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33CC"/>
    <a:srgbClr val="006600"/>
    <a:srgbClr val="CC6600"/>
    <a:srgbClr val="FFCC99"/>
    <a:srgbClr val="800000"/>
    <a:srgbClr val="000000"/>
    <a:srgbClr val="FFFFCC"/>
    <a:srgbClr val="0033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835" y="-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16219" y="847324"/>
            <a:ext cx="1566812" cy="1565602"/>
            <a:chOff x="3080795" y="1916844"/>
            <a:chExt cx="4454451" cy="4451008"/>
          </a:xfrm>
        </p:grpSpPr>
        <p:sp>
          <p:nvSpPr>
            <p:cNvPr id="3" name="五角形 2"/>
            <p:cNvSpPr/>
            <p:nvPr/>
          </p:nvSpPr>
          <p:spPr>
            <a:xfrm>
              <a:off x="4505040" y="3214786"/>
              <a:ext cx="1587783" cy="1517042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六角形 4"/>
            <p:cNvSpPr/>
            <p:nvPr/>
          </p:nvSpPr>
          <p:spPr>
            <a:xfrm>
              <a:off x="4423218" y="4731826"/>
              <a:ext cx="1754157" cy="1297952"/>
            </a:xfrm>
            <a:custGeom>
              <a:avLst/>
              <a:gdLst>
                <a:gd name="connsiteX0" fmla="*/ 0 w 1756537"/>
                <a:gd name="connsiteY0" fmla="*/ 648976 h 1297952"/>
                <a:gd name="connsiteX1" fmla="*/ 382442 w 1756537"/>
                <a:gd name="connsiteY1" fmla="*/ 0 h 1297952"/>
                <a:gd name="connsiteX2" fmla="*/ 1374095 w 1756537"/>
                <a:gd name="connsiteY2" fmla="*/ 0 h 1297952"/>
                <a:gd name="connsiteX3" fmla="*/ 1756537 w 1756537"/>
                <a:gd name="connsiteY3" fmla="*/ 648976 h 1297952"/>
                <a:gd name="connsiteX4" fmla="*/ 1374095 w 1756537"/>
                <a:gd name="connsiteY4" fmla="*/ 1297952 h 1297952"/>
                <a:gd name="connsiteX5" fmla="*/ 382442 w 1756537"/>
                <a:gd name="connsiteY5" fmla="*/ 1297952 h 1297952"/>
                <a:gd name="connsiteX6" fmla="*/ 0 w 1756537"/>
                <a:gd name="connsiteY6" fmla="*/ 648976 h 1297952"/>
                <a:gd name="connsiteX0" fmla="*/ 0 w 1754156"/>
                <a:gd name="connsiteY0" fmla="*/ 648976 h 1297952"/>
                <a:gd name="connsiteX1" fmla="*/ 382442 w 1754156"/>
                <a:gd name="connsiteY1" fmla="*/ 0 h 1297952"/>
                <a:gd name="connsiteX2" fmla="*/ 1374095 w 1754156"/>
                <a:gd name="connsiteY2" fmla="*/ 0 h 1297952"/>
                <a:gd name="connsiteX3" fmla="*/ 1754156 w 1754156"/>
                <a:gd name="connsiteY3" fmla="*/ 644214 h 1297952"/>
                <a:gd name="connsiteX4" fmla="*/ 1374095 w 1754156"/>
                <a:gd name="connsiteY4" fmla="*/ 1297952 h 1297952"/>
                <a:gd name="connsiteX5" fmla="*/ 382442 w 1754156"/>
                <a:gd name="connsiteY5" fmla="*/ 1297952 h 1297952"/>
                <a:gd name="connsiteX6" fmla="*/ 0 w 1754156"/>
                <a:gd name="connsiteY6" fmla="*/ 648976 h 129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156" h="1297952">
                  <a:moveTo>
                    <a:pt x="0" y="648976"/>
                  </a:moveTo>
                  <a:lnTo>
                    <a:pt x="382442" y="0"/>
                  </a:lnTo>
                  <a:lnTo>
                    <a:pt x="1374095" y="0"/>
                  </a:lnTo>
                  <a:lnTo>
                    <a:pt x="1754156" y="644214"/>
                  </a:lnTo>
                  <a:lnTo>
                    <a:pt x="1374095" y="1297952"/>
                  </a:lnTo>
                  <a:lnTo>
                    <a:pt x="382442" y="1297952"/>
                  </a:lnTo>
                  <a:lnTo>
                    <a:pt x="0" y="6489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六角形 8"/>
            <p:cNvSpPr/>
            <p:nvPr/>
          </p:nvSpPr>
          <p:spPr>
            <a:xfrm rot="4314632">
              <a:off x="3143118" y="3883390"/>
              <a:ext cx="1867755" cy="1262727"/>
            </a:xfrm>
            <a:custGeom>
              <a:avLst/>
              <a:gdLst>
                <a:gd name="connsiteX0" fmla="*/ 0 w 817934"/>
                <a:gd name="connsiteY0" fmla="*/ 292215 h 584430"/>
                <a:gd name="connsiteX1" fmla="*/ 182669 w 817934"/>
                <a:gd name="connsiteY1" fmla="*/ 0 h 584430"/>
                <a:gd name="connsiteX2" fmla="*/ 635265 w 817934"/>
                <a:gd name="connsiteY2" fmla="*/ 0 h 584430"/>
                <a:gd name="connsiteX3" fmla="*/ 817934 w 817934"/>
                <a:gd name="connsiteY3" fmla="*/ 292215 h 584430"/>
                <a:gd name="connsiteX4" fmla="*/ 635265 w 817934"/>
                <a:gd name="connsiteY4" fmla="*/ 584430 h 584430"/>
                <a:gd name="connsiteX5" fmla="*/ 182669 w 817934"/>
                <a:gd name="connsiteY5" fmla="*/ 584430 h 584430"/>
                <a:gd name="connsiteX6" fmla="*/ 0 w 817934"/>
                <a:gd name="connsiteY6" fmla="*/ 292215 h 584430"/>
                <a:gd name="connsiteX0" fmla="*/ 0 w 869723"/>
                <a:gd name="connsiteY0" fmla="*/ 292215 h 584430"/>
                <a:gd name="connsiteX1" fmla="*/ 182669 w 869723"/>
                <a:gd name="connsiteY1" fmla="*/ 0 h 584430"/>
                <a:gd name="connsiteX2" fmla="*/ 635265 w 869723"/>
                <a:gd name="connsiteY2" fmla="*/ 0 h 584430"/>
                <a:gd name="connsiteX3" fmla="*/ 869723 w 869723"/>
                <a:gd name="connsiteY3" fmla="*/ 264041 h 584430"/>
                <a:gd name="connsiteX4" fmla="*/ 635265 w 869723"/>
                <a:gd name="connsiteY4" fmla="*/ 584430 h 584430"/>
                <a:gd name="connsiteX5" fmla="*/ 182669 w 869723"/>
                <a:gd name="connsiteY5" fmla="*/ 584430 h 584430"/>
                <a:gd name="connsiteX6" fmla="*/ 0 w 869723"/>
                <a:gd name="connsiteY6" fmla="*/ 292215 h 584430"/>
                <a:gd name="connsiteX0" fmla="*/ 0 w 869723"/>
                <a:gd name="connsiteY0" fmla="*/ 292215 h 587990"/>
                <a:gd name="connsiteX1" fmla="*/ 182669 w 869723"/>
                <a:gd name="connsiteY1" fmla="*/ 0 h 587990"/>
                <a:gd name="connsiteX2" fmla="*/ 635265 w 869723"/>
                <a:gd name="connsiteY2" fmla="*/ 0 h 587990"/>
                <a:gd name="connsiteX3" fmla="*/ 869723 w 869723"/>
                <a:gd name="connsiteY3" fmla="*/ 264041 h 587990"/>
                <a:gd name="connsiteX4" fmla="*/ 635265 w 869723"/>
                <a:gd name="connsiteY4" fmla="*/ 584430 h 587990"/>
                <a:gd name="connsiteX5" fmla="*/ 216576 w 869723"/>
                <a:gd name="connsiteY5" fmla="*/ 587990 h 587990"/>
                <a:gd name="connsiteX6" fmla="*/ 0 w 869723"/>
                <a:gd name="connsiteY6" fmla="*/ 292215 h 587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723" h="587990">
                  <a:moveTo>
                    <a:pt x="0" y="292215"/>
                  </a:moveTo>
                  <a:lnTo>
                    <a:pt x="182669" y="0"/>
                  </a:lnTo>
                  <a:lnTo>
                    <a:pt x="635265" y="0"/>
                  </a:lnTo>
                  <a:lnTo>
                    <a:pt x="869723" y="264041"/>
                  </a:lnTo>
                  <a:lnTo>
                    <a:pt x="635265" y="584430"/>
                  </a:lnTo>
                  <a:lnTo>
                    <a:pt x="216576" y="587990"/>
                  </a:lnTo>
                  <a:lnTo>
                    <a:pt x="0" y="2922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六角形 8"/>
            <p:cNvSpPr/>
            <p:nvPr/>
          </p:nvSpPr>
          <p:spPr>
            <a:xfrm rot="17285368" flipH="1">
              <a:off x="5597083" y="3880164"/>
              <a:ext cx="1860965" cy="1262727"/>
            </a:xfrm>
            <a:custGeom>
              <a:avLst/>
              <a:gdLst>
                <a:gd name="connsiteX0" fmla="*/ 0 w 817934"/>
                <a:gd name="connsiteY0" fmla="*/ 292215 h 584430"/>
                <a:gd name="connsiteX1" fmla="*/ 182669 w 817934"/>
                <a:gd name="connsiteY1" fmla="*/ 0 h 584430"/>
                <a:gd name="connsiteX2" fmla="*/ 635265 w 817934"/>
                <a:gd name="connsiteY2" fmla="*/ 0 h 584430"/>
                <a:gd name="connsiteX3" fmla="*/ 817934 w 817934"/>
                <a:gd name="connsiteY3" fmla="*/ 292215 h 584430"/>
                <a:gd name="connsiteX4" fmla="*/ 635265 w 817934"/>
                <a:gd name="connsiteY4" fmla="*/ 584430 h 584430"/>
                <a:gd name="connsiteX5" fmla="*/ 182669 w 817934"/>
                <a:gd name="connsiteY5" fmla="*/ 584430 h 584430"/>
                <a:gd name="connsiteX6" fmla="*/ 0 w 817934"/>
                <a:gd name="connsiteY6" fmla="*/ 292215 h 584430"/>
                <a:gd name="connsiteX0" fmla="*/ 0 w 869723"/>
                <a:gd name="connsiteY0" fmla="*/ 292215 h 584430"/>
                <a:gd name="connsiteX1" fmla="*/ 182669 w 869723"/>
                <a:gd name="connsiteY1" fmla="*/ 0 h 584430"/>
                <a:gd name="connsiteX2" fmla="*/ 635265 w 869723"/>
                <a:gd name="connsiteY2" fmla="*/ 0 h 584430"/>
                <a:gd name="connsiteX3" fmla="*/ 869723 w 869723"/>
                <a:gd name="connsiteY3" fmla="*/ 264041 h 584430"/>
                <a:gd name="connsiteX4" fmla="*/ 635265 w 869723"/>
                <a:gd name="connsiteY4" fmla="*/ 584430 h 584430"/>
                <a:gd name="connsiteX5" fmla="*/ 182669 w 869723"/>
                <a:gd name="connsiteY5" fmla="*/ 584430 h 584430"/>
                <a:gd name="connsiteX6" fmla="*/ 0 w 869723"/>
                <a:gd name="connsiteY6" fmla="*/ 292215 h 584430"/>
                <a:gd name="connsiteX0" fmla="*/ 0 w 869723"/>
                <a:gd name="connsiteY0" fmla="*/ 292215 h 587990"/>
                <a:gd name="connsiteX1" fmla="*/ 182669 w 869723"/>
                <a:gd name="connsiteY1" fmla="*/ 0 h 587990"/>
                <a:gd name="connsiteX2" fmla="*/ 635265 w 869723"/>
                <a:gd name="connsiteY2" fmla="*/ 0 h 587990"/>
                <a:gd name="connsiteX3" fmla="*/ 869723 w 869723"/>
                <a:gd name="connsiteY3" fmla="*/ 264041 h 587990"/>
                <a:gd name="connsiteX4" fmla="*/ 635265 w 869723"/>
                <a:gd name="connsiteY4" fmla="*/ 584430 h 587990"/>
                <a:gd name="connsiteX5" fmla="*/ 216576 w 869723"/>
                <a:gd name="connsiteY5" fmla="*/ 587990 h 587990"/>
                <a:gd name="connsiteX6" fmla="*/ 0 w 869723"/>
                <a:gd name="connsiteY6" fmla="*/ 292215 h 587990"/>
                <a:gd name="connsiteX0" fmla="*/ 0 w 806306"/>
                <a:gd name="connsiteY0" fmla="*/ 292215 h 587990"/>
                <a:gd name="connsiteX1" fmla="*/ 182669 w 806306"/>
                <a:gd name="connsiteY1" fmla="*/ 0 h 587990"/>
                <a:gd name="connsiteX2" fmla="*/ 635265 w 806306"/>
                <a:gd name="connsiteY2" fmla="*/ 0 h 587990"/>
                <a:gd name="connsiteX3" fmla="*/ 806306 w 806306"/>
                <a:gd name="connsiteY3" fmla="*/ 272489 h 587990"/>
                <a:gd name="connsiteX4" fmla="*/ 635265 w 806306"/>
                <a:gd name="connsiteY4" fmla="*/ 584430 h 587990"/>
                <a:gd name="connsiteX5" fmla="*/ 216576 w 806306"/>
                <a:gd name="connsiteY5" fmla="*/ 587990 h 587990"/>
                <a:gd name="connsiteX6" fmla="*/ 0 w 806306"/>
                <a:gd name="connsiteY6" fmla="*/ 292215 h 587990"/>
                <a:gd name="connsiteX0" fmla="*/ 0 w 866561"/>
                <a:gd name="connsiteY0" fmla="*/ 292215 h 587990"/>
                <a:gd name="connsiteX1" fmla="*/ 182669 w 866561"/>
                <a:gd name="connsiteY1" fmla="*/ 0 h 587990"/>
                <a:gd name="connsiteX2" fmla="*/ 635265 w 866561"/>
                <a:gd name="connsiteY2" fmla="*/ 0 h 587990"/>
                <a:gd name="connsiteX3" fmla="*/ 866561 w 866561"/>
                <a:gd name="connsiteY3" fmla="*/ 263008 h 587990"/>
                <a:gd name="connsiteX4" fmla="*/ 635265 w 866561"/>
                <a:gd name="connsiteY4" fmla="*/ 584430 h 587990"/>
                <a:gd name="connsiteX5" fmla="*/ 216576 w 866561"/>
                <a:gd name="connsiteY5" fmla="*/ 587990 h 587990"/>
                <a:gd name="connsiteX6" fmla="*/ 0 w 866561"/>
                <a:gd name="connsiteY6" fmla="*/ 292215 h 587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561" h="587990">
                  <a:moveTo>
                    <a:pt x="0" y="292215"/>
                  </a:moveTo>
                  <a:lnTo>
                    <a:pt x="182669" y="0"/>
                  </a:lnTo>
                  <a:lnTo>
                    <a:pt x="635265" y="0"/>
                  </a:lnTo>
                  <a:lnTo>
                    <a:pt x="866561" y="263008"/>
                  </a:lnTo>
                  <a:lnTo>
                    <a:pt x="635265" y="584430"/>
                  </a:lnTo>
                  <a:lnTo>
                    <a:pt x="216576" y="587990"/>
                  </a:lnTo>
                  <a:lnTo>
                    <a:pt x="0" y="2922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六角形 11"/>
            <p:cNvSpPr/>
            <p:nvPr/>
          </p:nvSpPr>
          <p:spPr>
            <a:xfrm rot="19431473">
              <a:off x="3559624" y="2350510"/>
              <a:ext cx="1894214" cy="1295537"/>
            </a:xfrm>
            <a:custGeom>
              <a:avLst/>
              <a:gdLst>
                <a:gd name="connsiteX0" fmla="*/ 0 w 817934"/>
                <a:gd name="connsiteY0" fmla="*/ 302197 h 604393"/>
                <a:gd name="connsiteX1" fmla="*/ 178084 w 817934"/>
                <a:gd name="connsiteY1" fmla="*/ 0 h 604393"/>
                <a:gd name="connsiteX2" fmla="*/ 639850 w 817934"/>
                <a:gd name="connsiteY2" fmla="*/ 0 h 604393"/>
                <a:gd name="connsiteX3" fmla="*/ 817934 w 817934"/>
                <a:gd name="connsiteY3" fmla="*/ 302197 h 604393"/>
                <a:gd name="connsiteX4" fmla="*/ 639850 w 817934"/>
                <a:gd name="connsiteY4" fmla="*/ 604393 h 604393"/>
                <a:gd name="connsiteX5" fmla="*/ 178084 w 817934"/>
                <a:gd name="connsiteY5" fmla="*/ 604393 h 604393"/>
                <a:gd name="connsiteX6" fmla="*/ 0 w 817934"/>
                <a:gd name="connsiteY6" fmla="*/ 302197 h 604393"/>
                <a:gd name="connsiteX0" fmla="*/ 0 w 859333"/>
                <a:gd name="connsiteY0" fmla="*/ 342731 h 604393"/>
                <a:gd name="connsiteX1" fmla="*/ 219483 w 859333"/>
                <a:gd name="connsiteY1" fmla="*/ 0 h 604393"/>
                <a:gd name="connsiteX2" fmla="*/ 681249 w 859333"/>
                <a:gd name="connsiteY2" fmla="*/ 0 h 604393"/>
                <a:gd name="connsiteX3" fmla="*/ 859333 w 859333"/>
                <a:gd name="connsiteY3" fmla="*/ 302197 h 604393"/>
                <a:gd name="connsiteX4" fmla="*/ 681249 w 859333"/>
                <a:gd name="connsiteY4" fmla="*/ 604393 h 604393"/>
                <a:gd name="connsiteX5" fmla="*/ 219483 w 859333"/>
                <a:gd name="connsiteY5" fmla="*/ 604393 h 604393"/>
                <a:gd name="connsiteX6" fmla="*/ 0 w 859333"/>
                <a:gd name="connsiteY6" fmla="*/ 342731 h 604393"/>
                <a:gd name="connsiteX0" fmla="*/ 0 w 882043"/>
                <a:gd name="connsiteY0" fmla="*/ 342731 h 604393"/>
                <a:gd name="connsiteX1" fmla="*/ 219483 w 882043"/>
                <a:gd name="connsiteY1" fmla="*/ 0 h 604393"/>
                <a:gd name="connsiteX2" fmla="*/ 681249 w 882043"/>
                <a:gd name="connsiteY2" fmla="*/ 0 h 604393"/>
                <a:gd name="connsiteX3" fmla="*/ 882043 w 882043"/>
                <a:gd name="connsiteY3" fmla="*/ 327628 h 604393"/>
                <a:gd name="connsiteX4" fmla="*/ 681249 w 882043"/>
                <a:gd name="connsiteY4" fmla="*/ 604393 h 604393"/>
                <a:gd name="connsiteX5" fmla="*/ 219483 w 882043"/>
                <a:gd name="connsiteY5" fmla="*/ 604393 h 604393"/>
                <a:gd name="connsiteX6" fmla="*/ 0 w 882043"/>
                <a:gd name="connsiteY6" fmla="*/ 342731 h 604393"/>
                <a:gd name="connsiteX0" fmla="*/ 0 w 882043"/>
                <a:gd name="connsiteY0" fmla="*/ 342731 h 604393"/>
                <a:gd name="connsiteX1" fmla="*/ 207297 w 882043"/>
                <a:gd name="connsiteY1" fmla="*/ 53023 h 604393"/>
                <a:gd name="connsiteX2" fmla="*/ 681249 w 882043"/>
                <a:gd name="connsiteY2" fmla="*/ 0 h 604393"/>
                <a:gd name="connsiteX3" fmla="*/ 882043 w 882043"/>
                <a:gd name="connsiteY3" fmla="*/ 327628 h 604393"/>
                <a:gd name="connsiteX4" fmla="*/ 681249 w 882043"/>
                <a:gd name="connsiteY4" fmla="*/ 604393 h 604393"/>
                <a:gd name="connsiteX5" fmla="*/ 219483 w 882043"/>
                <a:gd name="connsiteY5" fmla="*/ 604393 h 604393"/>
                <a:gd name="connsiteX6" fmla="*/ 0 w 882043"/>
                <a:gd name="connsiteY6" fmla="*/ 342731 h 604393"/>
                <a:gd name="connsiteX0" fmla="*/ 0 w 882043"/>
                <a:gd name="connsiteY0" fmla="*/ 289708 h 551370"/>
                <a:gd name="connsiteX1" fmla="*/ 207297 w 882043"/>
                <a:gd name="connsiteY1" fmla="*/ 0 h 551370"/>
                <a:gd name="connsiteX2" fmla="*/ 530823 w 882043"/>
                <a:gd name="connsiteY2" fmla="*/ 140833 h 551370"/>
                <a:gd name="connsiteX3" fmla="*/ 882043 w 882043"/>
                <a:gd name="connsiteY3" fmla="*/ 274605 h 551370"/>
                <a:gd name="connsiteX4" fmla="*/ 681249 w 882043"/>
                <a:gd name="connsiteY4" fmla="*/ 551370 h 551370"/>
                <a:gd name="connsiteX5" fmla="*/ 219483 w 882043"/>
                <a:gd name="connsiteY5" fmla="*/ 551370 h 551370"/>
                <a:gd name="connsiteX6" fmla="*/ 0 w 882043"/>
                <a:gd name="connsiteY6" fmla="*/ 289708 h 551370"/>
                <a:gd name="connsiteX0" fmla="*/ 0 w 882043"/>
                <a:gd name="connsiteY0" fmla="*/ 329248 h 590910"/>
                <a:gd name="connsiteX1" fmla="*/ 207297 w 882043"/>
                <a:gd name="connsiteY1" fmla="*/ 39540 h 590910"/>
                <a:gd name="connsiteX2" fmla="*/ 594735 w 882043"/>
                <a:gd name="connsiteY2" fmla="*/ 0 h 590910"/>
                <a:gd name="connsiteX3" fmla="*/ 882043 w 882043"/>
                <a:gd name="connsiteY3" fmla="*/ 314145 h 590910"/>
                <a:gd name="connsiteX4" fmla="*/ 681249 w 882043"/>
                <a:gd name="connsiteY4" fmla="*/ 590910 h 590910"/>
                <a:gd name="connsiteX5" fmla="*/ 219483 w 882043"/>
                <a:gd name="connsiteY5" fmla="*/ 590910 h 590910"/>
                <a:gd name="connsiteX6" fmla="*/ 0 w 882043"/>
                <a:gd name="connsiteY6" fmla="*/ 329248 h 590910"/>
                <a:gd name="connsiteX0" fmla="*/ 0 w 882043"/>
                <a:gd name="connsiteY0" fmla="*/ 339403 h 601065"/>
                <a:gd name="connsiteX1" fmla="*/ 207297 w 882043"/>
                <a:gd name="connsiteY1" fmla="*/ 49695 h 601065"/>
                <a:gd name="connsiteX2" fmla="*/ 681766 w 882043"/>
                <a:gd name="connsiteY2" fmla="*/ 0 h 601065"/>
                <a:gd name="connsiteX3" fmla="*/ 882043 w 882043"/>
                <a:gd name="connsiteY3" fmla="*/ 324300 h 601065"/>
                <a:gd name="connsiteX4" fmla="*/ 681249 w 882043"/>
                <a:gd name="connsiteY4" fmla="*/ 601065 h 601065"/>
                <a:gd name="connsiteX5" fmla="*/ 219483 w 882043"/>
                <a:gd name="connsiteY5" fmla="*/ 601065 h 601065"/>
                <a:gd name="connsiteX6" fmla="*/ 0 w 882043"/>
                <a:gd name="connsiteY6" fmla="*/ 339403 h 601065"/>
                <a:gd name="connsiteX0" fmla="*/ 0 w 882043"/>
                <a:gd name="connsiteY0" fmla="*/ 341606 h 603268"/>
                <a:gd name="connsiteX1" fmla="*/ 207297 w 882043"/>
                <a:gd name="connsiteY1" fmla="*/ 51898 h 603268"/>
                <a:gd name="connsiteX2" fmla="*/ 680629 w 882043"/>
                <a:gd name="connsiteY2" fmla="*/ 0 h 603268"/>
                <a:gd name="connsiteX3" fmla="*/ 882043 w 882043"/>
                <a:gd name="connsiteY3" fmla="*/ 326503 h 603268"/>
                <a:gd name="connsiteX4" fmla="*/ 681249 w 882043"/>
                <a:gd name="connsiteY4" fmla="*/ 603268 h 603268"/>
                <a:gd name="connsiteX5" fmla="*/ 219483 w 882043"/>
                <a:gd name="connsiteY5" fmla="*/ 603268 h 603268"/>
                <a:gd name="connsiteX6" fmla="*/ 0 w 882043"/>
                <a:gd name="connsiteY6" fmla="*/ 341606 h 60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2043" h="603268">
                  <a:moveTo>
                    <a:pt x="0" y="341606"/>
                  </a:moveTo>
                  <a:lnTo>
                    <a:pt x="207297" y="51898"/>
                  </a:lnTo>
                  <a:lnTo>
                    <a:pt x="680629" y="0"/>
                  </a:lnTo>
                  <a:lnTo>
                    <a:pt x="882043" y="326503"/>
                  </a:lnTo>
                  <a:lnTo>
                    <a:pt x="681249" y="603268"/>
                  </a:lnTo>
                  <a:lnTo>
                    <a:pt x="219483" y="603268"/>
                  </a:lnTo>
                  <a:lnTo>
                    <a:pt x="0" y="34160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五角形 13"/>
            <p:cNvSpPr/>
            <p:nvPr/>
          </p:nvSpPr>
          <p:spPr>
            <a:xfrm flipV="1">
              <a:off x="4527015" y="1916844"/>
              <a:ext cx="1550978" cy="566433"/>
            </a:xfrm>
            <a:custGeom>
              <a:avLst/>
              <a:gdLst>
                <a:gd name="connsiteX0" fmla="*/ 1 w 739353"/>
                <a:gd name="connsiteY0" fmla="*/ 100660 h 263531"/>
                <a:gd name="connsiteX1" fmla="*/ 369677 w 739353"/>
                <a:gd name="connsiteY1" fmla="*/ 0 h 263531"/>
                <a:gd name="connsiteX2" fmla="*/ 739352 w 739353"/>
                <a:gd name="connsiteY2" fmla="*/ 100660 h 263531"/>
                <a:gd name="connsiteX3" fmla="*/ 598149 w 739353"/>
                <a:gd name="connsiteY3" fmla="*/ 263530 h 263531"/>
                <a:gd name="connsiteX4" fmla="*/ 141204 w 739353"/>
                <a:gd name="connsiteY4" fmla="*/ 263530 h 263531"/>
                <a:gd name="connsiteX5" fmla="*/ 1 w 739353"/>
                <a:gd name="connsiteY5" fmla="*/ 100660 h 263531"/>
                <a:gd name="connsiteX0" fmla="*/ 0 w 729826"/>
                <a:gd name="connsiteY0" fmla="*/ 145904 h 263530"/>
                <a:gd name="connsiteX1" fmla="*/ 360151 w 729826"/>
                <a:gd name="connsiteY1" fmla="*/ 0 h 263530"/>
                <a:gd name="connsiteX2" fmla="*/ 729826 w 729826"/>
                <a:gd name="connsiteY2" fmla="*/ 100660 h 263530"/>
                <a:gd name="connsiteX3" fmla="*/ 588623 w 729826"/>
                <a:gd name="connsiteY3" fmla="*/ 263530 h 263530"/>
                <a:gd name="connsiteX4" fmla="*/ 131678 w 729826"/>
                <a:gd name="connsiteY4" fmla="*/ 263530 h 263530"/>
                <a:gd name="connsiteX5" fmla="*/ 0 w 729826"/>
                <a:gd name="connsiteY5" fmla="*/ 145904 h 263530"/>
                <a:gd name="connsiteX0" fmla="*/ 46915 w 598148"/>
                <a:gd name="connsiteY0" fmla="*/ 150667 h 263530"/>
                <a:gd name="connsiteX1" fmla="*/ 228473 w 598148"/>
                <a:gd name="connsiteY1" fmla="*/ 0 h 263530"/>
                <a:gd name="connsiteX2" fmla="*/ 598148 w 598148"/>
                <a:gd name="connsiteY2" fmla="*/ 100660 h 263530"/>
                <a:gd name="connsiteX3" fmla="*/ 456945 w 598148"/>
                <a:gd name="connsiteY3" fmla="*/ 263530 h 263530"/>
                <a:gd name="connsiteX4" fmla="*/ 0 w 598148"/>
                <a:gd name="connsiteY4" fmla="*/ 263530 h 263530"/>
                <a:gd name="connsiteX5" fmla="*/ 46915 w 598148"/>
                <a:gd name="connsiteY5" fmla="*/ 150667 h 263530"/>
                <a:gd name="connsiteX0" fmla="*/ 0 w 722683"/>
                <a:gd name="connsiteY0" fmla="*/ 143523 h 263530"/>
                <a:gd name="connsiteX1" fmla="*/ 353008 w 722683"/>
                <a:gd name="connsiteY1" fmla="*/ 0 h 263530"/>
                <a:gd name="connsiteX2" fmla="*/ 722683 w 722683"/>
                <a:gd name="connsiteY2" fmla="*/ 100660 h 263530"/>
                <a:gd name="connsiteX3" fmla="*/ 581480 w 722683"/>
                <a:gd name="connsiteY3" fmla="*/ 263530 h 263530"/>
                <a:gd name="connsiteX4" fmla="*/ 124535 w 722683"/>
                <a:gd name="connsiteY4" fmla="*/ 263530 h 263530"/>
                <a:gd name="connsiteX5" fmla="*/ 0 w 722683"/>
                <a:gd name="connsiteY5" fmla="*/ 143523 h 263530"/>
                <a:gd name="connsiteX0" fmla="*/ 0 w 708396"/>
                <a:gd name="connsiteY0" fmla="*/ 143523 h 263530"/>
                <a:gd name="connsiteX1" fmla="*/ 353008 w 708396"/>
                <a:gd name="connsiteY1" fmla="*/ 0 h 263530"/>
                <a:gd name="connsiteX2" fmla="*/ 708396 w 708396"/>
                <a:gd name="connsiteY2" fmla="*/ 145904 h 263530"/>
                <a:gd name="connsiteX3" fmla="*/ 581480 w 708396"/>
                <a:gd name="connsiteY3" fmla="*/ 263530 h 263530"/>
                <a:gd name="connsiteX4" fmla="*/ 124535 w 708396"/>
                <a:gd name="connsiteY4" fmla="*/ 263530 h 263530"/>
                <a:gd name="connsiteX5" fmla="*/ 0 w 708396"/>
                <a:gd name="connsiteY5" fmla="*/ 143523 h 263530"/>
                <a:gd name="connsiteX0" fmla="*/ 0 w 706015"/>
                <a:gd name="connsiteY0" fmla="*/ 143523 h 263530"/>
                <a:gd name="connsiteX1" fmla="*/ 353008 w 706015"/>
                <a:gd name="connsiteY1" fmla="*/ 0 h 263530"/>
                <a:gd name="connsiteX2" fmla="*/ 706015 w 706015"/>
                <a:gd name="connsiteY2" fmla="*/ 145904 h 263530"/>
                <a:gd name="connsiteX3" fmla="*/ 581480 w 706015"/>
                <a:gd name="connsiteY3" fmla="*/ 263530 h 263530"/>
                <a:gd name="connsiteX4" fmla="*/ 124535 w 706015"/>
                <a:gd name="connsiteY4" fmla="*/ 263530 h 263530"/>
                <a:gd name="connsiteX5" fmla="*/ 0 w 706015"/>
                <a:gd name="connsiteY5" fmla="*/ 143523 h 263530"/>
                <a:gd name="connsiteX0" fmla="*/ 0 w 734590"/>
                <a:gd name="connsiteY0" fmla="*/ 143523 h 263530"/>
                <a:gd name="connsiteX1" fmla="*/ 353008 w 734590"/>
                <a:gd name="connsiteY1" fmla="*/ 0 h 263530"/>
                <a:gd name="connsiteX2" fmla="*/ 734590 w 734590"/>
                <a:gd name="connsiteY2" fmla="*/ 229247 h 263530"/>
                <a:gd name="connsiteX3" fmla="*/ 581480 w 734590"/>
                <a:gd name="connsiteY3" fmla="*/ 263530 h 263530"/>
                <a:gd name="connsiteX4" fmla="*/ 124535 w 734590"/>
                <a:gd name="connsiteY4" fmla="*/ 263530 h 263530"/>
                <a:gd name="connsiteX5" fmla="*/ 0 w 734590"/>
                <a:gd name="connsiteY5" fmla="*/ 143523 h 263530"/>
                <a:gd name="connsiteX0" fmla="*/ 0 w 715540"/>
                <a:gd name="connsiteY0" fmla="*/ 143523 h 263530"/>
                <a:gd name="connsiteX1" fmla="*/ 353008 w 715540"/>
                <a:gd name="connsiteY1" fmla="*/ 0 h 263530"/>
                <a:gd name="connsiteX2" fmla="*/ 715540 w 715540"/>
                <a:gd name="connsiteY2" fmla="*/ 145903 h 263530"/>
                <a:gd name="connsiteX3" fmla="*/ 581480 w 715540"/>
                <a:gd name="connsiteY3" fmla="*/ 263530 h 263530"/>
                <a:gd name="connsiteX4" fmla="*/ 124535 w 715540"/>
                <a:gd name="connsiteY4" fmla="*/ 263530 h 263530"/>
                <a:gd name="connsiteX5" fmla="*/ 0 w 715540"/>
                <a:gd name="connsiteY5" fmla="*/ 143523 h 263530"/>
                <a:gd name="connsiteX0" fmla="*/ 0 w 717921"/>
                <a:gd name="connsiteY0" fmla="*/ 143523 h 263530"/>
                <a:gd name="connsiteX1" fmla="*/ 355389 w 717921"/>
                <a:gd name="connsiteY1" fmla="*/ 0 h 263530"/>
                <a:gd name="connsiteX2" fmla="*/ 717921 w 717921"/>
                <a:gd name="connsiteY2" fmla="*/ 145903 h 263530"/>
                <a:gd name="connsiteX3" fmla="*/ 583861 w 717921"/>
                <a:gd name="connsiteY3" fmla="*/ 263530 h 263530"/>
                <a:gd name="connsiteX4" fmla="*/ 126916 w 717921"/>
                <a:gd name="connsiteY4" fmla="*/ 263530 h 263530"/>
                <a:gd name="connsiteX5" fmla="*/ 0 w 717921"/>
                <a:gd name="connsiteY5" fmla="*/ 143523 h 263530"/>
                <a:gd name="connsiteX0" fmla="*/ 0 w 715539"/>
                <a:gd name="connsiteY0" fmla="*/ 143523 h 263530"/>
                <a:gd name="connsiteX1" fmla="*/ 355389 w 715539"/>
                <a:gd name="connsiteY1" fmla="*/ 0 h 263530"/>
                <a:gd name="connsiteX2" fmla="*/ 715539 w 715539"/>
                <a:gd name="connsiteY2" fmla="*/ 143521 h 263530"/>
                <a:gd name="connsiteX3" fmla="*/ 583861 w 715539"/>
                <a:gd name="connsiteY3" fmla="*/ 263530 h 263530"/>
                <a:gd name="connsiteX4" fmla="*/ 126916 w 715539"/>
                <a:gd name="connsiteY4" fmla="*/ 263530 h 263530"/>
                <a:gd name="connsiteX5" fmla="*/ 0 w 715539"/>
                <a:gd name="connsiteY5" fmla="*/ 143523 h 263530"/>
                <a:gd name="connsiteX0" fmla="*/ 4053 w 719592"/>
                <a:gd name="connsiteY0" fmla="*/ 143523 h 263530"/>
                <a:gd name="connsiteX1" fmla="*/ 359442 w 719592"/>
                <a:gd name="connsiteY1" fmla="*/ 0 h 263530"/>
                <a:gd name="connsiteX2" fmla="*/ 719592 w 719592"/>
                <a:gd name="connsiteY2" fmla="*/ 143521 h 263530"/>
                <a:gd name="connsiteX3" fmla="*/ 587914 w 719592"/>
                <a:gd name="connsiteY3" fmla="*/ 263530 h 263530"/>
                <a:gd name="connsiteX4" fmla="*/ 0 w 719592"/>
                <a:gd name="connsiteY4" fmla="*/ 196855 h 263530"/>
                <a:gd name="connsiteX5" fmla="*/ 4053 w 719592"/>
                <a:gd name="connsiteY5" fmla="*/ 143523 h 263530"/>
                <a:gd name="connsiteX0" fmla="*/ 4053 w 742695"/>
                <a:gd name="connsiteY0" fmla="*/ 143523 h 196855"/>
                <a:gd name="connsiteX1" fmla="*/ 359442 w 742695"/>
                <a:gd name="connsiteY1" fmla="*/ 0 h 196855"/>
                <a:gd name="connsiteX2" fmla="*/ 719592 w 742695"/>
                <a:gd name="connsiteY2" fmla="*/ 143521 h 196855"/>
                <a:gd name="connsiteX3" fmla="*/ 742695 w 742695"/>
                <a:gd name="connsiteY3" fmla="*/ 187330 h 196855"/>
                <a:gd name="connsiteX4" fmla="*/ 0 w 742695"/>
                <a:gd name="connsiteY4" fmla="*/ 196855 h 196855"/>
                <a:gd name="connsiteX5" fmla="*/ 4053 w 742695"/>
                <a:gd name="connsiteY5" fmla="*/ 143523 h 196855"/>
                <a:gd name="connsiteX0" fmla="*/ 4053 w 742695"/>
                <a:gd name="connsiteY0" fmla="*/ 143523 h 196855"/>
                <a:gd name="connsiteX1" fmla="*/ 359442 w 742695"/>
                <a:gd name="connsiteY1" fmla="*/ 0 h 196855"/>
                <a:gd name="connsiteX2" fmla="*/ 719592 w 742695"/>
                <a:gd name="connsiteY2" fmla="*/ 143521 h 196855"/>
                <a:gd name="connsiteX3" fmla="*/ 742695 w 742695"/>
                <a:gd name="connsiteY3" fmla="*/ 194474 h 196855"/>
                <a:gd name="connsiteX4" fmla="*/ 0 w 742695"/>
                <a:gd name="connsiteY4" fmla="*/ 196855 h 196855"/>
                <a:gd name="connsiteX5" fmla="*/ 4053 w 742695"/>
                <a:gd name="connsiteY5" fmla="*/ 143523 h 196855"/>
                <a:gd name="connsiteX0" fmla="*/ 4053 w 742695"/>
                <a:gd name="connsiteY0" fmla="*/ 143523 h 196855"/>
                <a:gd name="connsiteX1" fmla="*/ 359442 w 742695"/>
                <a:gd name="connsiteY1" fmla="*/ 0 h 196855"/>
                <a:gd name="connsiteX2" fmla="*/ 719592 w 742695"/>
                <a:gd name="connsiteY2" fmla="*/ 143521 h 196855"/>
                <a:gd name="connsiteX3" fmla="*/ 742695 w 742695"/>
                <a:gd name="connsiteY3" fmla="*/ 192092 h 196855"/>
                <a:gd name="connsiteX4" fmla="*/ 0 w 742695"/>
                <a:gd name="connsiteY4" fmla="*/ 196855 h 196855"/>
                <a:gd name="connsiteX5" fmla="*/ 4053 w 742695"/>
                <a:gd name="connsiteY5" fmla="*/ 143523 h 196855"/>
                <a:gd name="connsiteX0" fmla="*/ 4053 w 735551"/>
                <a:gd name="connsiteY0" fmla="*/ 143523 h 196855"/>
                <a:gd name="connsiteX1" fmla="*/ 359442 w 735551"/>
                <a:gd name="connsiteY1" fmla="*/ 0 h 196855"/>
                <a:gd name="connsiteX2" fmla="*/ 719592 w 735551"/>
                <a:gd name="connsiteY2" fmla="*/ 143521 h 196855"/>
                <a:gd name="connsiteX3" fmla="*/ 735551 w 735551"/>
                <a:gd name="connsiteY3" fmla="*/ 192092 h 196855"/>
                <a:gd name="connsiteX4" fmla="*/ 0 w 735551"/>
                <a:gd name="connsiteY4" fmla="*/ 196855 h 196855"/>
                <a:gd name="connsiteX5" fmla="*/ 4053 w 735551"/>
                <a:gd name="connsiteY5" fmla="*/ 143523 h 196855"/>
                <a:gd name="connsiteX0" fmla="*/ 4053 w 735551"/>
                <a:gd name="connsiteY0" fmla="*/ 143523 h 267580"/>
                <a:gd name="connsiteX1" fmla="*/ 359442 w 735551"/>
                <a:gd name="connsiteY1" fmla="*/ 0 h 267580"/>
                <a:gd name="connsiteX2" fmla="*/ 719592 w 735551"/>
                <a:gd name="connsiteY2" fmla="*/ 143521 h 267580"/>
                <a:gd name="connsiteX3" fmla="*/ 735551 w 735551"/>
                <a:gd name="connsiteY3" fmla="*/ 192092 h 267580"/>
                <a:gd name="connsiteX4" fmla="*/ 360026 w 735551"/>
                <a:gd name="connsiteY4" fmla="*/ 267580 h 267580"/>
                <a:gd name="connsiteX5" fmla="*/ 0 w 735551"/>
                <a:gd name="connsiteY5" fmla="*/ 196855 h 267580"/>
                <a:gd name="connsiteX6" fmla="*/ 4053 w 735551"/>
                <a:gd name="connsiteY6" fmla="*/ 143523 h 267580"/>
                <a:gd name="connsiteX0" fmla="*/ 4053 w 735551"/>
                <a:gd name="connsiteY0" fmla="*/ 143523 h 265198"/>
                <a:gd name="connsiteX1" fmla="*/ 359442 w 735551"/>
                <a:gd name="connsiteY1" fmla="*/ 0 h 265198"/>
                <a:gd name="connsiteX2" fmla="*/ 719592 w 735551"/>
                <a:gd name="connsiteY2" fmla="*/ 143521 h 265198"/>
                <a:gd name="connsiteX3" fmla="*/ 735551 w 735551"/>
                <a:gd name="connsiteY3" fmla="*/ 192092 h 265198"/>
                <a:gd name="connsiteX4" fmla="*/ 367170 w 735551"/>
                <a:gd name="connsiteY4" fmla="*/ 265198 h 265198"/>
                <a:gd name="connsiteX5" fmla="*/ 0 w 735551"/>
                <a:gd name="connsiteY5" fmla="*/ 196855 h 265198"/>
                <a:gd name="connsiteX6" fmla="*/ 4053 w 735551"/>
                <a:gd name="connsiteY6" fmla="*/ 143523 h 265198"/>
                <a:gd name="connsiteX0" fmla="*/ 4053 w 735551"/>
                <a:gd name="connsiteY0" fmla="*/ 143523 h 265264"/>
                <a:gd name="connsiteX1" fmla="*/ 359442 w 735551"/>
                <a:gd name="connsiteY1" fmla="*/ 0 h 265264"/>
                <a:gd name="connsiteX2" fmla="*/ 719592 w 735551"/>
                <a:gd name="connsiteY2" fmla="*/ 143521 h 265264"/>
                <a:gd name="connsiteX3" fmla="*/ 735551 w 735551"/>
                <a:gd name="connsiteY3" fmla="*/ 192092 h 265264"/>
                <a:gd name="connsiteX4" fmla="*/ 367170 w 735551"/>
                <a:gd name="connsiteY4" fmla="*/ 265198 h 265264"/>
                <a:gd name="connsiteX5" fmla="*/ 0 w 735551"/>
                <a:gd name="connsiteY5" fmla="*/ 196855 h 265264"/>
                <a:gd name="connsiteX6" fmla="*/ 4053 w 735551"/>
                <a:gd name="connsiteY6" fmla="*/ 143523 h 265264"/>
                <a:gd name="connsiteX0" fmla="*/ 4053 w 735551"/>
                <a:gd name="connsiteY0" fmla="*/ 143523 h 260505"/>
                <a:gd name="connsiteX1" fmla="*/ 359442 w 735551"/>
                <a:gd name="connsiteY1" fmla="*/ 0 h 260505"/>
                <a:gd name="connsiteX2" fmla="*/ 719592 w 735551"/>
                <a:gd name="connsiteY2" fmla="*/ 143521 h 260505"/>
                <a:gd name="connsiteX3" fmla="*/ 735551 w 735551"/>
                <a:gd name="connsiteY3" fmla="*/ 192092 h 260505"/>
                <a:gd name="connsiteX4" fmla="*/ 367170 w 735551"/>
                <a:gd name="connsiteY4" fmla="*/ 260435 h 260505"/>
                <a:gd name="connsiteX5" fmla="*/ 0 w 735551"/>
                <a:gd name="connsiteY5" fmla="*/ 196855 h 260505"/>
                <a:gd name="connsiteX6" fmla="*/ 4053 w 735551"/>
                <a:gd name="connsiteY6" fmla="*/ 143523 h 260505"/>
                <a:gd name="connsiteX0" fmla="*/ 4053 w 735551"/>
                <a:gd name="connsiteY0" fmla="*/ 143523 h 260590"/>
                <a:gd name="connsiteX1" fmla="*/ 359442 w 735551"/>
                <a:gd name="connsiteY1" fmla="*/ 0 h 260590"/>
                <a:gd name="connsiteX2" fmla="*/ 719592 w 735551"/>
                <a:gd name="connsiteY2" fmla="*/ 143521 h 260590"/>
                <a:gd name="connsiteX3" fmla="*/ 735551 w 735551"/>
                <a:gd name="connsiteY3" fmla="*/ 192092 h 260590"/>
                <a:gd name="connsiteX4" fmla="*/ 367170 w 735551"/>
                <a:gd name="connsiteY4" fmla="*/ 260435 h 260590"/>
                <a:gd name="connsiteX5" fmla="*/ 0 w 735551"/>
                <a:gd name="connsiteY5" fmla="*/ 196855 h 260590"/>
                <a:gd name="connsiteX6" fmla="*/ 4053 w 735551"/>
                <a:gd name="connsiteY6" fmla="*/ 143523 h 260590"/>
                <a:gd name="connsiteX0" fmla="*/ 4053 w 735551"/>
                <a:gd name="connsiteY0" fmla="*/ 143523 h 260590"/>
                <a:gd name="connsiteX1" fmla="*/ 359442 w 735551"/>
                <a:gd name="connsiteY1" fmla="*/ 0 h 260590"/>
                <a:gd name="connsiteX2" fmla="*/ 719592 w 735551"/>
                <a:gd name="connsiteY2" fmla="*/ 143521 h 260590"/>
                <a:gd name="connsiteX3" fmla="*/ 735551 w 735551"/>
                <a:gd name="connsiteY3" fmla="*/ 192092 h 260590"/>
                <a:gd name="connsiteX4" fmla="*/ 367170 w 735551"/>
                <a:gd name="connsiteY4" fmla="*/ 260435 h 260590"/>
                <a:gd name="connsiteX5" fmla="*/ 0 w 735551"/>
                <a:gd name="connsiteY5" fmla="*/ 196855 h 260590"/>
                <a:gd name="connsiteX6" fmla="*/ 4053 w 735551"/>
                <a:gd name="connsiteY6" fmla="*/ 143523 h 260590"/>
                <a:gd name="connsiteX0" fmla="*/ 4053 w 735551"/>
                <a:gd name="connsiteY0" fmla="*/ 143523 h 260590"/>
                <a:gd name="connsiteX1" fmla="*/ 359442 w 735551"/>
                <a:gd name="connsiteY1" fmla="*/ 0 h 260590"/>
                <a:gd name="connsiteX2" fmla="*/ 719592 w 735551"/>
                <a:gd name="connsiteY2" fmla="*/ 143521 h 260590"/>
                <a:gd name="connsiteX3" fmla="*/ 735551 w 735551"/>
                <a:gd name="connsiteY3" fmla="*/ 192092 h 260590"/>
                <a:gd name="connsiteX4" fmla="*/ 367170 w 735551"/>
                <a:gd name="connsiteY4" fmla="*/ 260435 h 260590"/>
                <a:gd name="connsiteX5" fmla="*/ 0 w 735551"/>
                <a:gd name="connsiteY5" fmla="*/ 196855 h 260590"/>
                <a:gd name="connsiteX6" fmla="*/ 4053 w 735551"/>
                <a:gd name="connsiteY6" fmla="*/ 143523 h 260590"/>
                <a:gd name="connsiteX0" fmla="*/ 4053 w 735551"/>
                <a:gd name="connsiteY0" fmla="*/ 143523 h 260590"/>
                <a:gd name="connsiteX1" fmla="*/ 359442 w 735551"/>
                <a:gd name="connsiteY1" fmla="*/ 0 h 260590"/>
                <a:gd name="connsiteX2" fmla="*/ 719592 w 735551"/>
                <a:gd name="connsiteY2" fmla="*/ 143521 h 260590"/>
                <a:gd name="connsiteX3" fmla="*/ 735551 w 735551"/>
                <a:gd name="connsiteY3" fmla="*/ 192092 h 260590"/>
                <a:gd name="connsiteX4" fmla="*/ 367170 w 735551"/>
                <a:gd name="connsiteY4" fmla="*/ 260435 h 260590"/>
                <a:gd name="connsiteX5" fmla="*/ 0 w 735551"/>
                <a:gd name="connsiteY5" fmla="*/ 196855 h 260590"/>
                <a:gd name="connsiteX6" fmla="*/ 4053 w 735551"/>
                <a:gd name="connsiteY6" fmla="*/ 143523 h 260590"/>
                <a:gd name="connsiteX0" fmla="*/ 4053 w 735551"/>
                <a:gd name="connsiteY0" fmla="*/ 143523 h 260436"/>
                <a:gd name="connsiteX1" fmla="*/ 359442 w 735551"/>
                <a:gd name="connsiteY1" fmla="*/ 0 h 260436"/>
                <a:gd name="connsiteX2" fmla="*/ 719592 w 735551"/>
                <a:gd name="connsiteY2" fmla="*/ 143521 h 260436"/>
                <a:gd name="connsiteX3" fmla="*/ 735551 w 735551"/>
                <a:gd name="connsiteY3" fmla="*/ 192092 h 260436"/>
                <a:gd name="connsiteX4" fmla="*/ 367170 w 735551"/>
                <a:gd name="connsiteY4" fmla="*/ 260435 h 260436"/>
                <a:gd name="connsiteX5" fmla="*/ 0 w 735551"/>
                <a:gd name="connsiteY5" fmla="*/ 196855 h 260436"/>
                <a:gd name="connsiteX6" fmla="*/ 4053 w 735551"/>
                <a:gd name="connsiteY6" fmla="*/ 143523 h 260436"/>
                <a:gd name="connsiteX0" fmla="*/ 4053 w 735551"/>
                <a:gd name="connsiteY0" fmla="*/ 143523 h 260436"/>
                <a:gd name="connsiteX1" fmla="*/ 359442 w 735551"/>
                <a:gd name="connsiteY1" fmla="*/ 0 h 260436"/>
                <a:gd name="connsiteX2" fmla="*/ 719592 w 735551"/>
                <a:gd name="connsiteY2" fmla="*/ 143521 h 260436"/>
                <a:gd name="connsiteX3" fmla="*/ 735551 w 735551"/>
                <a:gd name="connsiteY3" fmla="*/ 192092 h 260436"/>
                <a:gd name="connsiteX4" fmla="*/ 367170 w 735551"/>
                <a:gd name="connsiteY4" fmla="*/ 260435 h 260436"/>
                <a:gd name="connsiteX5" fmla="*/ 0 w 735551"/>
                <a:gd name="connsiteY5" fmla="*/ 196855 h 260436"/>
                <a:gd name="connsiteX6" fmla="*/ 4053 w 735551"/>
                <a:gd name="connsiteY6" fmla="*/ 143523 h 260436"/>
                <a:gd name="connsiteX0" fmla="*/ 4053 w 735551"/>
                <a:gd name="connsiteY0" fmla="*/ 143523 h 260436"/>
                <a:gd name="connsiteX1" fmla="*/ 359442 w 735551"/>
                <a:gd name="connsiteY1" fmla="*/ 0 h 260436"/>
                <a:gd name="connsiteX2" fmla="*/ 719592 w 735551"/>
                <a:gd name="connsiteY2" fmla="*/ 143521 h 260436"/>
                <a:gd name="connsiteX3" fmla="*/ 735551 w 735551"/>
                <a:gd name="connsiteY3" fmla="*/ 192092 h 260436"/>
                <a:gd name="connsiteX4" fmla="*/ 367170 w 735551"/>
                <a:gd name="connsiteY4" fmla="*/ 260435 h 260436"/>
                <a:gd name="connsiteX5" fmla="*/ 0 w 735551"/>
                <a:gd name="connsiteY5" fmla="*/ 196855 h 260436"/>
                <a:gd name="connsiteX6" fmla="*/ 4053 w 735551"/>
                <a:gd name="connsiteY6" fmla="*/ 143523 h 260436"/>
                <a:gd name="connsiteX0" fmla="*/ 4053 w 719592"/>
                <a:gd name="connsiteY0" fmla="*/ 143523 h 260476"/>
                <a:gd name="connsiteX1" fmla="*/ 359442 w 719592"/>
                <a:gd name="connsiteY1" fmla="*/ 0 h 260476"/>
                <a:gd name="connsiteX2" fmla="*/ 719592 w 719592"/>
                <a:gd name="connsiteY2" fmla="*/ 143521 h 260476"/>
                <a:gd name="connsiteX3" fmla="*/ 718882 w 719592"/>
                <a:gd name="connsiteY3" fmla="*/ 203998 h 260476"/>
                <a:gd name="connsiteX4" fmla="*/ 367170 w 719592"/>
                <a:gd name="connsiteY4" fmla="*/ 260435 h 260476"/>
                <a:gd name="connsiteX5" fmla="*/ 0 w 719592"/>
                <a:gd name="connsiteY5" fmla="*/ 196855 h 260476"/>
                <a:gd name="connsiteX6" fmla="*/ 4053 w 719592"/>
                <a:gd name="connsiteY6" fmla="*/ 143523 h 260476"/>
                <a:gd name="connsiteX0" fmla="*/ 4053 w 719592"/>
                <a:gd name="connsiteY0" fmla="*/ 143523 h 260439"/>
                <a:gd name="connsiteX1" fmla="*/ 359442 w 719592"/>
                <a:gd name="connsiteY1" fmla="*/ 0 h 260439"/>
                <a:gd name="connsiteX2" fmla="*/ 719592 w 719592"/>
                <a:gd name="connsiteY2" fmla="*/ 143521 h 260439"/>
                <a:gd name="connsiteX3" fmla="*/ 718882 w 719592"/>
                <a:gd name="connsiteY3" fmla="*/ 199235 h 260439"/>
                <a:gd name="connsiteX4" fmla="*/ 367170 w 719592"/>
                <a:gd name="connsiteY4" fmla="*/ 260435 h 260439"/>
                <a:gd name="connsiteX5" fmla="*/ 0 w 719592"/>
                <a:gd name="connsiteY5" fmla="*/ 196855 h 260439"/>
                <a:gd name="connsiteX6" fmla="*/ 4053 w 719592"/>
                <a:gd name="connsiteY6" fmla="*/ 143523 h 260439"/>
                <a:gd name="connsiteX0" fmla="*/ 4053 w 719592"/>
                <a:gd name="connsiteY0" fmla="*/ 54816 h 171732"/>
                <a:gd name="connsiteX1" fmla="*/ 373857 w 719592"/>
                <a:gd name="connsiteY1" fmla="*/ 0 h 171732"/>
                <a:gd name="connsiteX2" fmla="*/ 719592 w 719592"/>
                <a:gd name="connsiteY2" fmla="*/ 54814 h 171732"/>
                <a:gd name="connsiteX3" fmla="*/ 718882 w 719592"/>
                <a:gd name="connsiteY3" fmla="*/ 110528 h 171732"/>
                <a:gd name="connsiteX4" fmla="*/ 367170 w 719592"/>
                <a:gd name="connsiteY4" fmla="*/ 171728 h 171732"/>
                <a:gd name="connsiteX5" fmla="*/ 0 w 719592"/>
                <a:gd name="connsiteY5" fmla="*/ 108148 h 171732"/>
                <a:gd name="connsiteX6" fmla="*/ 4053 w 719592"/>
                <a:gd name="connsiteY6" fmla="*/ 54816 h 171732"/>
                <a:gd name="connsiteX0" fmla="*/ 4053 w 719592"/>
                <a:gd name="connsiteY0" fmla="*/ 146849 h 263765"/>
                <a:gd name="connsiteX1" fmla="*/ 361660 w 719592"/>
                <a:gd name="connsiteY1" fmla="*/ 0 h 263765"/>
                <a:gd name="connsiteX2" fmla="*/ 719592 w 719592"/>
                <a:gd name="connsiteY2" fmla="*/ 146847 h 263765"/>
                <a:gd name="connsiteX3" fmla="*/ 718882 w 719592"/>
                <a:gd name="connsiteY3" fmla="*/ 202561 h 263765"/>
                <a:gd name="connsiteX4" fmla="*/ 367170 w 719592"/>
                <a:gd name="connsiteY4" fmla="*/ 263761 h 263765"/>
                <a:gd name="connsiteX5" fmla="*/ 0 w 719592"/>
                <a:gd name="connsiteY5" fmla="*/ 200181 h 263765"/>
                <a:gd name="connsiteX6" fmla="*/ 4053 w 719592"/>
                <a:gd name="connsiteY6" fmla="*/ 146849 h 263765"/>
                <a:gd name="connsiteX0" fmla="*/ 4053 w 718883"/>
                <a:gd name="connsiteY0" fmla="*/ 146849 h 263765"/>
                <a:gd name="connsiteX1" fmla="*/ 361660 w 718883"/>
                <a:gd name="connsiteY1" fmla="*/ 0 h 263765"/>
                <a:gd name="connsiteX2" fmla="*/ 677456 w 718883"/>
                <a:gd name="connsiteY2" fmla="*/ 162371 h 263765"/>
                <a:gd name="connsiteX3" fmla="*/ 718882 w 718883"/>
                <a:gd name="connsiteY3" fmla="*/ 202561 h 263765"/>
                <a:gd name="connsiteX4" fmla="*/ 367170 w 718883"/>
                <a:gd name="connsiteY4" fmla="*/ 263761 h 263765"/>
                <a:gd name="connsiteX5" fmla="*/ 0 w 718883"/>
                <a:gd name="connsiteY5" fmla="*/ 200181 h 263765"/>
                <a:gd name="connsiteX6" fmla="*/ 4053 w 718883"/>
                <a:gd name="connsiteY6" fmla="*/ 146849 h 263765"/>
                <a:gd name="connsiteX0" fmla="*/ 4053 w 718894"/>
                <a:gd name="connsiteY0" fmla="*/ 146849 h 263765"/>
                <a:gd name="connsiteX1" fmla="*/ 361660 w 718894"/>
                <a:gd name="connsiteY1" fmla="*/ 0 h 263765"/>
                <a:gd name="connsiteX2" fmla="*/ 716265 w 718894"/>
                <a:gd name="connsiteY2" fmla="*/ 145739 h 263765"/>
                <a:gd name="connsiteX3" fmla="*/ 718882 w 718894"/>
                <a:gd name="connsiteY3" fmla="*/ 202561 h 263765"/>
                <a:gd name="connsiteX4" fmla="*/ 367170 w 718894"/>
                <a:gd name="connsiteY4" fmla="*/ 263761 h 263765"/>
                <a:gd name="connsiteX5" fmla="*/ 0 w 718894"/>
                <a:gd name="connsiteY5" fmla="*/ 200181 h 263765"/>
                <a:gd name="connsiteX6" fmla="*/ 4053 w 718894"/>
                <a:gd name="connsiteY6" fmla="*/ 146849 h 263765"/>
                <a:gd name="connsiteX0" fmla="*/ 4053 w 722215"/>
                <a:gd name="connsiteY0" fmla="*/ 146849 h 263761"/>
                <a:gd name="connsiteX1" fmla="*/ 361660 w 722215"/>
                <a:gd name="connsiteY1" fmla="*/ 0 h 263761"/>
                <a:gd name="connsiteX2" fmla="*/ 716265 w 722215"/>
                <a:gd name="connsiteY2" fmla="*/ 145739 h 263761"/>
                <a:gd name="connsiteX3" fmla="*/ 722209 w 722215"/>
                <a:gd name="connsiteY3" fmla="*/ 200343 h 263761"/>
                <a:gd name="connsiteX4" fmla="*/ 367170 w 722215"/>
                <a:gd name="connsiteY4" fmla="*/ 263761 h 263761"/>
                <a:gd name="connsiteX5" fmla="*/ 0 w 722215"/>
                <a:gd name="connsiteY5" fmla="*/ 200181 h 263761"/>
                <a:gd name="connsiteX6" fmla="*/ 4053 w 722215"/>
                <a:gd name="connsiteY6" fmla="*/ 146849 h 26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2215" h="263761">
                  <a:moveTo>
                    <a:pt x="4053" y="146849"/>
                  </a:moveTo>
                  <a:lnTo>
                    <a:pt x="361660" y="0"/>
                  </a:lnTo>
                  <a:lnTo>
                    <a:pt x="716265" y="145739"/>
                  </a:lnTo>
                  <a:cubicBezTo>
                    <a:pt x="716028" y="165898"/>
                    <a:pt x="722446" y="180184"/>
                    <a:pt x="722209" y="200343"/>
                  </a:cubicBezTo>
                  <a:cubicBezTo>
                    <a:pt x="623228" y="233444"/>
                    <a:pt x="487538" y="263788"/>
                    <a:pt x="367170" y="263761"/>
                  </a:cubicBezTo>
                  <a:cubicBezTo>
                    <a:pt x="246802" y="263734"/>
                    <a:pt x="91433" y="227725"/>
                    <a:pt x="0" y="200181"/>
                  </a:cubicBezTo>
                  <a:lnTo>
                    <a:pt x="4053" y="14684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六角形 11"/>
            <p:cNvSpPr/>
            <p:nvPr/>
          </p:nvSpPr>
          <p:spPr>
            <a:xfrm rot="2168527" flipH="1">
              <a:off x="5150931" y="2356486"/>
              <a:ext cx="1888446" cy="1290804"/>
            </a:xfrm>
            <a:custGeom>
              <a:avLst/>
              <a:gdLst>
                <a:gd name="connsiteX0" fmla="*/ 0 w 817934"/>
                <a:gd name="connsiteY0" fmla="*/ 302197 h 604393"/>
                <a:gd name="connsiteX1" fmla="*/ 178084 w 817934"/>
                <a:gd name="connsiteY1" fmla="*/ 0 h 604393"/>
                <a:gd name="connsiteX2" fmla="*/ 639850 w 817934"/>
                <a:gd name="connsiteY2" fmla="*/ 0 h 604393"/>
                <a:gd name="connsiteX3" fmla="*/ 817934 w 817934"/>
                <a:gd name="connsiteY3" fmla="*/ 302197 h 604393"/>
                <a:gd name="connsiteX4" fmla="*/ 639850 w 817934"/>
                <a:gd name="connsiteY4" fmla="*/ 604393 h 604393"/>
                <a:gd name="connsiteX5" fmla="*/ 178084 w 817934"/>
                <a:gd name="connsiteY5" fmla="*/ 604393 h 604393"/>
                <a:gd name="connsiteX6" fmla="*/ 0 w 817934"/>
                <a:gd name="connsiteY6" fmla="*/ 302197 h 604393"/>
                <a:gd name="connsiteX0" fmla="*/ 0 w 859333"/>
                <a:gd name="connsiteY0" fmla="*/ 342731 h 604393"/>
                <a:gd name="connsiteX1" fmla="*/ 219483 w 859333"/>
                <a:gd name="connsiteY1" fmla="*/ 0 h 604393"/>
                <a:gd name="connsiteX2" fmla="*/ 681249 w 859333"/>
                <a:gd name="connsiteY2" fmla="*/ 0 h 604393"/>
                <a:gd name="connsiteX3" fmla="*/ 859333 w 859333"/>
                <a:gd name="connsiteY3" fmla="*/ 302197 h 604393"/>
                <a:gd name="connsiteX4" fmla="*/ 681249 w 859333"/>
                <a:gd name="connsiteY4" fmla="*/ 604393 h 604393"/>
                <a:gd name="connsiteX5" fmla="*/ 219483 w 859333"/>
                <a:gd name="connsiteY5" fmla="*/ 604393 h 604393"/>
                <a:gd name="connsiteX6" fmla="*/ 0 w 859333"/>
                <a:gd name="connsiteY6" fmla="*/ 342731 h 604393"/>
                <a:gd name="connsiteX0" fmla="*/ 0 w 882043"/>
                <a:gd name="connsiteY0" fmla="*/ 342731 h 604393"/>
                <a:gd name="connsiteX1" fmla="*/ 219483 w 882043"/>
                <a:gd name="connsiteY1" fmla="*/ 0 h 604393"/>
                <a:gd name="connsiteX2" fmla="*/ 681249 w 882043"/>
                <a:gd name="connsiteY2" fmla="*/ 0 h 604393"/>
                <a:gd name="connsiteX3" fmla="*/ 882043 w 882043"/>
                <a:gd name="connsiteY3" fmla="*/ 327628 h 604393"/>
                <a:gd name="connsiteX4" fmla="*/ 681249 w 882043"/>
                <a:gd name="connsiteY4" fmla="*/ 604393 h 604393"/>
                <a:gd name="connsiteX5" fmla="*/ 219483 w 882043"/>
                <a:gd name="connsiteY5" fmla="*/ 604393 h 604393"/>
                <a:gd name="connsiteX6" fmla="*/ 0 w 882043"/>
                <a:gd name="connsiteY6" fmla="*/ 342731 h 604393"/>
                <a:gd name="connsiteX0" fmla="*/ 0 w 882043"/>
                <a:gd name="connsiteY0" fmla="*/ 342731 h 604393"/>
                <a:gd name="connsiteX1" fmla="*/ 207297 w 882043"/>
                <a:gd name="connsiteY1" fmla="*/ 53023 h 604393"/>
                <a:gd name="connsiteX2" fmla="*/ 681249 w 882043"/>
                <a:gd name="connsiteY2" fmla="*/ 0 h 604393"/>
                <a:gd name="connsiteX3" fmla="*/ 882043 w 882043"/>
                <a:gd name="connsiteY3" fmla="*/ 327628 h 604393"/>
                <a:gd name="connsiteX4" fmla="*/ 681249 w 882043"/>
                <a:gd name="connsiteY4" fmla="*/ 604393 h 604393"/>
                <a:gd name="connsiteX5" fmla="*/ 219483 w 882043"/>
                <a:gd name="connsiteY5" fmla="*/ 604393 h 604393"/>
                <a:gd name="connsiteX6" fmla="*/ 0 w 882043"/>
                <a:gd name="connsiteY6" fmla="*/ 342731 h 604393"/>
                <a:gd name="connsiteX0" fmla="*/ 0 w 882043"/>
                <a:gd name="connsiteY0" fmla="*/ 289708 h 551370"/>
                <a:gd name="connsiteX1" fmla="*/ 207297 w 882043"/>
                <a:gd name="connsiteY1" fmla="*/ 0 h 551370"/>
                <a:gd name="connsiteX2" fmla="*/ 530823 w 882043"/>
                <a:gd name="connsiteY2" fmla="*/ 140833 h 551370"/>
                <a:gd name="connsiteX3" fmla="*/ 882043 w 882043"/>
                <a:gd name="connsiteY3" fmla="*/ 274605 h 551370"/>
                <a:gd name="connsiteX4" fmla="*/ 681249 w 882043"/>
                <a:gd name="connsiteY4" fmla="*/ 551370 h 551370"/>
                <a:gd name="connsiteX5" fmla="*/ 219483 w 882043"/>
                <a:gd name="connsiteY5" fmla="*/ 551370 h 551370"/>
                <a:gd name="connsiteX6" fmla="*/ 0 w 882043"/>
                <a:gd name="connsiteY6" fmla="*/ 289708 h 551370"/>
                <a:gd name="connsiteX0" fmla="*/ 0 w 882043"/>
                <a:gd name="connsiteY0" fmla="*/ 329248 h 590910"/>
                <a:gd name="connsiteX1" fmla="*/ 207297 w 882043"/>
                <a:gd name="connsiteY1" fmla="*/ 39540 h 590910"/>
                <a:gd name="connsiteX2" fmla="*/ 594735 w 882043"/>
                <a:gd name="connsiteY2" fmla="*/ 0 h 590910"/>
                <a:gd name="connsiteX3" fmla="*/ 882043 w 882043"/>
                <a:gd name="connsiteY3" fmla="*/ 314145 h 590910"/>
                <a:gd name="connsiteX4" fmla="*/ 681249 w 882043"/>
                <a:gd name="connsiteY4" fmla="*/ 590910 h 590910"/>
                <a:gd name="connsiteX5" fmla="*/ 219483 w 882043"/>
                <a:gd name="connsiteY5" fmla="*/ 590910 h 590910"/>
                <a:gd name="connsiteX6" fmla="*/ 0 w 882043"/>
                <a:gd name="connsiteY6" fmla="*/ 329248 h 590910"/>
                <a:gd name="connsiteX0" fmla="*/ 0 w 882043"/>
                <a:gd name="connsiteY0" fmla="*/ 339403 h 601065"/>
                <a:gd name="connsiteX1" fmla="*/ 207297 w 882043"/>
                <a:gd name="connsiteY1" fmla="*/ 49695 h 601065"/>
                <a:gd name="connsiteX2" fmla="*/ 681766 w 882043"/>
                <a:gd name="connsiteY2" fmla="*/ 0 h 601065"/>
                <a:gd name="connsiteX3" fmla="*/ 882043 w 882043"/>
                <a:gd name="connsiteY3" fmla="*/ 324300 h 601065"/>
                <a:gd name="connsiteX4" fmla="*/ 681249 w 882043"/>
                <a:gd name="connsiteY4" fmla="*/ 601065 h 601065"/>
                <a:gd name="connsiteX5" fmla="*/ 219483 w 882043"/>
                <a:gd name="connsiteY5" fmla="*/ 601065 h 601065"/>
                <a:gd name="connsiteX6" fmla="*/ 0 w 882043"/>
                <a:gd name="connsiteY6" fmla="*/ 339403 h 601065"/>
                <a:gd name="connsiteX0" fmla="*/ 0 w 882043"/>
                <a:gd name="connsiteY0" fmla="*/ 339403 h 601065"/>
                <a:gd name="connsiteX1" fmla="*/ 207297 w 882043"/>
                <a:gd name="connsiteY1" fmla="*/ 49695 h 601065"/>
                <a:gd name="connsiteX2" fmla="*/ 681766 w 882043"/>
                <a:gd name="connsiteY2" fmla="*/ 0 h 601065"/>
                <a:gd name="connsiteX3" fmla="*/ 882043 w 882043"/>
                <a:gd name="connsiteY3" fmla="*/ 324300 h 601065"/>
                <a:gd name="connsiteX4" fmla="*/ 644485 w 882043"/>
                <a:gd name="connsiteY4" fmla="*/ 517919 h 601065"/>
                <a:gd name="connsiteX5" fmla="*/ 219483 w 882043"/>
                <a:gd name="connsiteY5" fmla="*/ 601065 h 601065"/>
                <a:gd name="connsiteX6" fmla="*/ 0 w 882043"/>
                <a:gd name="connsiteY6" fmla="*/ 339403 h 601065"/>
                <a:gd name="connsiteX0" fmla="*/ 0 w 882043"/>
                <a:gd name="connsiteY0" fmla="*/ 339403 h 601065"/>
                <a:gd name="connsiteX1" fmla="*/ 207297 w 882043"/>
                <a:gd name="connsiteY1" fmla="*/ 49695 h 601065"/>
                <a:gd name="connsiteX2" fmla="*/ 681766 w 882043"/>
                <a:gd name="connsiteY2" fmla="*/ 0 h 601065"/>
                <a:gd name="connsiteX3" fmla="*/ 882043 w 882043"/>
                <a:gd name="connsiteY3" fmla="*/ 324300 h 601065"/>
                <a:gd name="connsiteX4" fmla="*/ 677667 w 882043"/>
                <a:gd name="connsiteY4" fmla="*/ 598449 h 601065"/>
                <a:gd name="connsiteX5" fmla="*/ 219483 w 882043"/>
                <a:gd name="connsiteY5" fmla="*/ 601065 h 601065"/>
                <a:gd name="connsiteX6" fmla="*/ 0 w 882043"/>
                <a:gd name="connsiteY6" fmla="*/ 339403 h 601065"/>
                <a:gd name="connsiteX0" fmla="*/ 0 w 848157"/>
                <a:gd name="connsiteY0" fmla="*/ 339403 h 601065"/>
                <a:gd name="connsiteX1" fmla="*/ 207297 w 848157"/>
                <a:gd name="connsiteY1" fmla="*/ 49695 h 601065"/>
                <a:gd name="connsiteX2" fmla="*/ 681766 w 848157"/>
                <a:gd name="connsiteY2" fmla="*/ 0 h 601065"/>
                <a:gd name="connsiteX3" fmla="*/ 848157 w 848157"/>
                <a:gd name="connsiteY3" fmla="*/ 310536 h 601065"/>
                <a:gd name="connsiteX4" fmla="*/ 677667 w 848157"/>
                <a:gd name="connsiteY4" fmla="*/ 598449 h 601065"/>
                <a:gd name="connsiteX5" fmla="*/ 219483 w 848157"/>
                <a:gd name="connsiteY5" fmla="*/ 601065 h 601065"/>
                <a:gd name="connsiteX6" fmla="*/ 0 w 848157"/>
                <a:gd name="connsiteY6" fmla="*/ 339403 h 601065"/>
                <a:gd name="connsiteX0" fmla="*/ 0 w 879357"/>
                <a:gd name="connsiteY0" fmla="*/ 339403 h 601065"/>
                <a:gd name="connsiteX1" fmla="*/ 207297 w 879357"/>
                <a:gd name="connsiteY1" fmla="*/ 49695 h 601065"/>
                <a:gd name="connsiteX2" fmla="*/ 681766 w 879357"/>
                <a:gd name="connsiteY2" fmla="*/ 0 h 601065"/>
                <a:gd name="connsiteX3" fmla="*/ 879357 w 879357"/>
                <a:gd name="connsiteY3" fmla="*/ 322338 h 601065"/>
                <a:gd name="connsiteX4" fmla="*/ 677667 w 879357"/>
                <a:gd name="connsiteY4" fmla="*/ 598449 h 601065"/>
                <a:gd name="connsiteX5" fmla="*/ 219483 w 879357"/>
                <a:gd name="connsiteY5" fmla="*/ 601065 h 601065"/>
                <a:gd name="connsiteX6" fmla="*/ 0 w 879357"/>
                <a:gd name="connsiteY6" fmla="*/ 339403 h 601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9357" h="601065">
                  <a:moveTo>
                    <a:pt x="0" y="339403"/>
                  </a:moveTo>
                  <a:lnTo>
                    <a:pt x="207297" y="49695"/>
                  </a:lnTo>
                  <a:lnTo>
                    <a:pt x="681766" y="0"/>
                  </a:lnTo>
                  <a:lnTo>
                    <a:pt x="879357" y="322338"/>
                  </a:lnTo>
                  <a:lnTo>
                    <a:pt x="677667" y="598449"/>
                  </a:lnTo>
                  <a:lnTo>
                    <a:pt x="219483" y="601065"/>
                  </a:lnTo>
                  <a:lnTo>
                    <a:pt x="0" y="33940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六角形 15"/>
            <p:cNvSpPr/>
            <p:nvPr/>
          </p:nvSpPr>
          <p:spPr>
            <a:xfrm>
              <a:off x="4444029" y="6030263"/>
              <a:ext cx="1720034" cy="337589"/>
            </a:xfrm>
            <a:custGeom>
              <a:avLst/>
              <a:gdLst>
                <a:gd name="connsiteX0" fmla="*/ 0 w 817934"/>
                <a:gd name="connsiteY0" fmla="*/ 75664 h 151327"/>
                <a:gd name="connsiteX1" fmla="*/ 176104 w 817934"/>
                <a:gd name="connsiteY1" fmla="*/ 0 h 151327"/>
                <a:gd name="connsiteX2" fmla="*/ 641830 w 817934"/>
                <a:gd name="connsiteY2" fmla="*/ 0 h 151327"/>
                <a:gd name="connsiteX3" fmla="*/ 817934 w 817934"/>
                <a:gd name="connsiteY3" fmla="*/ 75664 h 151327"/>
                <a:gd name="connsiteX4" fmla="*/ 641830 w 817934"/>
                <a:gd name="connsiteY4" fmla="*/ 151327 h 151327"/>
                <a:gd name="connsiteX5" fmla="*/ 176104 w 817934"/>
                <a:gd name="connsiteY5" fmla="*/ 151327 h 151327"/>
                <a:gd name="connsiteX6" fmla="*/ 0 w 817934"/>
                <a:gd name="connsiteY6" fmla="*/ 75664 h 151327"/>
                <a:gd name="connsiteX0" fmla="*/ 0 w 817934"/>
                <a:gd name="connsiteY0" fmla="*/ 75664 h 151327"/>
                <a:gd name="connsiteX1" fmla="*/ 176104 w 817934"/>
                <a:gd name="connsiteY1" fmla="*/ 0 h 151327"/>
                <a:gd name="connsiteX2" fmla="*/ 641830 w 817934"/>
                <a:gd name="connsiteY2" fmla="*/ 0 h 151327"/>
                <a:gd name="connsiteX3" fmla="*/ 817934 w 817934"/>
                <a:gd name="connsiteY3" fmla="*/ 75664 h 151327"/>
                <a:gd name="connsiteX4" fmla="*/ 641830 w 817934"/>
                <a:gd name="connsiteY4" fmla="*/ 151327 h 151327"/>
                <a:gd name="connsiteX5" fmla="*/ 404704 w 817934"/>
                <a:gd name="connsiteY5" fmla="*/ 148945 h 151327"/>
                <a:gd name="connsiteX6" fmla="*/ 0 w 817934"/>
                <a:gd name="connsiteY6" fmla="*/ 75664 h 151327"/>
                <a:gd name="connsiteX0" fmla="*/ 0 w 817934"/>
                <a:gd name="connsiteY0" fmla="*/ 75664 h 148945"/>
                <a:gd name="connsiteX1" fmla="*/ 176104 w 817934"/>
                <a:gd name="connsiteY1" fmla="*/ 0 h 148945"/>
                <a:gd name="connsiteX2" fmla="*/ 641830 w 817934"/>
                <a:gd name="connsiteY2" fmla="*/ 0 h 148945"/>
                <a:gd name="connsiteX3" fmla="*/ 817934 w 817934"/>
                <a:gd name="connsiteY3" fmla="*/ 75664 h 148945"/>
                <a:gd name="connsiteX4" fmla="*/ 404704 w 817934"/>
                <a:gd name="connsiteY4" fmla="*/ 148945 h 148945"/>
                <a:gd name="connsiteX5" fmla="*/ 0 w 817934"/>
                <a:gd name="connsiteY5" fmla="*/ 75664 h 148945"/>
                <a:gd name="connsiteX0" fmla="*/ 0 w 817934"/>
                <a:gd name="connsiteY0" fmla="*/ 75664 h 156089"/>
                <a:gd name="connsiteX1" fmla="*/ 176104 w 817934"/>
                <a:gd name="connsiteY1" fmla="*/ 0 h 156089"/>
                <a:gd name="connsiteX2" fmla="*/ 641830 w 817934"/>
                <a:gd name="connsiteY2" fmla="*/ 0 h 156089"/>
                <a:gd name="connsiteX3" fmla="*/ 817934 w 817934"/>
                <a:gd name="connsiteY3" fmla="*/ 75664 h 156089"/>
                <a:gd name="connsiteX4" fmla="*/ 407085 w 817934"/>
                <a:gd name="connsiteY4" fmla="*/ 156089 h 156089"/>
                <a:gd name="connsiteX5" fmla="*/ 0 w 817934"/>
                <a:gd name="connsiteY5" fmla="*/ 75664 h 156089"/>
                <a:gd name="connsiteX0" fmla="*/ 0 w 817934"/>
                <a:gd name="connsiteY0" fmla="*/ 75664 h 156089"/>
                <a:gd name="connsiteX1" fmla="*/ 176104 w 817934"/>
                <a:gd name="connsiteY1" fmla="*/ 0 h 156089"/>
                <a:gd name="connsiteX2" fmla="*/ 641830 w 817934"/>
                <a:gd name="connsiteY2" fmla="*/ 0 h 156089"/>
                <a:gd name="connsiteX3" fmla="*/ 817934 w 817934"/>
                <a:gd name="connsiteY3" fmla="*/ 75664 h 156089"/>
                <a:gd name="connsiteX4" fmla="*/ 402322 w 817934"/>
                <a:gd name="connsiteY4" fmla="*/ 156089 h 156089"/>
                <a:gd name="connsiteX5" fmla="*/ 0 w 817934"/>
                <a:gd name="connsiteY5" fmla="*/ 75664 h 156089"/>
                <a:gd name="connsiteX0" fmla="*/ 0 w 817934"/>
                <a:gd name="connsiteY0" fmla="*/ 75664 h 156301"/>
                <a:gd name="connsiteX1" fmla="*/ 176104 w 817934"/>
                <a:gd name="connsiteY1" fmla="*/ 0 h 156301"/>
                <a:gd name="connsiteX2" fmla="*/ 641830 w 817934"/>
                <a:gd name="connsiteY2" fmla="*/ 0 h 156301"/>
                <a:gd name="connsiteX3" fmla="*/ 817934 w 817934"/>
                <a:gd name="connsiteY3" fmla="*/ 75664 h 156301"/>
                <a:gd name="connsiteX4" fmla="*/ 402322 w 817934"/>
                <a:gd name="connsiteY4" fmla="*/ 156089 h 156301"/>
                <a:gd name="connsiteX5" fmla="*/ 0 w 817934"/>
                <a:gd name="connsiteY5" fmla="*/ 75664 h 156301"/>
                <a:gd name="connsiteX0" fmla="*/ 0 w 817934"/>
                <a:gd name="connsiteY0" fmla="*/ 75664 h 156301"/>
                <a:gd name="connsiteX1" fmla="*/ 176104 w 817934"/>
                <a:gd name="connsiteY1" fmla="*/ 0 h 156301"/>
                <a:gd name="connsiteX2" fmla="*/ 641830 w 817934"/>
                <a:gd name="connsiteY2" fmla="*/ 0 h 156301"/>
                <a:gd name="connsiteX3" fmla="*/ 817934 w 817934"/>
                <a:gd name="connsiteY3" fmla="*/ 75664 h 156301"/>
                <a:gd name="connsiteX4" fmla="*/ 411847 w 817934"/>
                <a:gd name="connsiteY4" fmla="*/ 156089 h 156301"/>
                <a:gd name="connsiteX5" fmla="*/ 0 w 817934"/>
                <a:gd name="connsiteY5" fmla="*/ 75664 h 156301"/>
                <a:gd name="connsiteX0" fmla="*/ 0 w 817934"/>
                <a:gd name="connsiteY0" fmla="*/ 75664 h 156301"/>
                <a:gd name="connsiteX1" fmla="*/ 176104 w 817934"/>
                <a:gd name="connsiteY1" fmla="*/ 0 h 156301"/>
                <a:gd name="connsiteX2" fmla="*/ 641830 w 817934"/>
                <a:gd name="connsiteY2" fmla="*/ 0 h 156301"/>
                <a:gd name="connsiteX3" fmla="*/ 817934 w 817934"/>
                <a:gd name="connsiteY3" fmla="*/ 75664 h 156301"/>
                <a:gd name="connsiteX4" fmla="*/ 411847 w 817934"/>
                <a:gd name="connsiteY4" fmla="*/ 156089 h 156301"/>
                <a:gd name="connsiteX5" fmla="*/ 0 w 817934"/>
                <a:gd name="connsiteY5" fmla="*/ 75664 h 156301"/>
                <a:gd name="connsiteX0" fmla="*/ 0 w 806027"/>
                <a:gd name="connsiteY0" fmla="*/ 70902 h 156097"/>
                <a:gd name="connsiteX1" fmla="*/ 164197 w 806027"/>
                <a:gd name="connsiteY1" fmla="*/ 0 h 156097"/>
                <a:gd name="connsiteX2" fmla="*/ 629923 w 806027"/>
                <a:gd name="connsiteY2" fmla="*/ 0 h 156097"/>
                <a:gd name="connsiteX3" fmla="*/ 806027 w 806027"/>
                <a:gd name="connsiteY3" fmla="*/ 75664 h 156097"/>
                <a:gd name="connsiteX4" fmla="*/ 399940 w 806027"/>
                <a:gd name="connsiteY4" fmla="*/ 156089 h 156097"/>
                <a:gd name="connsiteX5" fmla="*/ 0 w 806027"/>
                <a:gd name="connsiteY5" fmla="*/ 70902 h 156097"/>
                <a:gd name="connsiteX0" fmla="*/ 0 w 806027"/>
                <a:gd name="connsiteY0" fmla="*/ 70902 h 156097"/>
                <a:gd name="connsiteX1" fmla="*/ 164197 w 806027"/>
                <a:gd name="connsiteY1" fmla="*/ 0 h 156097"/>
                <a:gd name="connsiteX2" fmla="*/ 629923 w 806027"/>
                <a:gd name="connsiteY2" fmla="*/ 0 h 156097"/>
                <a:gd name="connsiteX3" fmla="*/ 806027 w 806027"/>
                <a:gd name="connsiteY3" fmla="*/ 75664 h 156097"/>
                <a:gd name="connsiteX4" fmla="*/ 399940 w 806027"/>
                <a:gd name="connsiteY4" fmla="*/ 156089 h 156097"/>
                <a:gd name="connsiteX5" fmla="*/ 0 w 806027"/>
                <a:gd name="connsiteY5" fmla="*/ 70902 h 156097"/>
                <a:gd name="connsiteX0" fmla="*/ 0 w 796502"/>
                <a:gd name="connsiteY0" fmla="*/ 70902 h 156091"/>
                <a:gd name="connsiteX1" fmla="*/ 164197 w 796502"/>
                <a:gd name="connsiteY1" fmla="*/ 0 h 156091"/>
                <a:gd name="connsiteX2" fmla="*/ 629923 w 796502"/>
                <a:gd name="connsiteY2" fmla="*/ 0 h 156091"/>
                <a:gd name="connsiteX3" fmla="*/ 796502 w 796502"/>
                <a:gd name="connsiteY3" fmla="*/ 73283 h 156091"/>
                <a:gd name="connsiteX4" fmla="*/ 399940 w 796502"/>
                <a:gd name="connsiteY4" fmla="*/ 156089 h 156091"/>
                <a:gd name="connsiteX5" fmla="*/ 0 w 796502"/>
                <a:gd name="connsiteY5" fmla="*/ 70902 h 156091"/>
                <a:gd name="connsiteX0" fmla="*/ 0 w 796502"/>
                <a:gd name="connsiteY0" fmla="*/ 70902 h 156091"/>
                <a:gd name="connsiteX1" fmla="*/ 164197 w 796502"/>
                <a:gd name="connsiteY1" fmla="*/ 0 h 156091"/>
                <a:gd name="connsiteX2" fmla="*/ 629923 w 796502"/>
                <a:gd name="connsiteY2" fmla="*/ 0 h 156091"/>
                <a:gd name="connsiteX3" fmla="*/ 796502 w 796502"/>
                <a:gd name="connsiteY3" fmla="*/ 73283 h 156091"/>
                <a:gd name="connsiteX4" fmla="*/ 399940 w 796502"/>
                <a:gd name="connsiteY4" fmla="*/ 156089 h 156091"/>
                <a:gd name="connsiteX5" fmla="*/ 0 w 796502"/>
                <a:gd name="connsiteY5" fmla="*/ 70902 h 156091"/>
                <a:gd name="connsiteX0" fmla="*/ 0 w 798719"/>
                <a:gd name="connsiteY0" fmla="*/ 70902 h 156089"/>
                <a:gd name="connsiteX1" fmla="*/ 164197 w 798719"/>
                <a:gd name="connsiteY1" fmla="*/ 0 h 156089"/>
                <a:gd name="connsiteX2" fmla="*/ 629923 w 798719"/>
                <a:gd name="connsiteY2" fmla="*/ 0 h 156089"/>
                <a:gd name="connsiteX3" fmla="*/ 798719 w 798719"/>
                <a:gd name="connsiteY3" fmla="*/ 69957 h 156089"/>
                <a:gd name="connsiteX4" fmla="*/ 399940 w 798719"/>
                <a:gd name="connsiteY4" fmla="*/ 156089 h 156089"/>
                <a:gd name="connsiteX5" fmla="*/ 0 w 798719"/>
                <a:gd name="connsiteY5" fmla="*/ 70902 h 156089"/>
                <a:gd name="connsiteX0" fmla="*/ 0 w 768780"/>
                <a:gd name="connsiteY0" fmla="*/ 90861 h 156316"/>
                <a:gd name="connsiteX1" fmla="*/ 134258 w 768780"/>
                <a:gd name="connsiteY1" fmla="*/ 0 h 156316"/>
                <a:gd name="connsiteX2" fmla="*/ 599984 w 768780"/>
                <a:gd name="connsiteY2" fmla="*/ 0 h 156316"/>
                <a:gd name="connsiteX3" fmla="*/ 768780 w 768780"/>
                <a:gd name="connsiteY3" fmla="*/ 69957 h 156316"/>
                <a:gd name="connsiteX4" fmla="*/ 370001 w 768780"/>
                <a:gd name="connsiteY4" fmla="*/ 156089 h 156316"/>
                <a:gd name="connsiteX5" fmla="*/ 0 w 768780"/>
                <a:gd name="connsiteY5" fmla="*/ 90861 h 156316"/>
                <a:gd name="connsiteX0" fmla="*/ 0 w 800936"/>
                <a:gd name="connsiteY0" fmla="*/ 69793 h 156089"/>
                <a:gd name="connsiteX1" fmla="*/ 166414 w 800936"/>
                <a:gd name="connsiteY1" fmla="*/ 0 h 156089"/>
                <a:gd name="connsiteX2" fmla="*/ 632140 w 800936"/>
                <a:gd name="connsiteY2" fmla="*/ 0 h 156089"/>
                <a:gd name="connsiteX3" fmla="*/ 800936 w 800936"/>
                <a:gd name="connsiteY3" fmla="*/ 69957 h 156089"/>
                <a:gd name="connsiteX4" fmla="*/ 402157 w 800936"/>
                <a:gd name="connsiteY4" fmla="*/ 156089 h 156089"/>
                <a:gd name="connsiteX5" fmla="*/ 0 w 800936"/>
                <a:gd name="connsiteY5" fmla="*/ 69793 h 156089"/>
                <a:gd name="connsiteX0" fmla="*/ 0 w 800936"/>
                <a:gd name="connsiteY0" fmla="*/ 69793 h 156089"/>
                <a:gd name="connsiteX1" fmla="*/ 183047 w 800936"/>
                <a:gd name="connsiteY1" fmla="*/ 26612 h 156089"/>
                <a:gd name="connsiteX2" fmla="*/ 632140 w 800936"/>
                <a:gd name="connsiteY2" fmla="*/ 0 h 156089"/>
                <a:gd name="connsiteX3" fmla="*/ 800936 w 800936"/>
                <a:gd name="connsiteY3" fmla="*/ 69957 h 156089"/>
                <a:gd name="connsiteX4" fmla="*/ 402157 w 800936"/>
                <a:gd name="connsiteY4" fmla="*/ 156089 h 156089"/>
                <a:gd name="connsiteX5" fmla="*/ 0 w 800936"/>
                <a:gd name="connsiteY5" fmla="*/ 69793 h 156089"/>
                <a:gd name="connsiteX0" fmla="*/ 0 w 800936"/>
                <a:gd name="connsiteY0" fmla="*/ 70902 h 157198"/>
                <a:gd name="connsiteX1" fmla="*/ 170850 w 800936"/>
                <a:gd name="connsiteY1" fmla="*/ 0 h 157198"/>
                <a:gd name="connsiteX2" fmla="*/ 632140 w 800936"/>
                <a:gd name="connsiteY2" fmla="*/ 1109 h 157198"/>
                <a:gd name="connsiteX3" fmla="*/ 800936 w 800936"/>
                <a:gd name="connsiteY3" fmla="*/ 71066 h 157198"/>
                <a:gd name="connsiteX4" fmla="*/ 402157 w 800936"/>
                <a:gd name="connsiteY4" fmla="*/ 157198 h 157198"/>
                <a:gd name="connsiteX5" fmla="*/ 0 w 800936"/>
                <a:gd name="connsiteY5" fmla="*/ 70902 h 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0936" h="157198">
                  <a:moveTo>
                    <a:pt x="0" y="70902"/>
                  </a:moveTo>
                  <a:lnTo>
                    <a:pt x="170850" y="0"/>
                  </a:lnTo>
                  <a:lnTo>
                    <a:pt x="632140" y="1109"/>
                  </a:lnTo>
                  <a:lnTo>
                    <a:pt x="800936" y="71066"/>
                  </a:lnTo>
                  <a:cubicBezTo>
                    <a:pt x="731456" y="100255"/>
                    <a:pt x="535646" y="157225"/>
                    <a:pt x="402157" y="157198"/>
                  </a:cubicBezTo>
                  <a:cubicBezTo>
                    <a:pt x="268668" y="157171"/>
                    <a:pt x="67432" y="102473"/>
                    <a:pt x="0" y="709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3484780" y="2055473"/>
              <a:ext cx="1053446" cy="802868"/>
            </a:xfrm>
            <a:custGeom>
              <a:avLst/>
              <a:gdLst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33363 w 490538"/>
                <a:gd name="connsiteY4" fmla="*/ 133351 h 369094"/>
                <a:gd name="connsiteX5" fmla="*/ 0 w 490538"/>
                <a:gd name="connsiteY5" fmla="*/ 369094 h 369094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4769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4769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  <a:gd name="connsiteX0" fmla="*/ 0 w 483394"/>
                <a:gd name="connsiteY0" fmla="*/ 373856 h 373856"/>
                <a:gd name="connsiteX1" fmla="*/ 140494 w 483394"/>
                <a:gd name="connsiteY1" fmla="*/ 373856 h 373856"/>
                <a:gd name="connsiteX2" fmla="*/ 467252 w 483394"/>
                <a:gd name="connsiteY2" fmla="*/ 54769 h 373856"/>
                <a:gd name="connsiteX3" fmla="*/ 483394 w 483394"/>
                <a:gd name="connsiteY3" fmla="*/ 0 h 373856"/>
                <a:gd name="connsiteX4" fmla="*/ 233363 w 483394"/>
                <a:gd name="connsiteY4" fmla="*/ 138113 h 373856"/>
                <a:gd name="connsiteX5" fmla="*/ 0 w 483394"/>
                <a:gd name="connsiteY5" fmla="*/ 373856 h 373856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3660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0538" h="373856">
                  <a:moveTo>
                    <a:pt x="0" y="373856"/>
                  </a:moveTo>
                  <a:lnTo>
                    <a:pt x="140494" y="373856"/>
                  </a:lnTo>
                  <a:lnTo>
                    <a:pt x="490538" y="53660"/>
                  </a:lnTo>
                  <a:lnTo>
                    <a:pt x="483394" y="0"/>
                  </a:lnTo>
                  <a:cubicBezTo>
                    <a:pt x="407988" y="29368"/>
                    <a:pt x="299641" y="87711"/>
                    <a:pt x="233363" y="138113"/>
                  </a:cubicBezTo>
                  <a:cubicBezTo>
                    <a:pt x="167085" y="188515"/>
                    <a:pt x="64294" y="275431"/>
                    <a:pt x="0" y="37385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 flipH="1">
              <a:off x="6060344" y="2055475"/>
              <a:ext cx="1060591" cy="807629"/>
            </a:xfrm>
            <a:custGeom>
              <a:avLst/>
              <a:gdLst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33363 w 490538"/>
                <a:gd name="connsiteY4" fmla="*/ 133351 h 369094"/>
                <a:gd name="connsiteX5" fmla="*/ 0 w 490538"/>
                <a:gd name="connsiteY5" fmla="*/ 369094 h 369094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4769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4769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  <a:gd name="connsiteX0" fmla="*/ 0 w 491647"/>
                <a:gd name="connsiteY0" fmla="*/ 373856 h 373856"/>
                <a:gd name="connsiteX1" fmla="*/ 140494 w 491647"/>
                <a:gd name="connsiteY1" fmla="*/ 373856 h 373856"/>
                <a:gd name="connsiteX2" fmla="*/ 491647 w 491647"/>
                <a:gd name="connsiteY2" fmla="*/ 55878 h 373856"/>
                <a:gd name="connsiteX3" fmla="*/ 483394 w 491647"/>
                <a:gd name="connsiteY3" fmla="*/ 0 h 373856"/>
                <a:gd name="connsiteX4" fmla="*/ 233363 w 491647"/>
                <a:gd name="connsiteY4" fmla="*/ 138113 h 373856"/>
                <a:gd name="connsiteX5" fmla="*/ 0 w 491647"/>
                <a:gd name="connsiteY5" fmla="*/ 373856 h 373856"/>
                <a:gd name="connsiteX0" fmla="*/ 0 w 491647"/>
                <a:gd name="connsiteY0" fmla="*/ 373856 h 373856"/>
                <a:gd name="connsiteX1" fmla="*/ 133841 w 491647"/>
                <a:gd name="connsiteY1" fmla="*/ 327285 h 373856"/>
                <a:gd name="connsiteX2" fmla="*/ 491647 w 491647"/>
                <a:gd name="connsiteY2" fmla="*/ 55878 h 373856"/>
                <a:gd name="connsiteX3" fmla="*/ 483394 w 491647"/>
                <a:gd name="connsiteY3" fmla="*/ 0 h 373856"/>
                <a:gd name="connsiteX4" fmla="*/ 233363 w 491647"/>
                <a:gd name="connsiteY4" fmla="*/ 138113 h 373856"/>
                <a:gd name="connsiteX5" fmla="*/ 0 w 491647"/>
                <a:gd name="connsiteY5" fmla="*/ 373856 h 373856"/>
                <a:gd name="connsiteX0" fmla="*/ 0 w 491647"/>
                <a:gd name="connsiteY0" fmla="*/ 373856 h 376073"/>
                <a:gd name="connsiteX1" fmla="*/ 138276 w 491647"/>
                <a:gd name="connsiteY1" fmla="*/ 376073 h 376073"/>
                <a:gd name="connsiteX2" fmla="*/ 491647 w 491647"/>
                <a:gd name="connsiteY2" fmla="*/ 55878 h 376073"/>
                <a:gd name="connsiteX3" fmla="*/ 483394 w 491647"/>
                <a:gd name="connsiteY3" fmla="*/ 0 h 376073"/>
                <a:gd name="connsiteX4" fmla="*/ 233363 w 491647"/>
                <a:gd name="connsiteY4" fmla="*/ 138113 h 376073"/>
                <a:gd name="connsiteX5" fmla="*/ 0 w 491647"/>
                <a:gd name="connsiteY5" fmla="*/ 373856 h 376073"/>
                <a:gd name="connsiteX0" fmla="*/ 0 w 504953"/>
                <a:gd name="connsiteY0" fmla="*/ 331720 h 376073"/>
                <a:gd name="connsiteX1" fmla="*/ 151582 w 504953"/>
                <a:gd name="connsiteY1" fmla="*/ 376073 h 376073"/>
                <a:gd name="connsiteX2" fmla="*/ 504953 w 504953"/>
                <a:gd name="connsiteY2" fmla="*/ 55878 h 376073"/>
                <a:gd name="connsiteX3" fmla="*/ 496700 w 504953"/>
                <a:gd name="connsiteY3" fmla="*/ 0 h 376073"/>
                <a:gd name="connsiteX4" fmla="*/ 246669 w 504953"/>
                <a:gd name="connsiteY4" fmla="*/ 138113 h 376073"/>
                <a:gd name="connsiteX5" fmla="*/ 0 w 504953"/>
                <a:gd name="connsiteY5" fmla="*/ 331720 h 376073"/>
                <a:gd name="connsiteX0" fmla="*/ 0 w 493865"/>
                <a:gd name="connsiteY0" fmla="*/ 376073 h 376073"/>
                <a:gd name="connsiteX1" fmla="*/ 140494 w 493865"/>
                <a:gd name="connsiteY1" fmla="*/ 376073 h 376073"/>
                <a:gd name="connsiteX2" fmla="*/ 493865 w 493865"/>
                <a:gd name="connsiteY2" fmla="*/ 55878 h 376073"/>
                <a:gd name="connsiteX3" fmla="*/ 485612 w 493865"/>
                <a:gd name="connsiteY3" fmla="*/ 0 h 376073"/>
                <a:gd name="connsiteX4" fmla="*/ 235581 w 493865"/>
                <a:gd name="connsiteY4" fmla="*/ 138113 h 376073"/>
                <a:gd name="connsiteX5" fmla="*/ 0 w 493865"/>
                <a:gd name="connsiteY5" fmla="*/ 376073 h 376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3865" h="376073">
                  <a:moveTo>
                    <a:pt x="0" y="376073"/>
                  </a:moveTo>
                  <a:lnTo>
                    <a:pt x="140494" y="376073"/>
                  </a:lnTo>
                  <a:lnTo>
                    <a:pt x="493865" y="55878"/>
                  </a:lnTo>
                  <a:lnTo>
                    <a:pt x="485612" y="0"/>
                  </a:lnTo>
                  <a:cubicBezTo>
                    <a:pt x="410206" y="29368"/>
                    <a:pt x="316516" y="75434"/>
                    <a:pt x="235581" y="138113"/>
                  </a:cubicBezTo>
                  <a:cubicBezTo>
                    <a:pt x="154646" y="200792"/>
                    <a:pt x="64294" y="277648"/>
                    <a:pt x="0" y="3760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3080795" y="2858693"/>
              <a:ext cx="710815" cy="1409027"/>
            </a:xfrm>
            <a:custGeom>
              <a:avLst/>
              <a:gdLst>
                <a:gd name="connsiteX0" fmla="*/ 0 w 330993"/>
                <a:gd name="connsiteY0" fmla="*/ 521494 h 657225"/>
                <a:gd name="connsiteX1" fmla="*/ 114300 w 330993"/>
                <a:gd name="connsiteY1" fmla="*/ 657225 h 657225"/>
                <a:gd name="connsiteX2" fmla="*/ 330993 w 330993"/>
                <a:gd name="connsiteY2" fmla="*/ 354807 h 657225"/>
                <a:gd name="connsiteX3" fmla="*/ 326231 w 330993"/>
                <a:gd name="connsiteY3" fmla="*/ 0 h 657225"/>
                <a:gd name="connsiteX4" fmla="*/ 185737 w 330993"/>
                <a:gd name="connsiteY4" fmla="*/ 0 h 657225"/>
                <a:gd name="connsiteX5" fmla="*/ 61912 w 330993"/>
                <a:gd name="connsiteY5" fmla="*/ 238125 h 657225"/>
                <a:gd name="connsiteX6" fmla="*/ 0 w 330993"/>
                <a:gd name="connsiteY6" fmla="*/ 521494 h 657225"/>
                <a:gd name="connsiteX0" fmla="*/ 0 w 330993"/>
                <a:gd name="connsiteY0" fmla="*/ 521494 h 657225"/>
                <a:gd name="connsiteX1" fmla="*/ 114300 w 330993"/>
                <a:gd name="connsiteY1" fmla="*/ 657225 h 657225"/>
                <a:gd name="connsiteX2" fmla="*/ 330993 w 330993"/>
                <a:gd name="connsiteY2" fmla="*/ 354807 h 657225"/>
                <a:gd name="connsiteX3" fmla="*/ 326231 w 330993"/>
                <a:gd name="connsiteY3" fmla="*/ 0 h 657225"/>
                <a:gd name="connsiteX4" fmla="*/ 185737 w 330993"/>
                <a:gd name="connsiteY4" fmla="*/ 0 h 657225"/>
                <a:gd name="connsiteX5" fmla="*/ 61912 w 330993"/>
                <a:gd name="connsiteY5" fmla="*/ 238125 h 657225"/>
                <a:gd name="connsiteX6" fmla="*/ 0 w 330993"/>
                <a:gd name="connsiteY6" fmla="*/ 521494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61911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9529 w 326230"/>
                <a:gd name="connsiteY5" fmla="*/ 238125 h 657225"/>
                <a:gd name="connsiteX6" fmla="*/ 0 w 326230"/>
                <a:gd name="connsiteY6" fmla="*/ 523875 h 657225"/>
                <a:gd name="connsiteX0" fmla="*/ 0 w 330992"/>
                <a:gd name="connsiteY0" fmla="*/ 535781 h 657225"/>
                <a:gd name="connsiteX1" fmla="*/ 114299 w 330992"/>
                <a:gd name="connsiteY1" fmla="*/ 657225 h 657225"/>
                <a:gd name="connsiteX2" fmla="*/ 330992 w 330992"/>
                <a:gd name="connsiteY2" fmla="*/ 354807 h 657225"/>
                <a:gd name="connsiteX3" fmla="*/ 326230 w 330992"/>
                <a:gd name="connsiteY3" fmla="*/ 0 h 657225"/>
                <a:gd name="connsiteX4" fmla="*/ 185736 w 330992"/>
                <a:gd name="connsiteY4" fmla="*/ 0 h 657225"/>
                <a:gd name="connsiteX5" fmla="*/ 64291 w 330992"/>
                <a:gd name="connsiteY5" fmla="*/ 238125 h 657225"/>
                <a:gd name="connsiteX6" fmla="*/ 0 w 330992"/>
                <a:gd name="connsiteY6" fmla="*/ 535781 h 657225"/>
                <a:gd name="connsiteX0" fmla="*/ 0 w 330992"/>
                <a:gd name="connsiteY0" fmla="*/ 535781 h 657225"/>
                <a:gd name="connsiteX1" fmla="*/ 114299 w 330992"/>
                <a:gd name="connsiteY1" fmla="*/ 657225 h 657225"/>
                <a:gd name="connsiteX2" fmla="*/ 330992 w 330992"/>
                <a:gd name="connsiteY2" fmla="*/ 354807 h 657225"/>
                <a:gd name="connsiteX3" fmla="*/ 326230 w 330992"/>
                <a:gd name="connsiteY3" fmla="*/ 0 h 657225"/>
                <a:gd name="connsiteX4" fmla="*/ 185736 w 330992"/>
                <a:gd name="connsiteY4" fmla="*/ 0 h 657225"/>
                <a:gd name="connsiteX5" fmla="*/ 59529 w 330992"/>
                <a:gd name="connsiteY5" fmla="*/ 250031 h 657225"/>
                <a:gd name="connsiteX6" fmla="*/ 0 w 330992"/>
                <a:gd name="connsiteY6" fmla="*/ 535781 h 657225"/>
                <a:gd name="connsiteX0" fmla="*/ 0 w 330992"/>
                <a:gd name="connsiteY0" fmla="*/ 535781 h 653898"/>
                <a:gd name="connsiteX1" fmla="*/ 115408 w 330992"/>
                <a:gd name="connsiteY1" fmla="*/ 653898 h 653898"/>
                <a:gd name="connsiteX2" fmla="*/ 330992 w 330992"/>
                <a:gd name="connsiteY2" fmla="*/ 354807 h 653898"/>
                <a:gd name="connsiteX3" fmla="*/ 326230 w 330992"/>
                <a:gd name="connsiteY3" fmla="*/ 0 h 653898"/>
                <a:gd name="connsiteX4" fmla="*/ 185736 w 330992"/>
                <a:gd name="connsiteY4" fmla="*/ 0 h 653898"/>
                <a:gd name="connsiteX5" fmla="*/ 59529 w 330992"/>
                <a:gd name="connsiteY5" fmla="*/ 250031 h 653898"/>
                <a:gd name="connsiteX6" fmla="*/ 0 w 330992"/>
                <a:gd name="connsiteY6" fmla="*/ 535781 h 653898"/>
                <a:gd name="connsiteX0" fmla="*/ 0 w 330992"/>
                <a:gd name="connsiteY0" fmla="*/ 535781 h 653898"/>
                <a:gd name="connsiteX1" fmla="*/ 116517 w 330992"/>
                <a:gd name="connsiteY1" fmla="*/ 653898 h 653898"/>
                <a:gd name="connsiteX2" fmla="*/ 330992 w 330992"/>
                <a:gd name="connsiteY2" fmla="*/ 354807 h 653898"/>
                <a:gd name="connsiteX3" fmla="*/ 326230 w 330992"/>
                <a:gd name="connsiteY3" fmla="*/ 0 h 653898"/>
                <a:gd name="connsiteX4" fmla="*/ 185736 w 330992"/>
                <a:gd name="connsiteY4" fmla="*/ 0 h 653898"/>
                <a:gd name="connsiteX5" fmla="*/ 59529 w 330992"/>
                <a:gd name="connsiteY5" fmla="*/ 250031 h 653898"/>
                <a:gd name="connsiteX6" fmla="*/ 0 w 330992"/>
                <a:gd name="connsiteY6" fmla="*/ 535781 h 653898"/>
                <a:gd name="connsiteX0" fmla="*/ 0 w 330992"/>
                <a:gd name="connsiteY0" fmla="*/ 536890 h 655007"/>
                <a:gd name="connsiteX1" fmla="*/ 116517 w 330992"/>
                <a:gd name="connsiteY1" fmla="*/ 655007 h 655007"/>
                <a:gd name="connsiteX2" fmla="*/ 330992 w 330992"/>
                <a:gd name="connsiteY2" fmla="*/ 355916 h 655007"/>
                <a:gd name="connsiteX3" fmla="*/ 326230 w 330992"/>
                <a:gd name="connsiteY3" fmla="*/ 1109 h 655007"/>
                <a:gd name="connsiteX4" fmla="*/ 186845 w 330992"/>
                <a:gd name="connsiteY4" fmla="*/ 0 h 655007"/>
                <a:gd name="connsiteX5" fmla="*/ 59529 w 330992"/>
                <a:gd name="connsiteY5" fmla="*/ 251140 h 655007"/>
                <a:gd name="connsiteX6" fmla="*/ 0 w 330992"/>
                <a:gd name="connsiteY6" fmla="*/ 536890 h 655007"/>
                <a:gd name="connsiteX0" fmla="*/ 0 w 330992"/>
                <a:gd name="connsiteY0" fmla="*/ 536890 h 655007"/>
                <a:gd name="connsiteX1" fmla="*/ 116517 w 330992"/>
                <a:gd name="connsiteY1" fmla="*/ 655007 h 655007"/>
                <a:gd name="connsiteX2" fmla="*/ 330992 w 330992"/>
                <a:gd name="connsiteY2" fmla="*/ 355916 h 655007"/>
                <a:gd name="connsiteX3" fmla="*/ 300727 w 330992"/>
                <a:gd name="connsiteY3" fmla="*/ 29939 h 655007"/>
                <a:gd name="connsiteX4" fmla="*/ 186845 w 330992"/>
                <a:gd name="connsiteY4" fmla="*/ 0 h 655007"/>
                <a:gd name="connsiteX5" fmla="*/ 59529 w 330992"/>
                <a:gd name="connsiteY5" fmla="*/ 251140 h 655007"/>
                <a:gd name="connsiteX6" fmla="*/ 0 w 330992"/>
                <a:gd name="connsiteY6" fmla="*/ 536890 h 655007"/>
                <a:gd name="connsiteX0" fmla="*/ 0 w 330992"/>
                <a:gd name="connsiteY0" fmla="*/ 537998 h 656115"/>
                <a:gd name="connsiteX1" fmla="*/ 116517 w 330992"/>
                <a:gd name="connsiteY1" fmla="*/ 656115 h 656115"/>
                <a:gd name="connsiteX2" fmla="*/ 330992 w 330992"/>
                <a:gd name="connsiteY2" fmla="*/ 357024 h 656115"/>
                <a:gd name="connsiteX3" fmla="*/ 328448 w 330992"/>
                <a:gd name="connsiteY3" fmla="*/ 0 h 656115"/>
                <a:gd name="connsiteX4" fmla="*/ 186845 w 330992"/>
                <a:gd name="connsiteY4" fmla="*/ 1108 h 656115"/>
                <a:gd name="connsiteX5" fmla="*/ 59529 w 330992"/>
                <a:gd name="connsiteY5" fmla="*/ 252248 h 656115"/>
                <a:gd name="connsiteX6" fmla="*/ 0 w 330992"/>
                <a:gd name="connsiteY6" fmla="*/ 537998 h 65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992" h="656115">
                  <a:moveTo>
                    <a:pt x="0" y="537998"/>
                  </a:moveTo>
                  <a:lnTo>
                    <a:pt x="116517" y="656115"/>
                  </a:lnTo>
                  <a:lnTo>
                    <a:pt x="330992" y="357024"/>
                  </a:lnTo>
                  <a:cubicBezTo>
                    <a:pt x="329405" y="238755"/>
                    <a:pt x="330035" y="118269"/>
                    <a:pt x="328448" y="0"/>
                  </a:cubicBezTo>
                  <a:lnTo>
                    <a:pt x="186845" y="1108"/>
                  </a:lnTo>
                  <a:cubicBezTo>
                    <a:pt x="147951" y="59052"/>
                    <a:pt x="90670" y="162766"/>
                    <a:pt x="59529" y="252248"/>
                  </a:cubicBezTo>
                  <a:cubicBezTo>
                    <a:pt x="28388" y="341730"/>
                    <a:pt x="3968" y="445923"/>
                    <a:pt x="0" y="53799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 13"/>
            <p:cNvSpPr/>
            <p:nvPr/>
          </p:nvSpPr>
          <p:spPr>
            <a:xfrm flipH="1">
              <a:off x="6808632" y="2863454"/>
              <a:ext cx="718662" cy="1401182"/>
            </a:xfrm>
            <a:custGeom>
              <a:avLst/>
              <a:gdLst>
                <a:gd name="connsiteX0" fmla="*/ 0 w 330993"/>
                <a:gd name="connsiteY0" fmla="*/ 521494 h 657225"/>
                <a:gd name="connsiteX1" fmla="*/ 114300 w 330993"/>
                <a:gd name="connsiteY1" fmla="*/ 657225 h 657225"/>
                <a:gd name="connsiteX2" fmla="*/ 330993 w 330993"/>
                <a:gd name="connsiteY2" fmla="*/ 354807 h 657225"/>
                <a:gd name="connsiteX3" fmla="*/ 326231 w 330993"/>
                <a:gd name="connsiteY3" fmla="*/ 0 h 657225"/>
                <a:gd name="connsiteX4" fmla="*/ 185737 w 330993"/>
                <a:gd name="connsiteY4" fmla="*/ 0 h 657225"/>
                <a:gd name="connsiteX5" fmla="*/ 61912 w 330993"/>
                <a:gd name="connsiteY5" fmla="*/ 238125 h 657225"/>
                <a:gd name="connsiteX6" fmla="*/ 0 w 330993"/>
                <a:gd name="connsiteY6" fmla="*/ 521494 h 657225"/>
                <a:gd name="connsiteX0" fmla="*/ 0 w 330993"/>
                <a:gd name="connsiteY0" fmla="*/ 521494 h 657225"/>
                <a:gd name="connsiteX1" fmla="*/ 114300 w 330993"/>
                <a:gd name="connsiteY1" fmla="*/ 657225 h 657225"/>
                <a:gd name="connsiteX2" fmla="*/ 330993 w 330993"/>
                <a:gd name="connsiteY2" fmla="*/ 354807 h 657225"/>
                <a:gd name="connsiteX3" fmla="*/ 326231 w 330993"/>
                <a:gd name="connsiteY3" fmla="*/ 0 h 657225"/>
                <a:gd name="connsiteX4" fmla="*/ 185737 w 330993"/>
                <a:gd name="connsiteY4" fmla="*/ 0 h 657225"/>
                <a:gd name="connsiteX5" fmla="*/ 61912 w 330993"/>
                <a:gd name="connsiteY5" fmla="*/ 238125 h 657225"/>
                <a:gd name="connsiteX6" fmla="*/ 0 w 330993"/>
                <a:gd name="connsiteY6" fmla="*/ 521494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61911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952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578644"/>
                <a:gd name="connsiteX1" fmla="*/ 102394 w 326230"/>
                <a:gd name="connsiteY1" fmla="*/ 578644 h 578644"/>
                <a:gd name="connsiteX2" fmla="*/ 326230 w 326230"/>
                <a:gd name="connsiteY2" fmla="*/ 354807 h 578644"/>
                <a:gd name="connsiteX3" fmla="*/ 321468 w 326230"/>
                <a:gd name="connsiteY3" fmla="*/ 0 h 578644"/>
                <a:gd name="connsiteX4" fmla="*/ 180974 w 326230"/>
                <a:gd name="connsiteY4" fmla="*/ 0 h 578644"/>
                <a:gd name="connsiteX5" fmla="*/ 59529 w 326230"/>
                <a:gd name="connsiteY5" fmla="*/ 238125 h 578644"/>
                <a:gd name="connsiteX6" fmla="*/ 0 w 326230"/>
                <a:gd name="connsiteY6" fmla="*/ 523875 h 578644"/>
                <a:gd name="connsiteX0" fmla="*/ 0 w 326230"/>
                <a:gd name="connsiteY0" fmla="*/ 523875 h 652462"/>
                <a:gd name="connsiteX1" fmla="*/ 109537 w 326230"/>
                <a:gd name="connsiteY1" fmla="*/ 652462 h 652462"/>
                <a:gd name="connsiteX2" fmla="*/ 326230 w 326230"/>
                <a:gd name="connsiteY2" fmla="*/ 354807 h 652462"/>
                <a:gd name="connsiteX3" fmla="*/ 321468 w 326230"/>
                <a:gd name="connsiteY3" fmla="*/ 0 h 652462"/>
                <a:gd name="connsiteX4" fmla="*/ 180974 w 326230"/>
                <a:gd name="connsiteY4" fmla="*/ 0 h 652462"/>
                <a:gd name="connsiteX5" fmla="*/ 59529 w 326230"/>
                <a:gd name="connsiteY5" fmla="*/ 238125 h 652462"/>
                <a:gd name="connsiteX6" fmla="*/ 0 w 326230"/>
                <a:gd name="connsiteY6" fmla="*/ 523875 h 652462"/>
                <a:gd name="connsiteX0" fmla="*/ 0 w 335755"/>
                <a:gd name="connsiteY0" fmla="*/ 542925 h 652462"/>
                <a:gd name="connsiteX1" fmla="*/ 119062 w 335755"/>
                <a:gd name="connsiteY1" fmla="*/ 652462 h 652462"/>
                <a:gd name="connsiteX2" fmla="*/ 335755 w 335755"/>
                <a:gd name="connsiteY2" fmla="*/ 354807 h 652462"/>
                <a:gd name="connsiteX3" fmla="*/ 330993 w 335755"/>
                <a:gd name="connsiteY3" fmla="*/ 0 h 652462"/>
                <a:gd name="connsiteX4" fmla="*/ 190499 w 335755"/>
                <a:gd name="connsiteY4" fmla="*/ 0 h 652462"/>
                <a:gd name="connsiteX5" fmla="*/ 69054 w 335755"/>
                <a:gd name="connsiteY5" fmla="*/ 238125 h 652462"/>
                <a:gd name="connsiteX6" fmla="*/ 0 w 335755"/>
                <a:gd name="connsiteY6" fmla="*/ 542925 h 652462"/>
                <a:gd name="connsiteX0" fmla="*/ 0 w 335755"/>
                <a:gd name="connsiteY0" fmla="*/ 542925 h 652462"/>
                <a:gd name="connsiteX1" fmla="*/ 119062 w 335755"/>
                <a:gd name="connsiteY1" fmla="*/ 652462 h 652462"/>
                <a:gd name="connsiteX2" fmla="*/ 335755 w 335755"/>
                <a:gd name="connsiteY2" fmla="*/ 354807 h 652462"/>
                <a:gd name="connsiteX3" fmla="*/ 330993 w 335755"/>
                <a:gd name="connsiteY3" fmla="*/ 0 h 652462"/>
                <a:gd name="connsiteX4" fmla="*/ 190499 w 335755"/>
                <a:gd name="connsiteY4" fmla="*/ 0 h 652462"/>
                <a:gd name="connsiteX5" fmla="*/ 64292 w 335755"/>
                <a:gd name="connsiteY5" fmla="*/ 240507 h 652462"/>
                <a:gd name="connsiteX6" fmla="*/ 0 w 335755"/>
                <a:gd name="connsiteY6" fmla="*/ 542925 h 652462"/>
                <a:gd name="connsiteX0" fmla="*/ 0 w 331024"/>
                <a:gd name="connsiteY0" fmla="*/ 542925 h 652462"/>
                <a:gd name="connsiteX1" fmla="*/ 119062 w 331024"/>
                <a:gd name="connsiteY1" fmla="*/ 652462 h 652462"/>
                <a:gd name="connsiteX2" fmla="*/ 275878 w 331024"/>
                <a:gd name="connsiteY2" fmla="*/ 324868 h 652462"/>
                <a:gd name="connsiteX3" fmla="*/ 330993 w 331024"/>
                <a:gd name="connsiteY3" fmla="*/ 0 h 652462"/>
                <a:gd name="connsiteX4" fmla="*/ 190499 w 331024"/>
                <a:gd name="connsiteY4" fmla="*/ 0 h 652462"/>
                <a:gd name="connsiteX5" fmla="*/ 64292 w 331024"/>
                <a:gd name="connsiteY5" fmla="*/ 240507 h 652462"/>
                <a:gd name="connsiteX6" fmla="*/ 0 w 331024"/>
                <a:gd name="connsiteY6" fmla="*/ 542925 h 652462"/>
                <a:gd name="connsiteX0" fmla="*/ 0 w 334646"/>
                <a:gd name="connsiteY0" fmla="*/ 542925 h 652462"/>
                <a:gd name="connsiteX1" fmla="*/ 119062 w 334646"/>
                <a:gd name="connsiteY1" fmla="*/ 652462 h 652462"/>
                <a:gd name="connsiteX2" fmla="*/ 334646 w 334646"/>
                <a:gd name="connsiteY2" fmla="*/ 351480 h 652462"/>
                <a:gd name="connsiteX3" fmla="*/ 330993 w 334646"/>
                <a:gd name="connsiteY3" fmla="*/ 0 h 652462"/>
                <a:gd name="connsiteX4" fmla="*/ 190499 w 334646"/>
                <a:gd name="connsiteY4" fmla="*/ 0 h 652462"/>
                <a:gd name="connsiteX5" fmla="*/ 64292 w 334646"/>
                <a:gd name="connsiteY5" fmla="*/ 240507 h 652462"/>
                <a:gd name="connsiteX6" fmla="*/ 0 w 334646"/>
                <a:gd name="connsiteY6" fmla="*/ 542925 h 65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46" h="652462">
                  <a:moveTo>
                    <a:pt x="0" y="542925"/>
                  </a:moveTo>
                  <a:lnTo>
                    <a:pt x="119062" y="652462"/>
                  </a:lnTo>
                  <a:lnTo>
                    <a:pt x="334646" y="351480"/>
                  </a:lnTo>
                  <a:cubicBezTo>
                    <a:pt x="333059" y="233211"/>
                    <a:pt x="332580" y="118269"/>
                    <a:pt x="330993" y="0"/>
                  </a:cubicBezTo>
                  <a:lnTo>
                    <a:pt x="190499" y="0"/>
                  </a:lnTo>
                  <a:cubicBezTo>
                    <a:pt x="151605" y="57944"/>
                    <a:pt x="96042" y="150019"/>
                    <a:pt x="64292" y="240507"/>
                  </a:cubicBezTo>
                  <a:cubicBezTo>
                    <a:pt x="32542" y="330995"/>
                    <a:pt x="3968" y="450850"/>
                    <a:pt x="0" y="54292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3489895" y="5118292"/>
              <a:ext cx="1319009" cy="1064024"/>
            </a:xfrm>
            <a:custGeom>
              <a:avLst/>
              <a:gdLst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38113 h 497682"/>
                <a:gd name="connsiteX0" fmla="*/ 0 w 611981"/>
                <a:gd name="connsiteY0" fmla="*/ 138113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38113 h 497682"/>
                <a:gd name="connsiteX0" fmla="*/ 0 w 611981"/>
                <a:gd name="connsiteY0" fmla="*/ 142875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42875 h 497682"/>
                <a:gd name="connsiteX0" fmla="*/ 0 w 611981"/>
                <a:gd name="connsiteY0" fmla="*/ 142875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3356 w 611981"/>
                <a:gd name="connsiteY5" fmla="*/ 342900 h 497682"/>
                <a:gd name="connsiteX6" fmla="*/ 0 w 611981"/>
                <a:gd name="connsiteY6" fmla="*/ 142875 h 497682"/>
                <a:gd name="connsiteX0" fmla="*/ 0 w 550995"/>
                <a:gd name="connsiteY0" fmla="*/ 142875 h 497682"/>
                <a:gd name="connsiteX1" fmla="*/ 59531 w 550995"/>
                <a:gd name="connsiteY1" fmla="*/ 0 h 497682"/>
                <a:gd name="connsiteX2" fmla="*/ 435768 w 550995"/>
                <a:gd name="connsiteY2" fmla="*/ 121444 h 497682"/>
                <a:gd name="connsiteX3" fmla="*/ 550995 w 550995"/>
                <a:gd name="connsiteY3" fmla="*/ 416428 h 497682"/>
                <a:gd name="connsiteX4" fmla="*/ 442912 w 550995"/>
                <a:gd name="connsiteY4" fmla="*/ 497682 h 497682"/>
                <a:gd name="connsiteX5" fmla="*/ 183356 w 550995"/>
                <a:gd name="connsiteY5" fmla="*/ 342900 h 497682"/>
                <a:gd name="connsiteX6" fmla="*/ 0 w 550995"/>
                <a:gd name="connsiteY6" fmla="*/ 142875 h 497682"/>
                <a:gd name="connsiteX0" fmla="*/ 0 w 614198"/>
                <a:gd name="connsiteY0" fmla="*/ 142875 h 497682"/>
                <a:gd name="connsiteX1" fmla="*/ 59531 w 614198"/>
                <a:gd name="connsiteY1" fmla="*/ 0 h 497682"/>
                <a:gd name="connsiteX2" fmla="*/ 435768 w 614198"/>
                <a:gd name="connsiteY2" fmla="*/ 121444 h 497682"/>
                <a:gd name="connsiteX3" fmla="*/ 614198 w 614198"/>
                <a:gd name="connsiteY3" fmla="*/ 428625 h 497682"/>
                <a:gd name="connsiteX4" fmla="*/ 442912 w 614198"/>
                <a:gd name="connsiteY4" fmla="*/ 497682 h 497682"/>
                <a:gd name="connsiteX5" fmla="*/ 183356 w 614198"/>
                <a:gd name="connsiteY5" fmla="*/ 342900 h 497682"/>
                <a:gd name="connsiteX6" fmla="*/ 0 w 614198"/>
                <a:gd name="connsiteY6" fmla="*/ 142875 h 497682"/>
                <a:gd name="connsiteX0" fmla="*/ 0 w 614198"/>
                <a:gd name="connsiteY0" fmla="*/ 142875 h 497682"/>
                <a:gd name="connsiteX1" fmla="*/ 59531 w 614198"/>
                <a:gd name="connsiteY1" fmla="*/ 0 h 497682"/>
                <a:gd name="connsiteX2" fmla="*/ 408047 w 614198"/>
                <a:gd name="connsiteY2" fmla="*/ 183539 h 497682"/>
                <a:gd name="connsiteX3" fmla="*/ 614198 w 614198"/>
                <a:gd name="connsiteY3" fmla="*/ 428625 h 497682"/>
                <a:gd name="connsiteX4" fmla="*/ 442912 w 614198"/>
                <a:gd name="connsiteY4" fmla="*/ 497682 h 497682"/>
                <a:gd name="connsiteX5" fmla="*/ 183356 w 614198"/>
                <a:gd name="connsiteY5" fmla="*/ 342900 h 497682"/>
                <a:gd name="connsiteX6" fmla="*/ 0 w 614198"/>
                <a:gd name="connsiteY6" fmla="*/ 142875 h 497682"/>
                <a:gd name="connsiteX0" fmla="*/ 0 w 614198"/>
                <a:gd name="connsiteY0" fmla="*/ 142875 h 497682"/>
                <a:gd name="connsiteX1" fmla="*/ 59531 w 614198"/>
                <a:gd name="connsiteY1" fmla="*/ 0 h 497682"/>
                <a:gd name="connsiteX2" fmla="*/ 435768 w 614198"/>
                <a:gd name="connsiteY2" fmla="*/ 124771 h 497682"/>
                <a:gd name="connsiteX3" fmla="*/ 614198 w 614198"/>
                <a:gd name="connsiteY3" fmla="*/ 428625 h 497682"/>
                <a:gd name="connsiteX4" fmla="*/ 442912 w 614198"/>
                <a:gd name="connsiteY4" fmla="*/ 497682 h 497682"/>
                <a:gd name="connsiteX5" fmla="*/ 183356 w 614198"/>
                <a:gd name="connsiteY5" fmla="*/ 342900 h 497682"/>
                <a:gd name="connsiteX6" fmla="*/ 0 w 614198"/>
                <a:gd name="connsiteY6" fmla="*/ 142875 h 497682"/>
                <a:gd name="connsiteX0" fmla="*/ 0 w 614198"/>
                <a:gd name="connsiteY0" fmla="*/ 96304 h 451111"/>
                <a:gd name="connsiteX1" fmla="*/ 75055 w 614198"/>
                <a:gd name="connsiteY1" fmla="*/ 0 h 451111"/>
                <a:gd name="connsiteX2" fmla="*/ 435768 w 614198"/>
                <a:gd name="connsiteY2" fmla="*/ 78200 h 451111"/>
                <a:gd name="connsiteX3" fmla="*/ 614198 w 614198"/>
                <a:gd name="connsiteY3" fmla="*/ 382054 h 451111"/>
                <a:gd name="connsiteX4" fmla="*/ 442912 w 614198"/>
                <a:gd name="connsiteY4" fmla="*/ 451111 h 451111"/>
                <a:gd name="connsiteX5" fmla="*/ 183356 w 614198"/>
                <a:gd name="connsiteY5" fmla="*/ 296329 h 451111"/>
                <a:gd name="connsiteX6" fmla="*/ 0 w 614198"/>
                <a:gd name="connsiteY6" fmla="*/ 96304 h 451111"/>
                <a:gd name="connsiteX0" fmla="*/ 0 w 614198"/>
                <a:gd name="connsiteY0" fmla="*/ 140657 h 495464"/>
                <a:gd name="connsiteX1" fmla="*/ 58422 w 614198"/>
                <a:gd name="connsiteY1" fmla="*/ 0 h 495464"/>
                <a:gd name="connsiteX2" fmla="*/ 435768 w 614198"/>
                <a:gd name="connsiteY2" fmla="*/ 122553 h 495464"/>
                <a:gd name="connsiteX3" fmla="*/ 614198 w 614198"/>
                <a:gd name="connsiteY3" fmla="*/ 426407 h 495464"/>
                <a:gd name="connsiteX4" fmla="*/ 442912 w 614198"/>
                <a:gd name="connsiteY4" fmla="*/ 495464 h 495464"/>
                <a:gd name="connsiteX5" fmla="*/ 183356 w 614198"/>
                <a:gd name="connsiteY5" fmla="*/ 340682 h 495464"/>
                <a:gd name="connsiteX6" fmla="*/ 0 w 614198"/>
                <a:gd name="connsiteY6" fmla="*/ 140657 h 495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4198" h="495464">
                  <a:moveTo>
                    <a:pt x="0" y="140657"/>
                  </a:moveTo>
                  <a:lnTo>
                    <a:pt x="58422" y="0"/>
                  </a:lnTo>
                  <a:lnTo>
                    <a:pt x="435768" y="122553"/>
                  </a:lnTo>
                  <a:lnTo>
                    <a:pt x="614198" y="426407"/>
                  </a:lnTo>
                  <a:lnTo>
                    <a:pt x="442912" y="495464"/>
                  </a:lnTo>
                  <a:cubicBezTo>
                    <a:pt x="370680" y="466888"/>
                    <a:pt x="257175" y="399817"/>
                    <a:pt x="183356" y="340682"/>
                  </a:cubicBezTo>
                  <a:cubicBezTo>
                    <a:pt x="109537" y="281547"/>
                    <a:pt x="38893" y="201775"/>
                    <a:pt x="0" y="1406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 15"/>
            <p:cNvSpPr/>
            <p:nvPr/>
          </p:nvSpPr>
          <p:spPr>
            <a:xfrm flipH="1">
              <a:off x="5799364" y="5118290"/>
              <a:ext cx="1316629" cy="1064024"/>
            </a:xfrm>
            <a:custGeom>
              <a:avLst/>
              <a:gdLst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38113 h 497682"/>
                <a:gd name="connsiteX0" fmla="*/ 0 w 611981"/>
                <a:gd name="connsiteY0" fmla="*/ 138113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38113 h 497682"/>
                <a:gd name="connsiteX0" fmla="*/ 0 w 611981"/>
                <a:gd name="connsiteY0" fmla="*/ 142875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42875 h 497682"/>
                <a:gd name="connsiteX0" fmla="*/ 0 w 611981"/>
                <a:gd name="connsiteY0" fmla="*/ 142875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3356 w 611981"/>
                <a:gd name="connsiteY5" fmla="*/ 342900 h 497682"/>
                <a:gd name="connsiteX6" fmla="*/ 0 w 611981"/>
                <a:gd name="connsiteY6" fmla="*/ 142875 h 497682"/>
                <a:gd name="connsiteX0" fmla="*/ 0 w 573172"/>
                <a:gd name="connsiteY0" fmla="*/ 162834 h 497682"/>
                <a:gd name="connsiteX1" fmla="*/ 20722 w 573172"/>
                <a:gd name="connsiteY1" fmla="*/ 0 h 497682"/>
                <a:gd name="connsiteX2" fmla="*/ 396959 w 573172"/>
                <a:gd name="connsiteY2" fmla="*/ 121444 h 497682"/>
                <a:gd name="connsiteX3" fmla="*/ 573172 w 573172"/>
                <a:gd name="connsiteY3" fmla="*/ 428625 h 497682"/>
                <a:gd name="connsiteX4" fmla="*/ 404103 w 573172"/>
                <a:gd name="connsiteY4" fmla="*/ 497682 h 497682"/>
                <a:gd name="connsiteX5" fmla="*/ 144547 w 573172"/>
                <a:gd name="connsiteY5" fmla="*/ 342900 h 497682"/>
                <a:gd name="connsiteX6" fmla="*/ 0 w 573172"/>
                <a:gd name="connsiteY6" fmla="*/ 162834 h 497682"/>
                <a:gd name="connsiteX0" fmla="*/ 0 w 614199"/>
                <a:gd name="connsiteY0" fmla="*/ 148419 h 497682"/>
                <a:gd name="connsiteX1" fmla="*/ 61749 w 614199"/>
                <a:gd name="connsiteY1" fmla="*/ 0 h 497682"/>
                <a:gd name="connsiteX2" fmla="*/ 437986 w 614199"/>
                <a:gd name="connsiteY2" fmla="*/ 121444 h 497682"/>
                <a:gd name="connsiteX3" fmla="*/ 614199 w 614199"/>
                <a:gd name="connsiteY3" fmla="*/ 428625 h 497682"/>
                <a:gd name="connsiteX4" fmla="*/ 445130 w 614199"/>
                <a:gd name="connsiteY4" fmla="*/ 497682 h 497682"/>
                <a:gd name="connsiteX5" fmla="*/ 185574 w 614199"/>
                <a:gd name="connsiteY5" fmla="*/ 342900 h 497682"/>
                <a:gd name="connsiteX6" fmla="*/ 0 w 614199"/>
                <a:gd name="connsiteY6" fmla="*/ 148419 h 497682"/>
                <a:gd name="connsiteX0" fmla="*/ 0 w 613090"/>
                <a:gd name="connsiteY0" fmla="*/ 146201 h 497682"/>
                <a:gd name="connsiteX1" fmla="*/ 60640 w 613090"/>
                <a:gd name="connsiteY1" fmla="*/ 0 h 497682"/>
                <a:gd name="connsiteX2" fmla="*/ 436877 w 613090"/>
                <a:gd name="connsiteY2" fmla="*/ 121444 h 497682"/>
                <a:gd name="connsiteX3" fmla="*/ 613090 w 613090"/>
                <a:gd name="connsiteY3" fmla="*/ 428625 h 497682"/>
                <a:gd name="connsiteX4" fmla="*/ 444021 w 613090"/>
                <a:gd name="connsiteY4" fmla="*/ 497682 h 497682"/>
                <a:gd name="connsiteX5" fmla="*/ 184465 w 613090"/>
                <a:gd name="connsiteY5" fmla="*/ 342900 h 497682"/>
                <a:gd name="connsiteX6" fmla="*/ 0 w 613090"/>
                <a:gd name="connsiteY6" fmla="*/ 146201 h 497682"/>
                <a:gd name="connsiteX0" fmla="*/ 0 w 613090"/>
                <a:gd name="connsiteY0" fmla="*/ 110718 h 462199"/>
                <a:gd name="connsiteX1" fmla="*/ 68402 w 613090"/>
                <a:gd name="connsiteY1" fmla="*/ 0 h 462199"/>
                <a:gd name="connsiteX2" fmla="*/ 436877 w 613090"/>
                <a:gd name="connsiteY2" fmla="*/ 85961 h 462199"/>
                <a:gd name="connsiteX3" fmla="*/ 613090 w 613090"/>
                <a:gd name="connsiteY3" fmla="*/ 393142 h 462199"/>
                <a:gd name="connsiteX4" fmla="*/ 444021 w 613090"/>
                <a:gd name="connsiteY4" fmla="*/ 462199 h 462199"/>
                <a:gd name="connsiteX5" fmla="*/ 184465 w 613090"/>
                <a:gd name="connsiteY5" fmla="*/ 307417 h 462199"/>
                <a:gd name="connsiteX6" fmla="*/ 0 w 613090"/>
                <a:gd name="connsiteY6" fmla="*/ 110718 h 462199"/>
                <a:gd name="connsiteX0" fmla="*/ 0 w 613090"/>
                <a:gd name="connsiteY0" fmla="*/ 143983 h 495464"/>
                <a:gd name="connsiteX1" fmla="*/ 60640 w 613090"/>
                <a:gd name="connsiteY1" fmla="*/ 0 h 495464"/>
                <a:gd name="connsiteX2" fmla="*/ 436877 w 613090"/>
                <a:gd name="connsiteY2" fmla="*/ 119226 h 495464"/>
                <a:gd name="connsiteX3" fmla="*/ 613090 w 613090"/>
                <a:gd name="connsiteY3" fmla="*/ 426407 h 495464"/>
                <a:gd name="connsiteX4" fmla="*/ 444021 w 613090"/>
                <a:gd name="connsiteY4" fmla="*/ 495464 h 495464"/>
                <a:gd name="connsiteX5" fmla="*/ 184465 w 613090"/>
                <a:gd name="connsiteY5" fmla="*/ 340682 h 495464"/>
                <a:gd name="connsiteX6" fmla="*/ 0 w 613090"/>
                <a:gd name="connsiteY6" fmla="*/ 143983 h 495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3090" h="495464">
                  <a:moveTo>
                    <a:pt x="0" y="143983"/>
                  </a:moveTo>
                  <a:lnTo>
                    <a:pt x="60640" y="0"/>
                  </a:lnTo>
                  <a:lnTo>
                    <a:pt x="436877" y="119226"/>
                  </a:lnTo>
                  <a:lnTo>
                    <a:pt x="613090" y="426407"/>
                  </a:lnTo>
                  <a:lnTo>
                    <a:pt x="444021" y="495464"/>
                  </a:lnTo>
                  <a:cubicBezTo>
                    <a:pt x="371789" y="466888"/>
                    <a:pt x="258468" y="399262"/>
                    <a:pt x="184465" y="340682"/>
                  </a:cubicBezTo>
                  <a:cubicBezTo>
                    <a:pt x="110462" y="282102"/>
                    <a:pt x="38893" y="205101"/>
                    <a:pt x="0" y="14398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6987740" y="4024285"/>
              <a:ext cx="547506" cy="1401182"/>
            </a:xfrm>
            <a:custGeom>
              <a:avLst/>
              <a:gdLst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947"/>
                <a:gd name="connsiteY0" fmla="*/ 0 h 652463"/>
                <a:gd name="connsiteX1" fmla="*/ 133350 w 254947"/>
                <a:gd name="connsiteY1" fmla="*/ 109538 h 652463"/>
                <a:gd name="connsiteX2" fmla="*/ 0 w 254947"/>
                <a:gd name="connsiteY2" fmla="*/ 509588 h 652463"/>
                <a:gd name="connsiteX3" fmla="*/ 59531 w 254947"/>
                <a:gd name="connsiteY3" fmla="*/ 652463 h 652463"/>
                <a:gd name="connsiteX4" fmla="*/ 209550 w 254947"/>
                <a:gd name="connsiteY4" fmla="*/ 342900 h 652463"/>
                <a:gd name="connsiteX5" fmla="*/ 254793 w 254947"/>
                <a:gd name="connsiteY5" fmla="*/ 0 h 65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947" h="652463">
                  <a:moveTo>
                    <a:pt x="254793" y="0"/>
                  </a:moveTo>
                  <a:lnTo>
                    <a:pt x="133350" y="109538"/>
                  </a:lnTo>
                  <a:lnTo>
                    <a:pt x="0" y="509588"/>
                  </a:lnTo>
                  <a:lnTo>
                    <a:pt x="59531" y="652463"/>
                  </a:lnTo>
                  <a:cubicBezTo>
                    <a:pt x="109537" y="587375"/>
                    <a:pt x="173038" y="481013"/>
                    <a:pt x="209550" y="342900"/>
                  </a:cubicBezTo>
                  <a:cubicBezTo>
                    <a:pt x="246062" y="204787"/>
                    <a:pt x="256381" y="76200"/>
                    <a:pt x="25479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 17"/>
            <p:cNvSpPr/>
            <p:nvPr/>
          </p:nvSpPr>
          <p:spPr>
            <a:xfrm flipH="1">
              <a:off x="3081311" y="4014059"/>
              <a:ext cx="536992" cy="1411413"/>
            </a:xfrm>
            <a:custGeom>
              <a:avLst/>
              <a:gdLst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947"/>
                <a:gd name="connsiteY0" fmla="*/ 0 h 652463"/>
                <a:gd name="connsiteX1" fmla="*/ 133350 w 254947"/>
                <a:gd name="connsiteY1" fmla="*/ 109538 h 652463"/>
                <a:gd name="connsiteX2" fmla="*/ 0 w 254947"/>
                <a:gd name="connsiteY2" fmla="*/ 509588 h 652463"/>
                <a:gd name="connsiteX3" fmla="*/ 59531 w 254947"/>
                <a:gd name="connsiteY3" fmla="*/ 652463 h 652463"/>
                <a:gd name="connsiteX4" fmla="*/ 209550 w 254947"/>
                <a:gd name="connsiteY4" fmla="*/ 342900 h 652463"/>
                <a:gd name="connsiteX5" fmla="*/ 254793 w 254947"/>
                <a:gd name="connsiteY5" fmla="*/ 0 h 652463"/>
                <a:gd name="connsiteX0" fmla="*/ 247650 w 247834"/>
                <a:gd name="connsiteY0" fmla="*/ 0 h 657226"/>
                <a:gd name="connsiteX1" fmla="*/ 133350 w 247834"/>
                <a:gd name="connsiteY1" fmla="*/ 114301 h 657226"/>
                <a:gd name="connsiteX2" fmla="*/ 0 w 247834"/>
                <a:gd name="connsiteY2" fmla="*/ 514351 h 657226"/>
                <a:gd name="connsiteX3" fmla="*/ 59531 w 247834"/>
                <a:gd name="connsiteY3" fmla="*/ 657226 h 657226"/>
                <a:gd name="connsiteX4" fmla="*/ 209550 w 247834"/>
                <a:gd name="connsiteY4" fmla="*/ 347663 h 657226"/>
                <a:gd name="connsiteX5" fmla="*/ 247650 w 247834"/>
                <a:gd name="connsiteY5" fmla="*/ 0 h 657226"/>
                <a:gd name="connsiteX0" fmla="*/ 225473 w 225657"/>
                <a:gd name="connsiteY0" fmla="*/ 0 h 657226"/>
                <a:gd name="connsiteX1" fmla="*/ 111173 w 225657"/>
                <a:gd name="connsiteY1" fmla="*/ 114301 h 657226"/>
                <a:gd name="connsiteX2" fmla="*/ 0 w 225657"/>
                <a:gd name="connsiteY2" fmla="*/ 524330 h 657226"/>
                <a:gd name="connsiteX3" fmla="*/ 37354 w 225657"/>
                <a:gd name="connsiteY3" fmla="*/ 657226 h 657226"/>
                <a:gd name="connsiteX4" fmla="*/ 187373 w 225657"/>
                <a:gd name="connsiteY4" fmla="*/ 347663 h 657226"/>
                <a:gd name="connsiteX5" fmla="*/ 225473 w 225657"/>
                <a:gd name="connsiteY5" fmla="*/ 0 h 657226"/>
                <a:gd name="connsiteX0" fmla="*/ 249867 w 250051"/>
                <a:gd name="connsiteY0" fmla="*/ 0 h 657226"/>
                <a:gd name="connsiteX1" fmla="*/ 135567 w 250051"/>
                <a:gd name="connsiteY1" fmla="*/ 114301 h 657226"/>
                <a:gd name="connsiteX2" fmla="*/ 0 w 250051"/>
                <a:gd name="connsiteY2" fmla="*/ 515459 h 657226"/>
                <a:gd name="connsiteX3" fmla="*/ 61748 w 250051"/>
                <a:gd name="connsiteY3" fmla="*/ 657226 h 657226"/>
                <a:gd name="connsiteX4" fmla="*/ 211767 w 250051"/>
                <a:gd name="connsiteY4" fmla="*/ 347663 h 657226"/>
                <a:gd name="connsiteX5" fmla="*/ 249867 w 250051"/>
                <a:gd name="connsiteY5" fmla="*/ 0 h 657226"/>
                <a:gd name="connsiteX0" fmla="*/ 249867 w 250051"/>
                <a:gd name="connsiteY0" fmla="*/ 0 h 657226"/>
                <a:gd name="connsiteX1" fmla="*/ 132240 w 250051"/>
                <a:gd name="connsiteY1" fmla="*/ 124281 h 657226"/>
                <a:gd name="connsiteX2" fmla="*/ 0 w 250051"/>
                <a:gd name="connsiteY2" fmla="*/ 515459 h 657226"/>
                <a:gd name="connsiteX3" fmla="*/ 61748 w 250051"/>
                <a:gd name="connsiteY3" fmla="*/ 657226 h 657226"/>
                <a:gd name="connsiteX4" fmla="*/ 211767 w 250051"/>
                <a:gd name="connsiteY4" fmla="*/ 347663 h 657226"/>
                <a:gd name="connsiteX5" fmla="*/ 249867 w 250051"/>
                <a:gd name="connsiteY5" fmla="*/ 0 h 657226"/>
                <a:gd name="connsiteX0" fmla="*/ 249867 w 250051"/>
                <a:gd name="connsiteY0" fmla="*/ 0 h 657226"/>
                <a:gd name="connsiteX1" fmla="*/ 149981 w 250051"/>
                <a:gd name="connsiteY1" fmla="*/ 134260 h 657226"/>
                <a:gd name="connsiteX2" fmla="*/ 0 w 250051"/>
                <a:gd name="connsiteY2" fmla="*/ 515459 h 657226"/>
                <a:gd name="connsiteX3" fmla="*/ 61748 w 250051"/>
                <a:gd name="connsiteY3" fmla="*/ 657226 h 657226"/>
                <a:gd name="connsiteX4" fmla="*/ 211767 w 250051"/>
                <a:gd name="connsiteY4" fmla="*/ 347663 h 657226"/>
                <a:gd name="connsiteX5" fmla="*/ 249867 w 250051"/>
                <a:gd name="connsiteY5" fmla="*/ 0 h 657226"/>
                <a:gd name="connsiteX0" fmla="*/ 249867 w 250051"/>
                <a:gd name="connsiteY0" fmla="*/ 0 h 657226"/>
                <a:gd name="connsiteX1" fmla="*/ 133349 w 250051"/>
                <a:gd name="connsiteY1" fmla="*/ 117627 h 657226"/>
                <a:gd name="connsiteX2" fmla="*/ 0 w 250051"/>
                <a:gd name="connsiteY2" fmla="*/ 515459 h 657226"/>
                <a:gd name="connsiteX3" fmla="*/ 61748 w 250051"/>
                <a:gd name="connsiteY3" fmla="*/ 657226 h 657226"/>
                <a:gd name="connsiteX4" fmla="*/ 211767 w 250051"/>
                <a:gd name="connsiteY4" fmla="*/ 347663 h 657226"/>
                <a:gd name="connsiteX5" fmla="*/ 249867 w 250051"/>
                <a:gd name="connsiteY5" fmla="*/ 0 h 657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0051" h="657226">
                  <a:moveTo>
                    <a:pt x="249867" y="0"/>
                  </a:moveTo>
                  <a:lnTo>
                    <a:pt x="133349" y="117627"/>
                  </a:lnTo>
                  <a:lnTo>
                    <a:pt x="0" y="515459"/>
                  </a:lnTo>
                  <a:lnTo>
                    <a:pt x="61748" y="657226"/>
                  </a:lnTo>
                  <a:cubicBezTo>
                    <a:pt x="111754" y="592138"/>
                    <a:pt x="180414" y="457201"/>
                    <a:pt x="211767" y="347663"/>
                  </a:cubicBezTo>
                  <a:cubicBezTo>
                    <a:pt x="243120" y="238125"/>
                    <a:pt x="251455" y="76200"/>
                    <a:pt x="24986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3" name="グループ化 152"/>
          <p:cNvGrpSpPr/>
          <p:nvPr/>
        </p:nvGrpSpPr>
        <p:grpSpPr>
          <a:xfrm>
            <a:off x="2221447" y="821465"/>
            <a:ext cx="1705515" cy="1591461"/>
            <a:chOff x="2221447" y="821465"/>
            <a:chExt cx="1705515" cy="1591461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297705" y="847229"/>
              <a:ext cx="1565697" cy="1565697"/>
            </a:xfrm>
            <a:prstGeom prst="ellipse">
              <a:avLst/>
            </a:prstGeom>
            <a:pattFill prst="lgConfetti">
              <a:fgClr>
                <a:srgbClr val="CC6600"/>
              </a:fgClr>
              <a:bgClr>
                <a:srgbClr val="FF6600"/>
              </a:bgClr>
            </a:patt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円/楕円 26"/>
            <p:cNvSpPr/>
            <p:nvPr/>
          </p:nvSpPr>
          <p:spPr bwMode="auto">
            <a:xfrm rot="18900000">
              <a:off x="2221447" y="1489083"/>
              <a:ext cx="1565698" cy="129474"/>
            </a:xfrm>
            <a:custGeom>
              <a:avLst/>
              <a:gdLst>
                <a:gd name="connsiteX0" fmla="*/ 0 w 1565697"/>
                <a:gd name="connsiteY0" fmla="*/ 572184 h 1144368"/>
                <a:gd name="connsiteX1" fmla="*/ 782849 w 1565697"/>
                <a:gd name="connsiteY1" fmla="*/ 0 h 1144368"/>
                <a:gd name="connsiteX2" fmla="*/ 1565698 w 1565697"/>
                <a:gd name="connsiteY2" fmla="*/ 572184 h 1144368"/>
                <a:gd name="connsiteX3" fmla="*/ 782849 w 1565697"/>
                <a:gd name="connsiteY3" fmla="*/ 1144368 h 1144368"/>
                <a:gd name="connsiteX4" fmla="*/ 0 w 1565697"/>
                <a:gd name="connsiteY4" fmla="*/ 572184 h 1144368"/>
                <a:gd name="connsiteX0" fmla="*/ 782849 w 1565698"/>
                <a:gd name="connsiteY0" fmla="*/ 1144368 h 1235808"/>
                <a:gd name="connsiteX1" fmla="*/ 0 w 1565698"/>
                <a:gd name="connsiteY1" fmla="*/ 572184 h 1235808"/>
                <a:gd name="connsiteX2" fmla="*/ 782849 w 1565698"/>
                <a:gd name="connsiteY2" fmla="*/ 0 h 1235808"/>
                <a:gd name="connsiteX3" fmla="*/ 1565698 w 1565698"/>
                <a:gd name="connsiteY3" fmla="*/ 572184 h 1235808"/>
                <a:gd name="connsiteX4" fmla="*/ 874289 w 1565698"/>
                <a:gd name="connsiteY4" fmla="*/ 1235808 h 1235808"/>
                <a:gd name="connsiteX0" fmla="*/ 782849 w 1565698"/>
                <a:gd name="connsiteY0" fmla="*/ 1144368 h 1144368"/>
                <a:gd name="connsiteX1" fmla="*/ 0 w 1565698"/>
                <a:gd name="connsiteY1" fmla="*/ 572184 h 1144368"/>
                <a:gd name="connsiteX2" fmla="*/ 782849 w 1565698"/>
                <a:gd name="connsiteY2" fmla="*/ 0 h 1144368"/>
                <a:gd name="connsiteX3" fmla="*/ 1565698 w 1565698"/>
                <a:gd name="connsiteY3" fmla="*/ 572184 h 1144368"/>
                <a:gd name="connsiteX0" fmla="*/ 0 w 1565698"/>
                <a:gd name="connsiteY0" fmla="*/ 572184 h 572184"/>
                <a:gd name="connsiteX1" fmla="*/ 782849 w 1565698"/>
                <a:gd name="connsiteY1" fmla="*/ 0 h 572184"/>
                <a:gd name="connsiteX2" fmla="*/ 1565698 w 1565698"/>
                <a:gd name="connsiteY2" fmla="*/ 572184 h 57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698" h="572184">
                  <a:moveTo>
                    <a:pt x="0" y="572184"/>
                  </a:moveTo>
                  <a:cubicBezTo>
                    <a:pt x="0" y="256176"/>
                    <a:pt x="350493" y="0"/>
                    <a:pt x="782849" y="0"/>
                  </a:cubicBezTo>
                  <a:cubicBezTo>
                    <a:pt x="1215205" y="0"/>
                    <a:pt x="1565698" y="256176"/>
                    <a:pt x="1565698" y="57218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円/楕円 26"/>
            <p:cNvSpPr/>
            <p:nvPr/>
          </p:nvSpPr>
          <p:spPr bwMode="auto">
            <a:xfrm rot="12600000">
              <a:off x="2315610" y="1420555"/>
              <a:ext cx="1505278" cy="474958"/>
            </a:xfrm>
            <a:custGeom>
              <a:avLst/>
              <a:gdLst>
                <a:gd name="connsiteX0" fmla="*/ 0 w 1565697"/>
                <a:gd name="connsiteY0" fmla="*/ 572184 h 1144368"/>
                <a:gd name="connsiteX1" fmla="*/ 782849 w 1565697"/>
                <a:gd name="connsiteY1" fmla="*/ 0 h 1144368"/>
                <a:gd name="connsiteX2" fmla="*/ 1565698 w 1565697"/>
                <a:gd name="connsiteY2" fmla="*/ 572184 h 1144368"/>
                <a:gd name="connsiteX3" fmla="*/ 782849 w 1565697"/>
                <a:gd name="connsiteY3" fmla="*/ 1144368 h 1144368"/>
                <a:gd name="connsiteX4" fmla="*/ 0 w 1565697"/>
                <a:gd name="connsiteY4" fmla="*/ 572184 h 1144368"/>
                <a:gd name="connsiteX0" fmla="*/ 782849 w 1565698"/>
                <a:gd name="connsiteY0" fmla="*/ 1144368 h 1235808"/>
                <a:gd name="connsiteX1" fmla="*/ 0 w 1565698"/>
                <a:gd name="connsiteY1" fmla="*/ 572184 h 1235808"/>
                <a:gd name="connsiteX2" fmla="*/ 782849 w 1565698"/>
                <a:gd name="connsiteY2" fmla="*/ 0 h 1235808"/>
                <a:gd name="connsiteX3" fmla="*/ 1565698 w 1565698"/>
                <a:gd name="connsiteY3" fmla="*/ 572184 h 1235808"/>
                <a:gd name="connsiteX4" fmla="*/ 874289 w 1565698"/>
                <a:gd name="connsiteY4" fmla="*/ 1235808 h 1235808"/>
                <a:gd name="connsiteX0" fmla="*/ 782849 w 1565698"/>
                <a:gd name="connsiteY0" fmla="*/ 1144368 h 1144368"/>
                <a:gd name="connsiteX1" fmla="*/ 0 w 1565698"/>
                <a:gd name="connsiteY1" fmla="*/ 572184 h 1144368"/>
                <a:gd name="connsiteX2" fmla="*/ 782849 w 1565698"/>
                <a:gd name="connsiteY2" fmla="*/ 0 h 1144368"/>
                <a:gd name="connsiteX3" fmla="*/ 1565698 w 1565698"/>
                <a:gd name="connsiteY3" fmla="*/ 572184 h 1144368"/>
                <a:gd name="connsiteX0" fmla="*/ 0 w 1565698"/>
                <a:gd name="connsiteY0" fmla="*/ 572184 h 572184"/>
                <a:gd name="connsiteX1" fmla="*/ 782849 w 1565698"/>
                <a:gd name="connsiteY1" fmla="*/ 0 h 572184"/>
                <a:gd name="connsiteX2" fmla="*/ 1565698 w 1565698"/>
                <a:gd name="connsiteY2" fmla="*/ 572184 h 57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698" h="572184">
                  <a:moveTo>
                    <a:pt x="0" y="572184"/>
                  </a:moveTo>
                  <a:cubicBezTo>
                    <a:pt x="0" y="256176"/>
                    <a:pt x="350493" y="0"/>
                    <a:pt x="782849" y="0"/>
                  </a:cubicBezTo>
                  <a:cubicBezTo>
                    <a:pt x="1215205" y="0"/>
                    <a:pt x="1565698" y="256176"/>
                    <a:pt x="1565698" y="57218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円/楕円 26"/>
            <p:cNvSpPr/>
            <p:nvPr/>
          </p:nvSpPr>
          <p:spPr bwMode="auto">
            <a:xfrm rot="7620880">
              <a:off x="2167008" y="1237248"/>
              <a:ext cx="1005237" cy="173672"/>
            </a:xfrm>
            <a:custGeom>
              <a:avLst/>
              <a:gdLst>
                <a:gd name="connsiteX0" fmla="*/ 0 w 1565697"/>
                <a:gd name="connsiteY0" fmla="*/ 572184 h 1144368"/>
                <a:gd name="connsiteX1" fmla="*/ 782849 w 1565697"/>
                <a:gd name="connsiteY1" fmla="*/ 0 h 1144368"/>
                <a:gd name="connsiteX2" fmla="*/ 1565698 w 1565697"/>
                <a:gd name="connsiteY2" fmla="*/ 572184 h 1144368"/>
                <a:gd name="connsiteX3" fmla="*/ 782849 w 1565697"/>
                <a:gd name="connsiteY3" fmla="*/ 1144368 h 1144368"/>
                <a:gd name="connsiteX4" fmla="*/ 0 w 1565697"/>
                <a:gd name="connsiteY4" fmla="*/ 572184 h 1144368"/>
                <a:gd name="connsiteX0" fmla="*/ 782849 w 1565698"/>
                <a:gd name="connsiteY0" fmla="*/ 1144368 h 1235808"/>
                <a:gd name="connsiteX1" fmla="*/ 0 w 1565698"/>
                <a:gd name="connsiteY1" fmla="*/ 572184 h 1235808"/>
                <a:gd name="connsiteX2" fmla="*/ 782849 w 1565698"/>
                <a:gd name="connsiteY2" fmla="*/ 0 h 1235808"/>
                <a:gd name="connsiteX3" fmla="*/ 1565698 w 1565698"/>
                <a:gd name="connsiteY3" fmla="*/ 572184 h 1235808"/>
                <a:gd name="connsiteX4" fmla="*/ 874289 w 1565698"/>
                <a:gd name="connsiteY4" fmla="*/ 1235808 h 1235808"/>
                <a:gd name="connsiteX0" fmla="*/ 782849 w 1565698"/>
                <a:gd name="connsiteY0" fmla="*/ 1144368 h 1144368"/>
                <a:gd name="connsiteX1" fmla="*/ 0 w 1565698"/>
                <a:gd name="connsiteY1" fmla="*/ 572184 h 1144368"/>
                <a:gd name="connsiteX2" fmla="*/ 782849 w 1565698"/>
                <a:gd name="connsiteY2" fmla="*/ 0 h 1144368"/>
                <a:gd name="connsiteX3" fmla="*/ 1565698 w 1565698"/>
                <a:gd name="connsiteY3" fmla="*/ 572184 h 1144368"/>
                <a:gd name="connsiteX0" fmla="*/ 0 w 1565698"/>
                <a:gd name="connsiteY0" fmla="*/ 572184 h 572184"/>
                <a:gd name="connsiteX1" fmla="*/ 782849 w 1565698"/>
                <a:gd name="connsiteY1" fmla="*/ 0 h 572184"/>
                <a:gd name="connsiteX2" fmla="*/ 1565698 w 1565698"/>
                <a:gd name="connsiteY2" fmla="*/ 572184 h 57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698" h="572184">
                  <a:moveTo>
                    <a:pt x="0" y="572184"/>
                  </a:moveTo>
                  <a:cubicBezTo>
                    <a:pt x="0" y="256176"/>
                    <a:pt x="350493" y="0"/>
                    <a:pt x="782849" y="0"/>
                  </a:cubicBezTo>
                  <a:cubicBezTo>
                    <a:pt x="1215205" y="0"/>
                    <a:pt x="1565698" y="256176"/>
                    <a:pt x="1565698" y="57218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円/楕円 26"/>
            <p:cNvSpPr/>
            <p:nvPr/>
          </p:nvSpPr>
          <p:spPr bwMode="auto">
            <a:xfrm rot="18900000">
              <a:off x="2660045" y="1655222"/>
              <a:ext cx="1266917" cy="352348"/>
            </a:xfrm>
            <a:custGeom>
              <a:avLst/>
              <a:gdLst>
                <a:gd name="connsiteX0" fmla="*/ 0 w 1565697"/>
                <a:gd name="connsiteY0" fmla="*/ 572184 h 1144368"/>
                <a:gd name="connsiteX1" fmla="*/ 782849 w 1565697"/>
                <a:gd name="connsiteY1" fmla="*/ 0 h 1144368"/>
                <a:gd name="connsiteX2" fmla="*/ 1565698 w 1565697"/>
                <a:gd name="connsiteY2" fmla="*/ 572184 h 1144368"/>
                <a:gd name="connsiteX3" fmla="*/ 782849 w 1565697"/>
                <a:gd name="connsiteY3" fmla="*/ 1144368 h 1144368"/>
                <a:gd name="connsiteX4" fmla="*/ 0 w 1565697"/>
                <a:gd name="connsiteY4" fmla="*/ 572184 h 1144368"/>
                <a:gd name="connsiteX0" fmla="*/ 782849 w 1565698"/>
                <a:gd name="connsiteY0" fmla="*/ 1144368 h 1235808"/>
                <a:gd name="connsiteX1" fmla="*/ 0 w 1565698"/>
                <a:gd name="connsiteY1" fmla="*/ 572184 h 1235808"/>
                <a:gd name="connsiteX2" fmla="*/ 782849 w 1565698"/>
                <a:gd name="connsiteY2" fmla="*/ 0 h 1235808"/>
                <a:gd name="connsiteX3" fmla="*/ 1565698 w 1565698"/>
                <a:gd name="connsiteY3" fmla="*/ 572184 h 1235808"/>
                <a:gd name="connsiteX4" fmla="*/ 874289 w 1565698"/>
                <a:gd name="connsiteY4" fmla="*/ 1235808 h 1235808"/>
                <a:gd name="connsiteX0" fmla="*/ 782849 w 1565698"/>
                <a:gd name="connsiteY0" fmla="*/ 1144368 h 1144368"/>
                <a:gd name="connsiteX1" fmla="*/ 0 w 1565698"/>
                <a:gd name="connsiteY1" fmla="*/ 572184 h 1144368"/>
                <a:gd name="connsiteX2" fmla="*/ 782849 w 1565698"/>
                <a:gd name="connsiteY2" fmla="*/ 0 h 1144368"/>
                <a:gd name="connsiteX3" fmla="*/ 1565698 w 1565698"/>
                <a:gd name="connsiteY3" fmla="*/ 572184 h 1144368"/>
                <a:gd name="connsiteX0" fmla="*/ 0 w 1565698"/>
                <a:gd name="connsiteY0" fmla="*/ 572184 h 572184"/>
                <a:gd name="connsiteX1" fmla="*/ 782849 w 1565698"/>
                <a:gd name="connsiteY1" fmla="*/ 0 h 572184"/>
                <a:gd name="connsiteX2" fmla="*/ 1565698 w 1565698"/>
                <a:gd name="connsiteY2" fmla="*/ 572184 h 57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698" h="572184">
                  <a:moveTo>
                    <a:pt x="0" y="572184"/>
                  </a:moveTo>
                  <a:cubicBezTo>
                    <a:pt x="0" y="256176"/>
                    <a:pt x="350493" y="0"/>
                    <a:pt x="782849" y="0"/>
                  </a:cubicBezTo>
                  <a:cubicBezTo>
                    <a:pt x="1215205" y="0"/>
                    <a:pt x="1565698" y="256176"/>
                    <a:pt x="1565698" y="57218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24" name="グループ化 1023"/>
          <p:cNvGrpSpPr/>
          <p:nvPr/>
        </p:nvGrpSpPr>
        <p:grpSpPr>
          <a:xfrm>
            <a:off x="4164605" y="847229"/>
            <a:ext cx="1565697" cy="1565697"/>
            <a:chOff x="4164605" y="847229"/>
            <a:chExt cx="1565697" cy="1565697"/>
          </a:xfrm>
        </p:grpSpPr>
        <p:sp>
          <p:nvSpPr>
            <p:cNvPr id="32" name="円/楕円 31"/>
            <p:cNvSpPr/>
            <p:nvPr/>
          </p:nvSpPr>
          <p:spPr bwMode="auto">
            <a:xfrm>
              <a:off x="4164605" y="847229"/>
              <a:ext cx="1565697" cy="15656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/>
            <p:cNvGrpSpPr/>
            <p:nvPr/>
          </p:nvGrpSpPr>
          <p:grpSpPr>
            <a:xfrm rot="1800000">
              <a:off x="4325590" y="847229"/>
              <a:ext cx="1243727" cy="1556664"/>
              <a:chOff x="6233937" y="1479243"/>
              <a:chExt cx="1968500" cy="2463800"/>
            </a:xfrm>
          </p:grpSpPr>
          <p:sp>
            <p:nvSpPr>
              <p:cNvPr id="47" name="Freeform 6"/>
              <p:cNvSpPr>
                <a:spLocks/>
              </p:cNvSpPr>
              <p:nvPr/>
            </p:nvSpPr>
            <p:spPr bwMode="auto">
              <a:xfrm>
                <a:off x="6249812" y="2907993"/>
                <a:ext cx="1936750" cy="542925"/>
              </a:xfrm>
              <a:custGeom>
                <a:avLst/>
                <a:gdLst>
                  <a:gd name="T0" fmla="*/ 0 w 1220"/>
                  <a:gd name="T1" fmla="*/ 0 h 342"/>
                  <a:gd name="T2" fmla="*/ 0 w 1220"/>
                  <a:gd name="T3" fmla="*/ 0 h 342"/>
                  <a:gd name="T4" fmla="*/ 10 w 1220"/>
                  <a:gd name="T5" fmla="*/ 50 h 342"/>
                  <a:gd name="T6" fmla="*/ 22 w 1220"/>
                  <a:gd name="T7" fmla="*/ 96 h 342"/>
                  <a:gd name="T8" fmla="*/ 38 w 1220"/>
                  <a:gd name="T9" fmla="*/ 142 h 342"/>
                  <a:gd name="T10" fmla="*/ 56 w 1220"/>
                  <a:gd name="T11" fmla="*/ 186 h 342"/>
                  <a:gd name="T12" fmla="*/ 78 w 1220"/>
                  <a:gd name="T13" fmla="*/ 228 h 342"/>
                  <a:gd name="T14" fmla="*/ 102 w 1220"/>
                  <a:gd name="T15" fmla="*/ 268 h 342"/>
                  <a:gd name="T16" fmla="*/ 130 w 1220"/>
                  <a:gd name="T17" fmla="*/ 306 h 342"/>
                  <a:gd name="T18" fmla="*/ 158 w 1220"/>
                  <a:gd name="T19" fmla="*/ 342 h 342"/>
                  <a:gd name="T20" fmla="*/ 158 w 1220"/>
                  <a:gd name="T21" fmla="*/ 342 h 342"/>
                  <a:gd name="T22" fmla="*/ 232 w 1220"/>
                  <a:gd name="T23" fmla="*/ 324 h 342"/>
                  <a:gd name="T24" fmla="*/ 312 w 1220"/>
                  <a:gd name="T25" fmla="*/ 312 h 342"/>
                  <a:gd name="T26" fmla="*/ 402 w 1220"/>
                  <a:gd name="T27" fmla="*/ 302 h 342"/>
                  <a:gd name="T28" fmla="*/ 496 w 1220"/>
                  <a:gd name="T29" fmla="*/ 294 h 342"/>
                  <a:gd name="T30" fmla="*/ 496 w 1220"/>
                  <a:gd name="T31" fmla="*/ 294 h 342"/>
                  <a:gd name="T32" fmla="*/ 552 w 1220"/>
                  <a:gd name="T33" fmla="*/ 292 h 342"/>
                  <a:gd name="T34" fmla="*/ 610 w 1220"/>
                  <a:gd name="T35" fmla="*/ 292 h 342"/>
                  <a:gd name="T36" fmla="*/ 610 w 1220"/>
                  <a:gd name="T37" fmla="*/ 292 h 342"/>
                  <a:gd name="T38" fmla="*/ 676 w 1220"/>
                  <a:gd name="T39" fmla="*/ 292 h 342"/>
                  <a:gd name="T40" fmla="*/ 740 w 1220"/>
                  <a:gd name="T41" fmla="*/ 296 h 342"/>
                  <a:gd name="T42" fmla="*/ 740 w 1220"/>
                  <a:gd name="T43" fmla="*/ 296 h 342"/>
                  <a:gd name="T44" fmla="*/ 830 w 1220"/>
                  <a:gd name="T45" fmla="*/ 302 h 342"/>
                  <a:gd name="T46" fmla="*/ 914 w 1220"/>
                  <a:gd name="T47" fmla="*/ 312 h 342"/>
                  <a:gd name="T48" fmla="*/ 992 w 1220"/>
                  <a:gd name="T49" fmla="*/ 326 h 342"/>
                  <a:gd name="T50" fmla="*/ 1062 w 1220"/>
                  <a:gd name="T51" fmla="*/ 342 h 342"/>
                  <a:gd name="T52" fmla="*/ 1062 w 1220"/>
                  <a:gd name="T53" fmla="*/ 342 h 342"/>
                  <a:gd name="T54" fmla="*/ 1090 w 1220"/>
                  <a:gd name="T55" fmla="*/ 306 h 342"/>
                  <a:gd name="T56" fmla="*/ 1118 w 1220"/>
                  <a:gd name="T57" fmla="*/ 268 h 342"/>
                  <a:gd name="T58" fmla="*/ 1142 w 1220"/>
                  <a:gd name="T59" fmla="*/ 228 h 342"/>
                  <a:gd name="T60" fmla="*/ 1164 w 1220"/>
                  <a:gd name="T61" fmla="*/ 186 h 342"/>
                  <a:gd name="T62" fmla="*/ 1182 w 1220"/>
                  <a:gd name="T63" fmla="*/ 142 h 342"/>
                  <a:gd name="T64" fmla="*/ 1198 w 1220"/>
                  <a:gd name="T65" fmla="*/ 96 h 342"/>
                  <a:gd name="T66" fmla="*/ 1210 w 1220"/>
                  <a:gd name="T67" fmla="*/ 50 h 342"/>
                  <a:gd name="T68" fmla="*/ 1220 w 1220"/>
                  <a:gd name="T69" fmla="*/ 0 h 342"/>
                  <a:gd name="T70" fmla="*/ 1220 w 1220"/>
                  <a:gd name="T71" fmla="*/ 0 h 342"/>
                  <a:gd name="T72" fmla="*/ 1162 w 1220"/>
                  <a:gd name="T73" fmla="*/ 16 h 342"/>
                  <a:gd name="T74" fmla="*/ 1098 w 1220"/>
                  <a:gd name="T75" fmla="*/ 28 h 342"/>
                  <a:gd name="T76" fmla="*/ 1026 w 1220"/>
                  <a:gd name="T77" fmla="*/ 40 h 342"/>
                  <a:gd name="T78" fmla="*/ 952 w 1220"/>
                  <a:gd name="T79" fmla="*/ 50 h 342"/>
                  <a:gd name="T80" fmla="*/ 872 w 1220"/>
                  <a:gd name="T81" fmla="*/ 58 h 342"/>
                  <a:gd name="T82" fmla="*/ 788 w 1220"/>
                  <a:gd name="T83" fmla="*/ 64 h 342"/>
                  <a:gd name="T84" fmla="*/ 700 w 1220"/>
                  <a:gd name="T85" fmla="*/ 66 h 342"/>
                  <a:gd name="T86" fmla="*/ 610 w 1220"/>
                  <a:gd name="T87" fmla="*/ 68 h 342"/>
                  <a:gd name="T88" fmla="*/ 610 w 1220"/>
                  <a:gd name="T89" fmla="*/ 68 h 342"/>
                  <a:gd name="T90" fmla="*/ 520 w 1220"/>
                  <a:gd name="T91" fmla="*/ 66 h 342"/>
                  <a:gd name="T92" fmla="*/ 432 w 1220"/>
                  <a:gd name="T93" fmla="*/ 64 h 342"/>
                  <a:gd name="T94" fmla="*/ 348 w 1220"/>
                  <a:gd name="T95" fmla="*/ 58 h 342"/>
                  <a:gd name="T96" fmla="*/ 268 w 1220"/>
                  <a:gd name="T97" fmla="*/ 50 h 342"/>
                  <a:gd name="T98" fmla="*/ 194 w 1220"/>
                  <a:gd name="T99" fmla="*/ 40 h 342"/>
                  <a:gd name="T100" fmla="*/ 122 w 1220"/>
                  <a:gd name="T101" fmla="*/ 28 h 342"/>
                  <a:gd name="T102" fmla="*/ 58 w 1220"/>
                  <a:gd name="T103" fmla="*/ 16 h 342"/>
                  <a:gd name="T104" fmla="*/ 0 w 1220"/>
                  <a:gd name="T105" fmla="*/ 0 h 342"/>
                  <a:gd name="T106" fmla="*/ 0 w 1220"/>
                  <a:gd name="T107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20" h="342">
                    <a:moveTo>
                      <a:pt x="0" y="0"/>
                    </a:moveTo>
                    <a:lnTo>
                      <a:pt x="0" y="0"/>
                    </a:lnTo>
                    <a:lnTo>
                      <a:pt x="10" y="50"/>
                    </a:lnTo>
                    <a:lnTo>
                      <a:pt x="22" y="96"/>
                    </a:lnTo>
                    <a:lnTo>
                      <a:pt x="38" y="142"/>
                    </a:lnTo>
                    <a:lnTo>
                      <a:pt x="56" y="186"/>
                    </a:lnTo>
                    <a:lnTo>
                      <a:pt x="78" y="228"/>
                    </a:lnTo>
                    <a:lnTo>
                      <a:pt x="102" y="268"/>
                    </a:lnTo>
                    <a:lnTo>
                      <a:pt x="130" y="306"/>
                    </a:lnTo>
                    <a:lnTo>
                      <a:pt x="158" y="342"/>
                    </a:lnTo>
                    <a:lnTo>
                      <a:pt x="158" y="342"/>
                    </a:lnTo>
                    <a:lnTo>
                      <a:pt x="232" y="324"/>
                    </a:lnTo>
                    <a:lnTo>
                      <a:pt x="312" y="312"/>
                    </a:lnTo>
                    <a:lnTo>
                      <a:pt x="402" y="302"/>
                    </a:lnTo>
                    <a:lnTo>
                      <a:pt x="496" y="294"/>
                    </a:lnTo>
                    <a:lnTo>
                      <a:pt x="496" y="294"/>
                    </a:lnTo>
                    <a:lnTo>
                      <a:pt x="552" y="292"/>
                    </a:lnTo>
                    <a:lnTo>
                      <a:pt x="610" y="292"/>
                    </a:lnTo>
                    <a:lnTo>
                      <a:pt x="610" y="292"/>
                    </a:lnTo>
                    <a:lnTo>
                      <a:pt x="676" y="292"/>
                    </a:lnTo>
                    <a:lnTo>
                      <a:pt x="740" y="296"/>
                    </a:lnTo>
                    <a:lnTo>
                      <a:pt x="740" y="296"/>
                    </a:lnTo>
                    <a:lnTo>
                      <a:pt x="830" y="302"/>
                    </a:lnTo>
                    <a:lnTo>
                      <a:pt x="914" y="312"/>
                    </a:lnTo>
                    <a:lnTo>
                      <a:pt x="992" y="326"/>
                    </a:lnTo>
                    <a:lnTo>
                      <a:pt x="1062" y="342"/>
                    </a:lnTo>
                    <a:lnTo>
                      <a:pt x="1062" y="342"/>
                    </a:lnTo>
                    <a:lnTo>
                      <a:pt x="1090" y="306"/>
                    </a:lnTo>
                    <a:lnTo>
                      <a:pt x="1118" y="268"/>
                    </a:lnTo>
                    <a:lnTo>
                      <a:pt x="1142" y="228"/>
                    </a:lnTo>
                    <a:lnTo>
                      <a:pt x="1164" y="186"/>
                    </a:lnTo>
                    <a:lnTo>
                      <a:pt x="1182" y="142"/>
                    </a:lnTo>
                    <a:lnTo>
                      <a:pt x="1198" y="96"/>
                    </a:lnTo>
                    <a:lnTo>
                      <a:pt x="1210" y="50"/>
                    </a:lnTo>
                    <a:lnTo>
                      <a:pt x="1220" y="0"/>
                    </a:lnTo>
                    <a:lnTo>
                      <a:pt x="1220" y="0"/>
                    </a:lnTo>
                    <a:lnTo>
                      <a:pt x="1162" y="16"/>
                    </a:lnTo>
                    <a:lnTo>
                      <a:pt x="1098" y="28"/>
                    </a:lnTo>
                    <a:lnTo>
                      <a:pt x="1026" y="40"/>
                    </a:lnTo>
                    <a:lnTo>
                      <a:pt x="952" y="50"/>
                    </a:lnTo>
                    <a:lnTo>
                      <a:pt x="872" y="58"/>
                    </a:lnTo>
                    <a:lnTo>
                      <a:pt x="788" y="64"/>
                    </a:lnTo>
                    <a:lnTo>
                      <a:pt x="700" y="66"/>
                    </a:lnTo>
                    <a:lnTo>
                      <a:pt x="610" y="68"/>
                    </a:lnTo>
                    <a:lnTo>
                      <a:pt x="610" y="68"/>
                    </a:lnTo>
                    <a:lnTo>
                      <a:pt x="520" y="66"/>
                    </a:lnTo>
                    <a:lnTo>
                      <a:pt x="432" y="64"/>
                    </a:lnTo>
                    <a:lnTo>
                      <a:pt x="348" y="58"/>
                    </a:lnTo>
                    <a:lnTo>
                      <a:pt x="268" y="50"/>
                    </a:lnTo>
                    <a:lnTo>
                      <a:pt x="194" y="40"/>
                    </a:lnTo>
                    <a:lnTo>
                      <a:pt x="122" y="28"/>
                    </a:lnTo>
                    <a:lnTo>
                      <a:pt x="58" y="1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" name="Freeform 8"/>
              <p:cNvSpPr>
                <a:spLocks/>
              </p:cNvSpPr>
              <p:nvPr/>
            </p:nvSpPr>
            <p:spPr bwMode="auto">
              <a:xfrm>
                <a:off x="6233937" y="2406343"/>
                <a:ext cx="1968500" cy="609600"/>
              </a:xfrm>
              <a:custGeom>
                <a:avLst/>
                <a:gdLst>
                  <a:gd name="T0" fmla="*/ 0 w 1240"/>
                  <a:gd name="T1" fmla="*/ 200 h 384"/>
                  <a:gd name="T2" fmla="*/ 0 w 1240"/>
                  <a:gd name="T3" fmla="*/ 200 h 384"/>
                  <a:gd name="T4" fmla="*/ 0 w 1240"/>
                  <a:gd name="T5" fmla="*/ 230 h 384"/>
                  <a:gd name="T6" fmla="*/ 2 w 1240"/>
                  <a:gd name="T7" fmla="*/ 260 h 384"/>
                  <a:gd name="T8" fmla="*/ 10 w 1240"/>
                  <a:gd name="T9" fmla="*/ 316 h 384"/>
                  <a:gd name="T10" fmla="*/ 10 w 1240"/>
                  <a:gd name="T11" fmla="*/ 316 h 384"/>
                  <a:gd name="T12" fmla="*/ 68 w 1240"/>
                  <a:gd name="T13" fmla="*/ 332 h 384"/>
                  <a:gd name="T14" fmla="*/ 132 w 1240"/>
                  <a:gd name="T15" fmla="*/ 344 h 384"/>
                  <a:gd name="T16" fmla="*/ 204 w 1240"/>
                  <a:gd name="T17" fmla="*/ 356 h 384"/>
                  <a:gd name="T18" fmla="*/ 278 w 1240"/>
                  <a:gd name="T19" fmla="*/ 366 h 384"/>
                  <a:gd name="T20" fmla="*/ 358 w 1240"/>
                  <a:gd name="T21" fmla="*/ 374 h 384"/>
                  <a:gd name="T22" fmla="*/ 442 w 1240"/>
                  <a:gd name="T23" fmla="*/ 380 h 384"/>
                  <a:gd name="T24" fmla="*/ 530 w 1240"/>
                  <a:gd name="T25" fmla="*/ 382 h 384"/>
                  <a:gd name="T26" fmla="*/ 620 w 1240"/>
                  <a:gd name="T27" fmla="*/ 384 h 384"/>
                  <a:gd name="T28" fmla="*/ 620 w 1240"/>
                  <a:gd name="T29" fmla="*/ 384 h 384"/>
                  <a:gd name="T30" fmla="*/ 710 w 1240"/>
                  <a:gd name="T31" fmla="*/ 382 h 384"/>
                  <a:gd name="T32" fmla="*/ 798 w 1240"/>
                  <a:gd name="T33" fmla="*/ 380 h 384"/>
                  <a:gd name="T34" fmla="*/ 882 w 1240"/>
                  <a:gd name="T35" fmla="*/ 374 h 384"/>
                  <a:gd name="T36" fmla="*/ 962 w 1240"/>
                  <a:gd name="T37" fmla="*/ 366 h 384"/>
                  <a:gd name="T38" fmla="*/ 1036 w 1240"/>
                  <a:gd name="T39" fmla="*/ 356 h 384"/>
                  <a:gd name="T40" fmla="*/ 1108 w 1240"/>
                  <a:gd name="T41" fmla="*/ 344 h 384"/>
                  <a:gd name="T42" fmla="*/ 1172 w 1240"/>
                  <a:gd name="T43" fmla="*/ 332 h 384"/>
                  <a:gd name="T44" fmla="*/ 1230 w 1240"/>
                  <a:gd name="T45" fmla="*/ 316 h 384"/>
                  <a:gd name="T46" fmla="*/ 1230 w 1240"/>
                  <a:gd name="T47" fmla="*/ 316 h 384"/>
                  <a:gd name="T48" fmla="*/ 1238 w 1240"/>
                  <a:gd name="T49" fmla="*/ 260 h 384"/>
                  <a:gd name="T50" fmla="*/ 1240 w 1240"/>
                  <a:gd name="T51" fmla="*/ 230 h 384"/>
                  <a:gd name="T52" fmla="*/ 1240 w 1240"/>
                  <a:gd name="T53" fmla="*/ 200 h 384"/>
                  <a:gd name="T54" fmla="*/ 1240 w 1240"/>
                  <a:gd name="T55" fmla="*/ 200 h 384"/>
                  <a:gd name="T56" fmla="*/ 1240 w 1240"/>
                  <a:gd name="T57" fmla="*/ 166 h 384"/>
                  <a:gd name="T58" fmla="*/ 1236 w 1240"/>
                  <a:gd name="T59" fmla="*/ 132 h 384"/>
                  <a:gd name="T60" fmla="*/ 1232 w 1240"/>
                  <a:gd name="T61" fmla="*/ 98 h 384"/>
                  <a:gd name="T62" fmla="*/ 1228 w 1240"/>
                  <a:gd name="T63" fmla="*/ 66 h 384"/>
                  <a:gd name="T64" fmla="*/ 1228 w 1240"/>
                  <a:gd name="T65" fmla="*/ 66 h 384"/>
                  <a:gd name="T66" fmla="*/ 1170 w 1240"/>
                  <a:gd name="T67" fmla="*/ 52 h 384"/>
                  <a:gd name="T68" fmla="*/ 1104 w 1240"/>
                  <a:gd name="T69" fmla="*/ 38 h 384"/>
                  <a:gd name="T70" fmla="*/ 1034 w 1240"/>
                  <a:gd name="T71" fmla="*/ 28 h 384"/>
                  <a:gd name="T72" fmla="*/ 960 w 1240"/>
                  <a:gd name="T73" fmla="*/ 18 h 384"/>
                  <a:gd name="T74" fmla="*/ 880 w 1240"/>
                  <a:gd name="T75" fmla="*/ 10 h 384"/>
                  <a:gd name="T76" fmla="*/ 796 w 1240"/>
                  <a:gd name="T77" fmla="*/ 4 h 384"/>
                  <a:gd name="T78" fmla="*/ 710 w 1240"/>
                  <a:gd name="T79" fmla="*/ 2 h 384"/>
                  <a:gd name="T80" fmla="*/ 620 w 1240"/>
                  <a:gd name="T81" fmla="*/ 0 h 384"/>
                  <a:gd name="T82" fmla="*/ 620 w 1240"/>
                  <a:gd name="T83" fmla="*/ 0 h 384"/>
                  <a:gd name="T84" fmla="*/ 530 w 1240"/>
                  <a:gd name="T85" fmla="*/ 2 h 384"/>
                  <a:gd name="T86" fmla="*/ 444 w 1240"/>
                  <a:gd name="T87" fmla="*/ 4 h 384"/>
                  <a:gd name="T88" fmla="*/ 360 w 1240"/>
                  <a:gd name="T89" fmla="*/ 10 h 384"/>
                  <a:gd name="T90" fmla="*/ 280 w 1240"/>
                  <a:gd name="T91" fmla="*/ 18 h 384"/>
                  <a:gd name="T92" fmla="*/ 206 w 1240"/>
                  <a:gd name="T93" fmla="*/ 28 h 384"/>
                  <a:gd name="T94" fmla="*/ 136 w 1240"/>
                  <a:gd name="T95" fmla="*/ 38 h 384"/>
                  <a:gd name="T96" fmla="*/ 70 w 1240"/>
                  <a:gd name="T97" fmla="*/ 52 h 384"/>
                  <a:gd name="T98" fmla="*/ 12 w 1240"/>
                  <a:gd name="T99" fmla="*/ 66 h 384"/>
                  <a:gd name="T100" fmla="*/ 12 w 1240"/>
                  <a:gd name="T101" fmla="*/ 66 h 384"/>
                  <a:gd name="T102" fmla="*/ 8 w 1240"/>
                  <a:gd name="T103" fmla="*/ 98 h 384"/>
                  <a:gd name="T104" fmla="*/ 4 w 1240"/>
                  <a:gd name="T105" fmla="*/ 132 h 384"/>
                  <a:gd name="T106" fmla="*/ 0 w 1240"/>
                  <a:gd name="T107" fmla="*/ 166 h 384"/>
                  <a:gd name="T108" fmla="*/ 0 w 1240"/>
                  <a:gd name="T109" fmla="*/ 200 h 384"/>
                  <a:gd name="T110" fmla="*/ 0 w 1240"/>
                  <a:gd name="T111" fmla="*/ 20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0" h="384">
                    <a:moveTo>
                      <a:pt x="0" y="200"/>
                    </a:moveTo>
                    <a:lnTo>
                      <a:pt x="0" y="200"/>
                    </a:lnTo>
                    <a:lnTo>
                      <a:pt x="0" y="230"/>
                    </a:lnTo>
                    <a:lnTo>
                      <a:pt x="2" y="260"/>
                    </a:lnTo>
                    <a:lnTo>
                      <a:pt x="10" y="316"/>
                    </a:lnTo>
                    <a:lnTo>
                      <a:pt x="10" y="316"/>
                    </a:lnTo>
                    <a:lnTo>
                      <a:pt x="68" y="332"/>
                    </a:lnTo>
                    <a:lnTo>
                      <a:pt x="132" y="344"/>
                    </a:lnTo>
                    <a:lnTo>
                      <a:pt x="204" y="356"/>
                    </a:lnTo>
                    <a:lnTo>
                      <a:pt x="278" y="366"/>
                    </a:lnTo>
                    <a:lnTo>
                      <a:pt x="358" y="374"/>
                    </a:lnTo>
                    <a:lnTo>
                      <a:pt x="442" y="380"/>
                    </a:lnTo>
                    <a:lnTo>
                      <a:pt x="530" y="382"/>
                    </a:lnTo>
                    <a:lnTo>
                      <a:pt x="620" y="384"/>
                    </a:lnTo>
                    <a:lnTo>
                      <a:pt x="620" y="384"/>
                    </a:lnTo>
                    <a:lnTo>
                      <a:pt x="710" y="382"/>
                    </a:lnTo>
                    <a:lnTo>
                      <a:pt x="798" y="380"/>
                    </a:lnTo>
                    <a:lnTo>
                      <a:pt x="882" y="374"/>
                    </a:lnTo>
                    <a:lnTo>
                      <a:pt x="962" y="366"/>
                    </a:lnTo>
                    <a:lnTo>
                      <a:pt x="1036" y="356"/>
                    </a:lnTo>
                    <a:lnTo>
                      <a:pt x="1108" y="344"/>
                    </a:lnTo>
                    <a:lnTo>
                      <a:pt x="1172" y="332"/>
                    </a:lnTo>
                    <a:lnTo>
                      <a:pt x="1230" y="316"/>
                    </a:lnTo>
                    <a:lnTo>
                      <a:pt x="1230" y="316"/>
                    </a:lnTo>
                    <a:lnTo>
                      <a:pt x="1238" y="260"/>
                    </a:lnTo>
                    <a:lnTo>
                      <a:pt x="1240" y="230"/>
                    </a:lnTo>
                    <a:lnTo>
                      <a:pt x="1240" y="200"/>
                    </a:lnTo>
                    <a:lnTo>
                      <a:pt x="1240" y="200"/>
                    </a:lnTo>
                    <a:lnTo>
                      <a:pt x="1240" y="166"/>
                    </a:lnTo>
                    <a:lnTo>
                      <a:pt x="1236" y="132"/>
                    </a:lnTo>
                    <a:lnTo>
                      <a:pt x="1232" y="98"/>
                    </a:lnTo>
                    <a:lnTo>
                      <a:pt x="1228" y="66"/>
                    </a:lnTo>
                    <a:lnTo>
                      <a:pt x="1228" y="66"/>
                    </a:lnTo>
                    <a:lnTo>
                      <a:pt x="1170" y="52"/>
                    </a:lnTo>
                    <a:lnTo>
                      <a:pt x="1104" y="38"/>
                    </a:lnTo>
                    <a:lnTo>
                      <a:pt x="1034" y="28"/>
                    </a:lnTo>
                    <a:lnTo>
                      <a:pt x="960" y="18"/>
                    </a:lnTo>
                    <a:lnTo>
                      <a:pt x="880" y="10"/>
                    </a:lnTo>
                    <a:lnTo>
                      <a:pt x="796" y="4"/>
                    </a:lnTo>
                    <a:lnTo>
                      <a:pt x="710" y="2"/>
                    </a:lnTo>
                    <a:lnTo>
                      <a:pt x="620" y="0"/>
                    </a:lnTo>
                    <a:lnTo>
                      <a:pt x="620" y="0"/>
                    </a:lnTo>
                    <a:lnTo>
                      <a:pt x="530" y="2"/>
                    </a:lnTo>
                    <a:lnTo>
                      <a:pt x="444" y="4"/>
                    </a:lnTo>
                    <a:lnTo>
                      <a:pt x="360" y="10"/>
                    </a:lnTo>
                    <a:lnTo>
                      <a:pt x="280" y="18"/>
                    </a:lnTo>
                    <a:lnTo>
                      <a:pt x="206" y="28"/>
                    </a:lnTo>
                    <a:lnTo>
                      <a:pt x="136" y="38"/>
                    </a:lnTo>
                    <a:lnTo>
                      <a:pt x="70" y="52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8" y="98"/>
                    </a:lnTo>
                    <a:lnTo>
                      <a:pt x="4" y="132"/>
                    </a:lnTo>
                    <a:lnTo>
                      <a:pt x="0" y="166"/>
                    </a:lnTo>
                    <a:lnTo>
                      <a:pt x="0" y="200"/>
                    </a:lnTo>
                    <a:lnTo>
                      <a:pt x="0" y="20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" name="Freeform 9"/>
              <p:cNvSpPr>
                <a:spLocks/>
              </p:cNvSpPr>
              <p:nvPr/>
            </p:nvSpPr>
            <p:spPr bwMode="auto">
              <a:xfrm>
                <a:off x="6932437" y="3371543"/>
                <a:ext cx="593725" cy="571500"/>
              </a:xfrm>
              <a:custGeom>
                <a:avLst/>
                <a:gdLst>
                  <a:gd name="T0" fmla="*/ 10 w 374"/>
                  <a:gd name="T1" fmla="*/ 342 h 360"/>
                  <a:gd name="T2" fmla="*/ 10 w 374"/>
                  <a:gd name="T3" fmla="*/ 342 h 360"/>
                  <a:gd name="T4" fmla="*/ 52 w 374"/>
                  <a:gd name="T5" fmla="*/ 350 h 360"/>
                  <a:gd name="T6" fmla="*/ 94 w 374"/>
                  <a:gd name="T7" fmla="*/ 356 h 360"/>
                  <a:gd name="T8" fmla="*/ 136 w 374"/>
                  <a:gd name="T9" fmla="*/ 358 h 360"/>
                  <a:gd name="T10" fmla="*/ 180 w 374"/>
                  <a:gd name="T11" fmla="*/ 360 h 360"/>
                  <a:gd name="T12" fmla="*/ 180 w 374"/>
                  <a:gd name="T13" fmla="*/ 360 h 360"/>
                  <a:gd name="T14" fmla="*/ 228 w 374"/>
                  <a:gd name="T15" fmla="*/ 358 h 360"/>
                  <a:gd name="T16" fmla="*/ 274 w 374"/>
                  <a:gd name="T17" fmla="*/ 354 h 360"/>
                  <a:gd name="T18" fmla="*/ 320 w 374"/>
                  <a:gd name="T19" fmla="*/ 348 h 360"/>
                  <a:gd name="T20" fmla="*/ 366 w 374"/>
                  <a:gd name="T21" fmla="*/ 338 h 360"/>
                  <a:gd name="T22" fmla="*/ 366 w 374"/>
                  <a:gd name="T23" fmla="*/ 338 h 360"/>
                  <a:gd name="T24" fmla="*/ 372 w 374"/>
                  <a:gd name="T25" fmla="*/ 238 h 360"/>
                  <a:gd name="T26" fmla="*/ 374 w 374"/>
                  <a:gd name="T27" fmla="*/ 176 h 360"/>
                  <a:gd name="T28" fmla="*/ 374 w 374"/>
                  <a:gd name="T29" fmla="*/ 176 h 360"/>
                  <a:gd name="T30" fmla="*/ 374 w 374"/>
                  <a:gd name="T31" fmla="*/ 150 h 360"/>
                  <a:gd name="T32" fmla="*/ 370 w 374"/>
                  <a:gd name="T33" fmla="*/ 126 h 360"/>
                  <a:gd name="T34" fmla="*/ 364 w 374"/>
                  <a:gd name="T35" fmla="*/ 102 h 360"/>
                  <a:gd name="T36" fmla="*/ 358 w 374"/>
                  <a:gd name="T37" fmla="*/ 80 h 360"/>
                  <a:gd name="T38" fmla="*/ 348 w 374"/>
                  <a:gd name="T39" fmla="*/ 58 h 360"/>
                  <a:gd name="T40" fmla="*/ 336 w 374"/>
                  <a:gd name="T41" fmla="*/ 38 h 360"/>
                  <a:gd name="T42" fmla="*/ 324 w 374"/>
                  <a:gd name="T43" fmla="*/ 20 h 360"/>
                  <a:gd name="T44" fmla="*/ 310 w 374"/>
                  <a:gd name="T45" fmla="*/ 4 h 360"/>
                  <a:gd name="T46" fmla="*/ 310 w 374"/>
                  <a:gd name="T47" fmla="*/ 4 h 360"/>
                  <a:gd name="T48" fmla="*/ 246 w 374"/>
                  <a:gd name="T49" fmla="*/ 0 h 360"/>
                  <a:gd name="T50" fmla="*/ 180 w 374"/>
                  <a:gd name="T51" fmla="*/ 0 h 360"/>
                  <a:gd name="T52" fmla="*/ 180 w 374"/>
                  <a:gd name="T53" fmla="*/ 0 h 360"/>
                  <a:gd name="T54" fmla="*/ 122 w 374"/>
                  <a:gd name="T55" fmla="*/ 0 h 360"/>
                  <a:gd name="T56" fmla="*/ 66 w 374"/>
                  <a:gd name="T57" fmla="*/ 2 h 360"/>
                  <a:gd name="T58" fmla="*/ 66 w 374"/>
                  <a:gd name="T59" fmla="*/ 2 h 360"/>
                  <a:gd name="T60" fmla="*/ 52 w 374"/>
                  <a:gd name="T61" fmla="*/ 20 h 360"/>
                  <a:gd name="T62" fmla="*/ 40 w 374"/>
                  <a:gd name="T63" fmla="*/ 38 h 360"/>
                  <a:gd name="T64" fmla="*/ 28 w 374"/>
                  <a:gd name="T65" fmla="*/ 58 h 360"/>
                  <a:gd name="T66" fmla="*/ 18 w 374"/>
                  <a:gd name="T67" fmla="*/ 80 h 360"/>
                  <a:gd name="T68" fmla="*/ 12 w 374"/>
                  <a:gd name="T69" fmla="*/ 102 h 360"/>
                  <a:gd name="T70" fmla="*/ 6 w 374"/>
                  <a:gd name="T71" fmla="*/ 126 h 360"/>
                  <a:gd name="T72" fmla="*/ 2 w 374"/>
                  <a:gd name="T73" fmla="*/ 150 h 360"/>
                  <a:gd name="T74" fmla="*/ 0 w 374"/>
                  <a:gd name="T75" fmla="*/ 176 h 360"/>
                  <a:gd name="T76" fmla="*/ 0 w 374"/>
                  <a:gd name="T77" fmla="*/ 176 h 360"/>
                  <a:gd name="T78" fmla="*/ 4 w 374"/>
                  <a:gd name="T79" fmla="*/ 240 h 360"/>
                  <a:gd name="T80" fmla="*/ 10 w 374"/>
                  <a:gd name="T81" fmla="*/ 342 h 360"/>
                  <a:gd name="T82" fmla="*/ 10 w 374"/>
                  <a:gd name="T83" fmla="*/ 342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4" h="360">
                    <a:moveTo>
                      <a:pt x="10" y="342"/>
                    </a:moveTo>
                    <a:lnTo>
                      <a:pt x="10" y="342"/>
                    </a:lnTo>
                    <a:lnTo>
                      <a:pt x="52" y="350"/>
                    </a:lnTo>
                    <a:lnTo>
                      <a:pt x="94" y="356"/>
                    </a:lnTo>
                    <a:lnTo>
                      <a:pt x="136" y="358"/>
                    </a:lnTo>
                    <a:lnTo>
                      <a:pt x="180" y="360"/>
                    </a:lnTo>
                    <a:lnTo>
                      <a:pt x="180" y="360"/>
                    </a:lnTo>
                    <a:lnTo>
                      <a:pt x="228" y="358"/>
                    </a:lnTo>
                    <a:lnTo>
                      <a:pt x="274" y="354"/>
                    </a:lnTo>
                    <a:lnTo>
                      <a:pt x="320" y="348"/>
                    </a:lnTo>
                    <a:lnTo>
                      <a:pt x="366" y="338"/>
                    </a:lnTo>
                    <a:lnTo>
                      <a:pt x="366" y="338"/>
                    </a:lnTo>
                    <a:lnTo>
                      <a:pt x="372" y="238"/>
                    </a:lnTo>
                    <a:lnTo>
                      <a:pt x="374" y="176"/>
                    </a:lnTo>
                    <a:lnTo>
                      <a:pt x="374" y="176"/>
                    </a:lnTo>
                    <a:lnTo>
                      <a:pt x="374" y="150"/>
                    </a:lnTo>
                    <a:lnTo>
                      <a:pt x="370" y="126"/>
                    </a:lnTo>
                    <a:lnTo>
                      <a:pt x="364" y="102"/>
                    </a:lnTo>
                    <a:lnTo>
                      <a:pt x="358" y="80"/>
                    </a:lnTo>
                    <a:lnTo>
                      <a:pt x="348" y="58"/>
                    </a:lnTo>
                    <a:lnTo>
                      <a:pt x="336" y="38"/>
                    </a:lnTo>
                    <a:lnTo>
                      <a:pt x="324" y="20"/>
                    </a:lnTo>
                    <a:lnTo>
                      <a:pt x="310" y="4"/>
                    </a:lnTo>
                    <a:lnTo>
                      <a:pt x="310" y="4"/>
                    </a:lnTo>
                    <a:lnTo>
                      <a:pt x="246" y="0"/>
                    </a:lnTo>
                    <a:lnTo>
                      <a:pt x="180" y="0"/>
                    </a:lnTo>
                    <a:lnTo>
                      <a:pt x="180" y="0"/>
                    </a:lnTo>
                    <a:lnTo>
                      <a:pt x="122" y="0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52" y="20"/>
                    </a:lnTo>
                    <a:lnTo>
                      <a:pt x="40" y="38"/>
                    </a:lnTo>
                    <a:lnTo>
                      <a:pt x="28" y="58"/>
                    </a:lnTo>
                    <a:lnTo>
                      <a:pt x="18" y="80"/>
                    </a:lnTo>
                    <a:lnTo>
                      <a:pt x="12" y="102"/>
                    </a:lnTo>
                    <a:lnTo>
                      <a:pt x="6" y="126"/>
                    </a:lnTo>
                    <a:lnTo>
                      <a:pt x="2" y="150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4" y="240"/>
                    </a:lnTo>
                    <a:lnTo>
                      <a:pt x="10" y="342"/>
                    </a:lnTo>
                    <a:lnTo>
                      <a:pt x="10" y="3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32437" y="1479243"/>
                <a:ext cx="593725" cy="571500"/>
              </a:xfrm>
              <a:custGeom>
                <a:avLst/>
                <a:gdLst>
                  <a:gd name="T0" fmla="*/ 10 w 374"/>
                  <a:gd name="T1" fmla="*/ 18 h 360"/>
                  <a:gd name="T2" fmla="*/ 10 w 374"/>
                  <a:gd name="T3" fmla="*/ 18 h 360"/>
                  <a:gd name="T4" fmla="*/ 52 w 374"/>
                  <a:gd name="T5" fmla="*/ 10 h 360"/>
                  <a:gd name="T6" fmla="*/ 94 w 374"/>
                  <a:gd name="T7" fmla="*/ 4 h 360"/>
                  <a:gd name="T8" fmla="*/ 136 w 374"/>
                  <a:gd name="T9" fmla="*/ 2 h 360"/>
                  <a:gd name="T10" fmla="*/ 180 w 374"/>
                  <a:gd name="T11" fmla="*/ 0 h 360"/>
                  <a:gd name="T12" fmla="*/ 180 w 374"/>
                  <a:gd name="T13" fmla="*/ 0 h 360"/>
                  <a:gd name="T14" fmla="*/ 228 w 374"/>
                  <a:gd name="T15" fmla="*/ 2 h 360"/>
                  <a:gd name="T16" fmla="*/ 274 w 374"/>
                  <a:gd name="T17" fmla="*/ 6 h 360"/>
                  <a:gd name="T18" fmla="*/ 320 w 374"/>
                  <a:gd name="T19" fmla="*/ 12 h 360"/>
                  <a:gd name="T20" fmla="*/ 366 w 374"/>
                  <a:gd name="T21" fmla="*/ 22 h 360"/>
                  <a:gd name="T22" fmla="*/ 366 w 374"/>
                  <a:gd name="T23" fmla="*/ 22 h 360"/>
                  <a:gd name="T24" fmla="*/ 372 w 374"/>
                  <a:gd name="T25" fmla="*/ 122 h 360"/>
                  <a:gd name="T26" fmla="*/ 374 w 374"/>
                  <a:gd name="T27" fmla="*/ 184 h 360"/>
                  <a:gd name="T28" fmla="*/ 374 w 374"/>
                  <a:gd name="T29" fmla="*/ 184 h 360"/>
                  <a:gd name="T30" fmla="*/ 374 w 374"/>
                  <a:gd name="T31" fmla="*/ 210 h 360"/>
                  <a:gd name="T32" fmla="*/ 370 w 374"/>
                  <a:gd name="T33" fmla="*/ 234 h 360"/>
                  <a:gd name="T34" fmla="*/ 364 w 374"/>
                  <a:gd name="T35" fmla="*/ 258 h 360"/>
                  <a:gd name="T36" fmla="*/ 358 w 374"/>
                  <a:gd name="T37" fmla="*/ 280 h 360"/>
                  <a:gd name="T38" fmla="*/ 348 w 374"/>
                  <a:gd name="T39" fmla="*/ 302 h 360"/>
                  <a:gd name="T40" fmla="*/ 336 w 374"/>
                  <a:gd name="T41" fmla="*/ 322 h 360"/>
                  <a:gd name="T42" fmla="*/ 324 w 374"/>
                  <a:gd name="T43" fmla="*/ 340 h 360"/>
                  <a:gd name="T44" fmla="*/ 310 w 374"/>
                  <a:gd name="T45" fmla="*/ 356 h 360"/>
                  <a:gd name="T46" fmla="*/ 310 w 374"/>
                  <a:gd name="T47" fmla="*/ 356 h 360"/>
                  <a:gd name="T48" fmla="*/ 246 w 374"/>
                  <a:gd name="T49" fmla="*/ 360 h 360"/>
                  <a:gd name="T50" fmla="*/ 180 w 374"/>
                  <a:gd name="T51" fmla="*/ 360 h 360"/>
                  <a:gd name="T52" fmla="*/ 180 w 374"/>
                  <a:gd name="T53" fmla="*/ 360 h 360"/>
                  <a:gd name="T54" fmla="*/ 122 w 374"/>
                  <a:gd name="T55" fmla="*/ 360 h 360"/>
                  <a:gd name="T56" fmla="*/ 66 w 374"/>
                  <a:gd name="T57" fmla="*/ 358 h 360"/>
                  <a:gd name="T58" fmla="*/ 66 w 374"/>
                  <a:gd name="T59" fmla="*/ 358 h 360"/>
                  <a:gd name="T60" fmla="*/ 52 w 374"/>
                  <a:gd name="T61" fmla="*/ 340 h 360"/>
                  <a:gd name="T62" fmla="*/ 40 w 374"/>
                  <a:gd name="T63" fmla="*/ 322 h 360"/>
                  <a:gd name="T64" fmla="*/ 28 w 374"/>
                  <a:gd name="T65" fmla="*/ 302 h 360"/>
                  <a:gd name="T66" fmla="*/ 18 w 374"/>
                  <a:gd name="T67" fmla="*/ 280 h 360"/>
                  <a:gd name="T68" fmla="*/ 12 w 374"/>
                  <a:gd name="T69" fmla="*/ 258 h 360"/>
                  <a:gd name="T70" fmla="*/ 6 w 374"/>
                  <a:gd name="T71" fmla="*/ 234 h 360"/>
                  <a:gd name="T72" fmla="*/ 2 w 374"/>
                  <a:gd name="T73" fmla="*/ 210 h 360"/>
                  <a:gd name="T74" fmla="*/ 0 w 374"/>
                  <a:gd name="T75" fmla="*/ 184 h 360"/>
                  <a:gd name="T76" fmla="*/ 0 w 374"/>
                  <a:gd name="T77" fmla="*/ 184 h 360"/>
                  <a:gd name="T78" fmla="*/ 4 w 374"/>
                  <a:gd name="T79" fmla="*/ 120 h 360"/>
                  <a:gd name="T80" fmla="*/ 10 w 374"/>
                  <a:gd name="T81" fmla="*/ 18 h 360"/>
                  <a:gd name="T82" fmla="*/ 10 w 374"/>
                  <a:gd name="T83" fmla="*/ 18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4" h="360">
                    <a:moveTo>
                      <a:pt x="10" y="18"/>
                    </a:moveTo>
                    <a:lnTo>
                      <a:pt x="10" y="18"/>
                    </a:lnTo>
                    <a:lnTo>
                      <a:pt x="52" y="10"/>
                    </a:lnTo>
                    <a:lnTo>
                      <a:pt x="94" y="4"/>
                    </a:lnTo>
                    <a:lnTo>
                      <a:pt x="136" y="2"/>
                    </a:lnTo>
                    <a:lnTo>
                      <a:pt x="180" y="0"/>
                    </a:lnTo>
                    <a:lnTo>
                      <a:pt x="180" y="0"/>
                    </a:lnTo>
                    <a:lnTo>
                      <a:pt x="228" y="2"/>
                    </a:lnTo>
                    <a:lnTo>
                      <a:pt x="274" y="6"/>
                    </a:lnTo>
                    <a:lnTo>
                      <a:pt x="320" y="12"/>
                    </a:lnTo>
                    <a:lnTo>
                      <a:pt x="366" y="22"/>
                    </a:lnTo>
                    <a:lnTo>
                      <a:pt x="366" y="22"/>
                    </a:lnTo>
                    <a:lnTo>
                      <a:pt x="372" y="122"/>
                    </a:lnTo>
                    <a:lnTo>
                      <a:pt x="374" y="184"/>
                    </a:lnTo>
                    <a:lnTo>
                      <a:pt x="374" y="184"/>
                    </a:lnTo>
                    <a:lnTo>
                      <a:pt x="374" y="210"/>
                    </a:lnTo>
                    <a:lnTo>
                      <a:pt x="370" y="234"/>
                    </a:lnTo>
                    <a:lnTo>
                      <a:pt x="364" y="258"/>
                    </a:lnTo>
                    <a:lnTo>
                      <a:pt x="358" y="280"/>
                    </a:lnTo>
                    <a:lnTo>
                      <a:pt x="348" y="302"/>
                    </a:lnTo>
                    <a:lnTo>
                      <a:pt x="336" y="322"/>
                    </a:lnTo>
                    <a:lnTo>
                      <a:pt x="324" y="340"/>
                    </a:lnTo>
                    <a:lnTo>
                      <a:pt x="310" y="356"/>
                    </a:lnTo>
                    <a:lnTo>
                      <a:pt x="310" y="356"/>
                    </a:lnTo>
                    <a:lnTo>
                      <a:pt x="246" y="360"/>
                    </a:lnTo>
                    <a:lnTo>
                      <a:pt x="180" y="360"/>
                    </a:lnTo>
                    <a:lnTo>
                      <a:pt x="180" y="360"/>
                    </a:lnTo>
                    <a:lnTo>
                      <a:pt x="122" y="360"/>
                    </a:lnTo>
                    <a:lnTo>
                      <a:pt x="66" y="358"/>
                    </a:lnTo>
                    <a:lnTo>
                      <a:pt x="66" y="358"/>
                    </a:lnTo>
                    <a:lnTo>
                      <a:pt x="52" y="340"/>
                    </a:lnTo>
                    <a:lnTo>
                      <a:pt x="40" y="322"/>
                    </a:lnTo>
                    <a:lnTo>
                      <a:pt x="28" y="302"/>
                    </a:lnTo>
                    <a:lnTo>
                      <a:pt x="18" y="280"/>
                    </a:lnTo>
                    <a:lnTo>
                      <a:pt x="12" y="258"/>
                    </a:lnTo>
                    <a:lnTo>
                      <a:pt x="6" y="234"/>
                    </a:lnTo>
                    <a:lnTo>
                      <a:pt x="2" y="21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4" y="120"/>
                    </a:lnTo>
                    <a:lnTo>
                      <a:pt x="10" y="18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" name="Freeform 11"/>
              <p:cNvSpPr>
                <a:spLocks/>
              </p:cNvSpPr>
              <p:nvPr/>
            </p:nvSpPr>
            <p:spPr bwMode="auto">
              <a:xfrm>
                <a:off x="6500637" y="3374718"/>
                <a:ext cx="536575" cy="539750"/>
              </a:xfrm>
              <a:custGeom>
                <a:avLst/>
                <a:gdLst>
                  <a:gd name="T0" fmla="*/ 338 w 338"/>
                  <a:gd name="T1" fmla="*/ 0 h 340"/>
                  <a:gd name="T2" fmla="*/ 338 w 338"/>
                  <a:gd name="T3" fmla="*/ 0 h 340"/>
                  <a:gd name="T4" fmla="*/ 244 w 338"/>
                  <a:gd name="T5" fmla="*/ 8 h 340"/>
                  <a:gd name="T6" fmla="*/ 154 w 338"/>
                  <a:gd name="T7" fmla="*/ 18 h 340"/>
                  <a:gd name="T8" fmla="*/ 72 w 338"/>
                  <a:gd name="T9" fmla="*/ 30 h 340"/>
                  <a:gd name="T10" fmla="*/ 0 w 338"/>
                  <a:gd name="T11" fmla="*/ 48 h 340"/>
                  <a:gd name="T12" fmla="*/ 0 w 338"/>
                  <a:gd name="T13" fmla="*/ 48 h 340"/>
                  <a:gd name="T14" fmla="*/ 10 w 338"/>
                  <a:gd name="T15" fmla="*/ 76 h 340"/>
                  <a:gd name="T16" fmla="*/ 18 w 338"/>
                  <a:gd name="T17" fmla="*/ 106 h 340"/>
                  <a:gd name="T18" fmla="*/ 22 w 338"/>
                  <a:gd name="T19" fmla="*/ 138 h 340"/>
                  <a:gd name="T20" fmla="*/ 24 w 338"/>
                  <a:gd name="T21" fmla="*/ 174 h 340"/>
                  <a:gd name="T22" fmla="*/ 24 w 338"/>
                  <a:gd name="T23" fmla="*/ 174 h 340"/>
                  <a:gd name="T24" fmla="*/ 22 w 338"/>
                  <a:gd name="T25" fmla="*/ 228 h 340"/>
                  <a:gd name="T26" fmla="*/ 22 w 338"/>
                  <a:gd name="T27" fmla="*/ 228 h 340"/>
                  <a:gd name="T28" fmla="*/ 52 w 338"/>
                  <a:gd name="T29" fmla="*/ 248 h 340"/>
                  <a:gd name="T30" fmla="*/ 82 w 338"/>
                  <a:gd name="T31" fmla="*/ 264 h 340"/>
                  <a:gd name="T32" fmla="*/ 114 w 338"/>
                  <a:gd name="T33" fmla="*/ 280 h 340"/>
                  <a:gd name="T34" fmla="*/ 146 w 338"/>
                  <a:gd name="T35" fmla="*/ 296 h 340"/>
                  <a:gd name="T36" fmla="*/ 180 w 338"/>
                  <a:gd name="T37" fmla="*/ 308 h 340"/>
                  <a:gd name="T38" fmla="*/ 214 w 338"/>
                  <a:gd name="T39" fmla="*/ 320 h 340"/>
                  <a:gd name="T40" fmla="*/ 248 w 338"/>
                  <a:gd name="T41" fmla="*/ 330 h 340"/>
                  <a:gd name="T42" fmla="*/ 282 w 338"/>
                  <a:gd name="T43" fmla="*/ 340 h 340"/>
                  <a:gd name="T44" fmla="*/ 282 w 338"/>
                  <a:gd name="T45" fmla="*/ 340 h 340"/>
                  <a:gd name="T46" fmla="*/ 276 w 338"/>
                  <a:gd name="T47" fmla="*/ 238 h 340"/>
                  <a:gd name="T48" fmla="*/ 272 w 338"/>
                  <a:gd name="T49" fmla="*/ 174 h 340"/>
                  <a:gd name="T50" fmla="*/ 272 w 338"/>
                  <a:gd name="T51" fmla="*/ 174 h 340"/>
                  <a:gd name="T52" fmla="*/ 274 w 338"/>
                  <a:gd name="T53" fmla="*/ 148 h 340"/>
                  <a:gd name="T54" fmla="*/ 278 w 338"/>
                  <a:gd name="T55" fmla="*/ 124 h 340"/>
                  <a:gd name="T56" fmla="*/ 284 w 338"/>
                  <a:gd name="T57" fmla="*/ 100 h 340"/>
                  <a:gd name="T58" fmla="*/ 290 w 338"/>
                  <a:gd name="T59" fmla="*/ 78 h 340"/>
                  <a:gd name="T60" fmla="*/ 300 w 338"/>
                  <a:gd name="T61" fmla="*/ 56 h 340"/>
                  <a:gd name="T62" fmla="*/ 312 w 338"/>
                  <a:gd name="T63" fmla="*/ 36 h 340"/>
                  <a:gd name="T64" fmla="*/ 324 w 338"/>
                  <a:gd name="T65" fmla="*/ 18 h 340"/>
                  <a:gd name="T66" fmla="*/ 338 w 338"/>
                  <a:gd name="T67" fmla="*/ 0 h 340"/>
                  <a:gd name="T68" fmla="*/ 338 w 338"/>
                  <a:gd name="T6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8" h="340">
                    <a:moveTo>
                      <a:pt x="338" y="0"/>
                    </a:moveTo>
                    <a:lnTo>
                      <a:pt x="338" y="0"/>
                    </a:lnTo>
                    <a:lnTo>
                      <a:pt x="244" y="8"/>
                    </a:lnTo>
                    <a:lnTo>
                      <a:pt x="154" y="18"/>
                    </a:lnTo>
                    <a:lnTo>
                      <a:pt x="72" y="3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0" y="76"/>
                    </a:lnTo>
                    <a:lnTo>
                      <a:pt x="18" y="106"/>
                    </a:lnTo>
                    <a:lnTo>
                      <a:pt x="22" y="138"/>
                    </a:lnTo>
                    <a:lnTo>
                      <a:pt x="24" y="174"/>
                    </a:lnTo>
                    <a:lnTo>
                      <a:pt x="24" y="174"/>
                    </a:lnTo>
                    <a:lnTo>
                      <a:pt x="22" y="228"/>
                    </a:lnTo>
                    <a:lnTo>
                      <a:pt x="22" y="228"/>
                    </a:lnTo>
                    <a:lnTo>
                      <a:pt x="52" y="248"/>
                    </a:lnTo>
                    <a:lnTo>
                      <a:pt x="82" y="264"/>
                    </a:lnTo>
                    <a:lnTo>
                      <a:pt x="114" y="280"/>
                    </a:lnTo>
                    <a:lnTo>
                      <a:pt x="146" y="296"/>
                    </a:lnTo>
                    <a:lnTo>
                      <a:pt x="180" y="308"/>
                    </a:lnTo>
                    <a:lnTo>
                      <a:pt x="214" y="320"/>
                    </a:lnTo>
                    <a:lnTo>
                      <a:pt x="248" y="330"/>
                    </a:lnTo>
                    <a:lnTo>
                      <a:pt x="282" y="340"/>
                    </a:lnTo>
                    <a:lnTo>
                      <a:pt x="282" y="340"/>
                    </a:lnTo>
                    <a:lnTo>
                      <a:pt x="276" y="238"/>
                    </a:lnTo>
                    <a:lnTo>
                      <a:pt x="272" y="174"/>
                    </a:lnTo>
                    <a:lnTo>
                      <a:pt x="272" y="174"/>
                    </a:lnTo>
                    <a:lnTo>
                      <a:pt x="274" y="148"/>
                    </a:lnTo>
                    <a:lnTo>
                      <a:pt x="278" y="124"/>
                    </a:lnTo>
                    <a:lnTo>
                      <a:pt x="284" y="100"/>
                    </a:lnTo>
                    <a:lnTo>
                      <a:pt x="290" y="78"/>
                    </a:lnTo>
                    <a:lnTo>
                      <a:pt x="300" y="56"/>
                    </a:lnTo>
                    <a:lnTo>
                      <a:pt x="312" y="36"/>
                    </a:lnTo>
                    <a:lnTo>
                      <a:pt x="324" y="18"/>
                    </a:lnTo>
                    <a:lnTo>
                      <a:pt x="338" y="0"/>
                    </a:lnTo>
                    <a:lnTo>
                      <a:pt x="33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" name="Freeform 12"/>
              <p:cNvSpPr>
                <a:spLocks/>
              </p:cNvSpPr>
              <p:nvPr/>
            </p:nvSpPr>
            <p:spPr bwMode="auto">
              <a:xfrm>
                <a:off x="6500637" y="1507818"/>
                <a:ext cx="536575" cy="539750"/>
              </a:xfrm>
              <a:custGeom>
                <a:avLst/>
                <a:gdLst>
                  <a:gd name="T0" fmla="*/ 338 w 338"/>
                  <a:gd name="T1" fmla="*/ 340 h 340"/>
                  <a:gd name="T2" fmla="*/ 338 w 338"/>
                  <a:gd name="T3" fmla="*/ 340 h 340"/>
                  <a:gd name="T4" fmla="*/ 244 w 338"/>
                  <a:gd name="T5" fmla="*/ 332 h 340"/>
                  <a:gd name="T6" fmla="*/ 154 w 338"/>
                  <a:gd name="T7" fmla="*/ 322 h 340"/>
                  <a:gd name="T8" fmla="*/ 72 w 338"/>
                  <a:gd name="T9" fmla="*/ 310 h 340"/>
                  <a:gd name="T10" fmla="*/ 0 w 338"/>
                  <a:gd name="T11" fmla="*/ 292 h 340"/>
                  <a:gd name="T12" fmla="*/ 0 w 338"/>
                  <a:gd name="T13" fmla="*/ 292 h 340"/>
                  <a:gd name="T14" fmla="*/ 10 w 338"/>
                  <a:gd name="T15" fmla="*/ 264 h 340"/>
                  <a:gd name="T16" fmla="*/ 18 w 338"/>
                  <a:gd name="T17" fmla="*/ 234 h 340"/>
                  <a:gd name="T18" fmla="*/ 22 w 338"/>
                  <a:gd name="T19" fmla="*/ 202 h 340"/>
                  <a:gd name="T20" fmla="*/ 24 w 338"/>
                  <a:gd name="T21" fmla="*/ 166 h 340"/>
                  <a:gd name="T22" fmla="*/ 24 w 338"/>
                  <a:gd name="T23" fmla="*/ 166 h 340"/>
                  <a:gd name="T24" fmla="*/ 22 w 338"/>
                  <a:gd name="T25" fmla="*/ 112 h 340"/>
                  <a:gd name="T26" fmla="*/ 22 w 338"/>
                  <a:gd name="T27" fmla="*/ 112 h 340"/>
                  <a:gd name="T28" fmla="*/ 52 w 338"/>
                  <a:gd name="T29" fmla="*/ 92 h 340"/>
                  <a:gd name="T30" fmla="*/ 82 w 338"/>
                  <a:gd name="T31" fmla="*/ 76 h 340"/>
                  <a:gd name="T32" fmla="*/ 114 w 338"/>
                  <a:gd name="T33" fmla="*/ 60 h 340"/>
                  <a:gd name="T34" fmla="*/ 146 w 338"/>
                  <a:gd name="T35" fmla="*/ 44 h 340"/>
                  <a:gd name="T36" fmla="*/ 180 w 338"/>
                  <a:gd name="T37" fmla="*/ 32 h 340"/>
                  <a:gd name="T38" fmla="*/ 214 w 338"/>
                  <a:gd name="T39" fmla="*/ 20 h 340"/>
                  <a:gd name="T40" fmla="*/ 248 w 338"/>
                  <a:gd name="T41" fmla="*/ 10 h 340"/>
                  <a:gd name="T42" fmla="*/ 282 w 338"/>
                  <a:gd name="T43" fmla="*/ 0 h 340"/>
                  <a:gd name="T44" fmla="*/ 282 w 338"/>
                  <a:gd name="T45" fmla="*/ 0 h 340"/>
                  <a:gd name="T46" fmla="*/ 276 w 338"/>
                  <a:gd name="T47" fmla="*/ 102 h 340"/>
                  <a:gd name="T48" fmla="*/ 272 w 338"/>
                  <a:gd name="T49" fmla="*/ 166 h 340"/>
                  <a:gd name="T50" fmla="*/ 272 w 338"/>
                  <a:gd name="T51" fmla="*/ 166 h 340"/>
                  <a:gd name="T52" fmla="*/ 274 w 338"/>
                  <a:gd name="T53" fmla="*/ 192 h 340"/>
                  <a:gd name="T54" fmla="*/ 278 w 338"/>
                  <a:gd name="T55" fmla="*/ 216 h 340"/>
                  <a:gd name="T56" fmla="*/ 284 w 338"/>
                  <a:gd name="T57" fmla="*/ 240 h 340"/>
                  <a:gd name="T58" fmla="*/ 290 w 338"/>
                  <a:gd name="T59" fmla="*/ 262 h 340"/>
                  <a:gd name="T60" fmla="*/ 300 w 338"/>
                  <a:gd name="T61" fmla="*/ 284 h 340"/>
                  <a:gd name="T62" fmla="*/ 312 w 338"/>
                  <a:gd name="T63" fmla="*/ 304 h 340"/>
                  <a:gd name="T64" fmla="*/ 324 w 338"/>
                  <a:gd name="T65" fmla="*/ 322 h 340"/>
                  <a:gd name="T66" fmla="*/ 338 w 338"/>
                  <a:gd name="T67" fmla="*/ 340 h 340"/>
                  <a:gd name="T68" fmla="*/ 338 w 338"/>
                  <a:gd name="T6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8" h="340">
                    <a:moveTo>
                      <a:pt x="338" y="340"/>
                    </a:moveTo>
                    <a:lnTo>
                      <a:pt x="338" y="340"/>
                    </a:lnTo>
                    <a:lnTo>
                      <a:pt x="244" y="332"/>
                    </a:lnTo>
                    <a:lnTo>
                      <a:pt x="154" y="322"/>
                    </a:lnTo>
                    <a:lnTo>
                      <a:pt x="72" y="310"/>
                    </a:lnTo>
                    <a:lnTo>
                      <a:pt x="0" y="292"/>
                    </a:lnTo>
                    <a:lnTo>
                      <a:pt x="0" y="292"/>
                    </a:lnTo>
                    <a:lnTo>
                      <a:pt x="10" y="264"/>
                    </a:lnTo>
                    <a:lnTo>
                      <a:pt x="18" y="234"/>
                    </a:lnTo>
                    <a:lnTo>
                      <a:pt x="22" y="202"/>
                    </a:lnTo>
                    <a:lnTo>
                      <a:pt x="24" y="166"/>
                    </a:lnTo>
                    <a:lnTo>
                      <a:pt x="24" y="166"/>
                    </a:lnTo>
                    <a:lnTo>
                      <a:pt x="22" y="112"/>
                    </a:lnTo>
                    <a:lnTo>
                      <a:pt x="22" y="112"/>
                    </a:lnTo>
                    <a:lnTo>
                      <a:pt x="52" y="92"/>
                    </a:lnTo>
                    <a:lnTo>
                      <a:pt x="82" y="76"/>
                    </a:lnTo>
                    <a:lnTo>
                      <a:pt x="114" y="60"/>
                    </a:lnTo>
                    <a:lnTo>
                      <a:pt x="146" y="44"/>
                    </a:lnTo>
                    <a:lnTo>
                      <a:pt x="180" y="32"/>
                    </a:lnTo>
                    <a:lnTo>
                      <a:pt x="214" y="20"/>
                    </a:lnTo>
                    <a:lnTo>
                      <a:pt x="248" y="1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02"/>
                    </a:lnTo>
                    <a:lnTo>
                      <a:pt x="272" y="166"/>
                    </a:lnTo>
                    <a:lnTo>
                      <a:pt x="272" y="166"/>
                    </a:lnTo>
                    <a:lnTo>
                      <a:pt x="274" y="192"/>
                    </a:lnTo>
                    <a:lnTo>
                      <a:pt x="278" y="216"/>
                    </a:lnTo>
                    <a:lnTo>
                      <a:pt x="284" y="240"/>
                    </a:lnTo>
                    <a:lnTo>
                      <a:pt x="290" y="262"/>
                    </a:lnTo>
                    <a:lnTo>
                      <a:pt x="300" y="284"/>
                    </a:lnTo>
                    <a:lnTo>
                      <a:pt x="312" y="304"/>
                    </a:lnTo>
                    <a:lnTo>
                      <a:pt x="324" y="322"/>
                    </a:lnTo>
                    <a:lnTo>
                      <a:pt x="338" y="340"/>
                    </a:lnTo>
                    <a:lnTo>
                      <a:pt x="338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7424562" y="3377893"/>
                <a:ext cx="511175" cy="530225"/>
              </a:xfrm>
              <a:custGeom>
                <a:avLst/>
                <a:gdLst>
                  <a:gd name="T0" fmla="*/ 300 w 322"/>
                  <a:gd name="T1" fmla="*/ 226 h 334"/>
                  <a:gd name="T2" fmla="*/ 300 w 322"/>
                  <a:gd name="T3" fmla="*/ 226 h 334"/>
                  <a:gd name="T4" fmla="*/ 298 w 322"/>
                  <a:gd name="T5" fmla="*/ 172 h 334"/>
                  <a:gd name="T6" fmla="*/ 298 w 322"/>
                  <a:gd name="T7" fmla="*/ 172 h 334"/>
                  <a:gd name="T8" fmla="*/ 300 w 322"/>
                  <a:gd name="T9" fmla="*/ 136 h 334"/>
                  <a:gd name="T10" fmla="*/ 304 w 322"/>
                  <a:gd name="T11" fmla="*/ 104 h 334"/>
                  <a:gd name="T12" fmla="*/ 312 w 322"/>
                  <a:gd name="T13" fmla="*/ 74 h 334"/>
                  <a:gd name="T14" fmla="*/ 322 w 322"/>
                  <a:gd name="T15" fmla="*/ 46 h 334"/>
                  <a:gd name="T16" fmla="*/ 322 w 322"/>
                  <a:gd name="T17" fmla="*/ 46 h 334"/>
                  <a:gd name="T18" fmla="*/ 252 w 322"/>
                  <a:gd name="T19" fmla="*/ 30 h 334"/>
                  <a:gd name="T20" fmla="*/ 174 w 322"/>
                  <a:gd name="T21" fmla="*/ 16 h 334"/>
                  <a:gd name="T22" fmla="*/ 90 w 322"/>
                  <a:gd name="T23" fmla="*/ 6 h 334"/>
                  <a:gd name="T24" fmla="*/ 0 w 322"/>
                  <a:gd name="T25" fmla="*/ 0 h 334"/>
                  <a:gd name="T26" fmla="*/ 0 w 322"/>
                  <a:gd name="T27" fmla="*/ 0 h 334"/>
                  <a:gd name="T28" fmla="*/ 14 w 322"/>
                  <a:gd name="T29" fmla="*/ 16 h 334"/>
                  <a:gd name="T30" fmla="*/ 26 w 322"/>
                  <a:gd name="T31" fmla="*/ 34 h 334"/>
                  <a:gd name="T32" fmla="*/ 38 w 322"/>
                  <a:gd name="T33" fmla="*/ 54 h 334"/>
                  <a:gd name="T34" fmla="*/ 48 w 322"/>
                  <a:gd name="T35" fmla="*/ 76 h 334"/>
                  <a:gd name="T36" fmla="*/ 54 w 322"/>
                  <a:gd name="T37" fmla="*/ 98 h 334"/>
                  <a:gd name="T38" fmla="*/ 60 w 322"/>
                  <a:gd name="T39" fmla="*/ 122 h 334"/>
                  <a:gd name="T40" fmla="*/ 64 w 322"/>
                  <a:gd name="T41" fmla="*/ 146 h 334"/>
                  <a:gd name="T42" fmla="*/ 64 w 322"/>
                  <a:gd name="T43" fmla="*/ 172 h 334"/>
                  <a:gd name="T44" fmla="*/ 64 w 322"/>
                  <a:gd name="T45" fmla="*/ 172 h 334"/>
                  <a:gd name="T46" fmla="*/ 62 w 322"/>
                  <a:gd name="T47" fmla="*/ 234 h 334"/>
                  <a:gd name="T48" fmla="*/ 56 w 322"/>
                  <a:gd name="T49" fmla="*/ 334 h 334"/>
                  <a:gd name="T50" fmla="*/ 56 w 322"/>
                  <a:gd name="T51" fmla="*/ 334 h 334"/>
                  <a:gd name="T52" fmla="*/ 88 w 322"/>
                  <a:gd name="T53" fmla="*/ 324 h 334"/>
                  <a:gd name="T54" fmla="*/ 120 w 322"/>
                  <a:gd name="T55" fmla="*/ 314 h 334"/>
                  <a:gd name="T56" fmla="*/ 152 w 322"/>
                  <a:gd name="T57" fmla="*/ 304 h 334"/>
                  <a:gd name="T58" fmla="*/ 182 w 322"/>
                  <a:gd name="T59" fmla="*/ 290 h 334"/>
                  <a:gd name="T60" fmla="*/ 214 w 322"/>
                  <a:gd name="T61" fmla="*/ 276 h 334"/>
                  <a:gd name="T62" fmla="*/ 242 w 322"/>
                  <a:gd name="T63" fmla="*/ 260 h 334"/>
                  <a:gd name="T64" fmla="*/ 272 w 322"/>
                  <a:gd name="T65" fmla="*/ 244 h 334"/>
                  <a:gd name="T66" fmla="*/ 300 w 322"/>
                  <a:gd name="T67" fmla="*/ 226 h 334"/>
                  <a:gd name="T68" fmla="*/ 300 w 322"/>
                  <a:gd name="T69" fmla="*/ 226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2" h="334">
                    <a:moveTo>
                      <a:pt x="300" y="226"/>
                    </a:moveTo>
                    <a:lnTo>
                      <a:pt x="300" y="226"/>
                    </a:lnTo>
                    <a:lnTo>
                      <a:pt x="298" y="172"/>
                    </a:lnTo>
                    <a:lnTo>
                      <a:pt x="298" y="172"/>
                    </a:lnTo>
                    <a:lnTo>
                      <a:pt x="300" y="136"/>
                    </a:lnTo>
                    <a:lnTo>
                      <a:pt x="304" y="104"/>
                    </a:lnTo>
                    <a:lnTo>
                      <a:pt x="312" y="74"/>
                    </a:lnTo>
                    <a:lnTo>
                      <a:pt x="322" y="46"/>
                    </a:lnTo>
                    <a:lnTo>
                      <a:pt x="322" y="46"/>
                    </a:lnTo>
                    <a:lnTo>
                      <a:pt x="252" y="30"/>
                    </a:lnTo>
                    <a:lnTo>
                      <a:pt x="174" y="16"/>
                    </a:lnTo>
                    <a:lnTo>
                      <a:pt x="9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" y="16"/>
                    </a:lnTo>
                    <a:lnTo>
                      <a:pt x="26" y="34"/>
                    </a:lnTo>
                    <a:lnTo>
                      <a:pt x="38" y="54"/>
                    </a:lnTo>
                    <a:lnTo>
                      <a:pt x="48" y="76"/>
                    </a:lnTo>
                    <a:lnTo>
                      <a:pt x="54" y="98"/>
                    </a:lnTo>
                    <a:lnTo>
                      <a:pt x="60" y="122"/>
                    </a:lnTo>
                    <a:lnTo>
                      <a:pt x="64" y="146"/>
                    </a:lnTo>
                    <a:lnTo>
                      <a:pt x="64" y="172"/>
                    </a:lnTo>
                    <a:lnTo>
                      <a:pt x="64" y="172"/>
                    </a:lnTo>
                    <a:lnTo>
                      <a:pt x="62" y="234"/>
                    </a:lnTo>
                    <a:lnTo>
                      <a:pt x="56" y="334"/>
                    </a:lnTo>
                    <a:lnTo>
                      <a:pt x="56" y="334"/>
                    </a:lnTo>
                    <a:lnTo>
                      <a:pt x="88" y="324"/>
                    </a:lnTo>
                    <a:lnTo>
                      <a:pt x="120" y="314"/>
                    </a:lnTo>
                    <a:lnTo>
                      <a:pt x="152" y="304"/>
                    </a:lnTo>
                    <a:lnTo>
                      <a:pt x="182" y="290"/>
                    </a:lnTo>
                    <a:lnTo>
                      <a:pt x="214" y="276"/>
                    </a:lnTo>
                    <a:lnTo>
                      <a:pt x="242" y="260"/>
                    </a:lnTo>
                    <a:lnTo>
                      <a:pt x="272" y="244"/>
                    </a:lnTo>
                    <a:lnTo>
                      <a:pt x="300" y="226"/>
                    </a:lnTo>
                    <a:lnTo>
                      <a:pt x="300" y="2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" name="Freeform 14"/>
              <p:cNvSpPr>
                <a:spLocks/>
              </p:cNvSpPr>
              <p:nvPr/>
            </p:nvSpPr>
            <p:spPr bwMode="auto">
              <a:xfrm>
                <a:off x="7424562" y="1514168"/>
                <a:ext cx="511175" cy="530225"/>
              </a:xfrm>
              <a:custGeom>
                <a:avLst/>
                <a:gdLst>
                  <a:gd name="T0" fmla="*/ 300 w 322"/>
                  <a:gd name="T1" fmla="*/ 108 h 334"/>
                  <a:gd name="T2" fmla="*/ 300 w 322"/>
                  <a:gd name="T3" fmla="*/ 108 h 334"/>
                  <a:gd name="T4" fmla="*/ 298 w 322"/>
                  <a:gd name="T5" fmla="*/ 162 h 334"/>
                  <a:gd name="T6" fmla="*/ 298 w 322"/>
                  <a:gd name="T7" fmla="*/ 162 h 334"/>
                  <a:gd name="T8" fmla="*/ 300 w 322"/>
                  <a:gd name="T9" fmla="*/ 198 h 334"/>
                  <a:gd name="T10" fmla="*/ 304 w 322"/>
                  <a:gd name="T11" fmla="*/ 230 h 334"/>
                  <a:gd name="T12" fmla="*/ 312 w 322"/>
                  <a:gd name="T13" fmla="*/ 260 h 334"/>
                  <a:gd name="T14" fmla="*/ 322 w 322"/>
                  <a:gd name="T15" fmla="*/ 288 h 334"/>
                  <a:gd name="T16" fmla="*/ 322 w 322"/>
                  <a:gd name="T17" fmla="*/ 288 h 334"/>
                  <a:gd name="T18" fmla="*/ 252 w 322"/>
                  <a:gd name="T19" fmla="*/ 304 h 334"/>
                  <a:gd name="T20" fmla="*/ 174 w 322"/>
                  <a:gd name="T21" fmla="*/ 318 h 334"/>
                  <a:gd name="T22" fmla="*/ 90 w 322"/>
                  <a:gd name="T23" fmla="*/ 328 h 334"/>
                  <a:gd name="T24" fmla="*/ 0 w 322"/>
                  <a:gd name="T25" fmla="*/ 334 h 334"/>
                  <a:gd name="T26" fmla="*/ 0 w 322"/>
                  <a:gd name="T27" fmla="*/ 334 h 334"/>
                  <a:gd name="T28" fmla="*/ 14 w 322"/>
                  <a:gd name="T29" fmla="*/ 318 h 334"/>
                  <a:gd name="T30" fmla="*/ 26 w 322"/>
                  <a:gd name="T31" fmla="*/ 300 h 334"/>
                  <a:gd name="T32" fmla="*/ 38 w 322"/>
                  <a:gd name="T33" fmla="*/ 280 h 334"/>
                  <a:gd name="T34" fmla="*/ 48 w 322"/>
                  <a:gd name="T35" fmla="*/ 258 h 334"/>
                  <a:gd name="T36" fmla="*/ 54 w 322"/>
                  <a:gd name="T37" fmla="*/ 236 h 334"/>
                  <a:gd name="T38" fmla="*/ 60 w 322"/>
                  <a:gd name="T39" fmla="*/ 212 h 334"/>
                  <a:gd name="T40" fmla="*/ 64 w 322"/>
                  <a:gd name="T41" fmla="*/ 188 h 334"/>
                  <a:gd name="T42" fmla="*/ 64 w 322"/>
                  <a:gd name="T43" fmla="*/ 162 h 334"/>
                  <a:gd name="T44" fmla="*/ 64 w 322"/>
                  <a:gd name="T45" fmla="*/ 162 h 334"/>
                  <a:gd name="T46" fmla="*/ 62 w 322"/>
                  <a:gd name="T47" fmla="*/ 100 h 334"/>
                  <a:gd name="T48" fmla="*/ 56 w 322"/>
                  <a:gd name="T49" fmla="*/ 0 h 334"/>
                  <a:gd name="T50" fmla="*/ 56 w 322"/>
                  <a:gd name="T51" fmla="*/ 0 h 334"/>
                  <a:gd name="T52" fmla="*/ 88 w 322"/>
                  <a:gd name="T53" fmla="*/ 10 h 334"/>
                  <a:gd name="T54" fmla="*/ 120 w 322"/>
                  <a:gd name="T55" fmla="*/ 20 h 334"/>
                  <a:gd name="T56" fmla="*/ 152 w 322"/>
                  <a:gd name="T57" fmla="*/ 30 h 334"/>
                  <a:gd name="T58" fmla="*/ 182 w 322"/>
                  <a:gd name="T59" fmla="*/ 44 h 334"/>
                  <a:gd name="T60" fmla="*/ 214 w 322"/>
                  <a:gd name="T61" fmla="*/ 58 h 334"/>
                  <a:gd name="T62" fmla="*/ 242 w 322"/>
                  <a:gd name="T63" fmla="*/ 74 h 334"/>
                  <a:gd name="T64" fmla="*/ 272 w 322"/>
                  <a:gd name="T65" fmla="*/ 90 h 334"/>
                  <a:gd name="T66" fmla="*/ 300 w 322"/>
                  <a:gd name="T67" fmla="*/ 108 h 334"/>
                  <a:gd name="T68" fmla="*/ 300 w 322"/>
                  <a:gd name="T69" fmla="*/ 108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2" h="334">
                    <a:moveTo>
                      <a:pt x="300" y="108"/>
                    </a:moveTo>
                    <a:lnTo>
                      <a:pt x="300" y="108"/>
                    </a:lnTo>
                    <a:lnTo>
                      <a:pt x="298" y="162"/>
                    </a:lnTo>
                    <a:lnTo>
                      <a:pt x="298" y="162"/>
                    </a:lnTo>
                    <a:lnTo>
                      <a:pt x="300" y="198"/>
                    </a:lnTo>
                    <a:lnTo>
                      <a:pt x="304" y="230"/>
                    </a:lnTo>
                    <a:lnTo>
                      <a:pt x="312" y="260"/>
                    </a:lnTo>
                    <a:lnTo>
                      <a:pt x="322" y="288"/>
                    </a:lnTo>
                    <a:lnTo>
                      <a:pt x="322" y="288"/>
                    </a:lnTo>
                    <a:lnTo>
                      <a:pt x="252" y="304"/>
                    </a:lnTo>
                    <a:lnTo>
                      <a:pt x="174" y="318"/>
                    </a:lnTo>
                    <a:lnTo>
                      <a:pt x="90" y="328"/>
                    </a:lnTo>
                    <a:lnTo>
                      <a:pt x="0" y="334"/>
                    </a:lnTo>
                    <a:lnTo>
                      <a:pt x="0" y="334"/>
                    </a:lnTo>
                    <a:lnTo>
                      <a:pt x="14" y="318"/>
                    </a:lnTo>
                    <a:lnTo>
                      <a:pt x="26" y="300"/>
                    </a:lnTo>
                    <a:lnTo>
                      <a:pt x="38" y="280"/>
                    </a:lnTo>
                    <a:lnTo>
                      <a:pt x="48" y="258"/>
                    </a:lnTo>
                    <a:lnTo>
                      <a:pt x="54" y="236"/>
                    </a:lnTo>
                    <a:lnTo>
                      <a:pt x="60" y="212"/>
                    </a:lnTo>
                    <a:lnTo>
                      <a:pt x="64" y="188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2" y="10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88" y="10"/>
                    </a:lnTo>
                    <a:lnTo>
                      <a:pt x="120" y="20"/>
                    </a:lnTo>
                    <a:lnTo>
                      <a:pt x="152" y="30"/>
                    </a:lnTo>
                    <a:lnTo>
                      <a:pt x="182" y="44"/>
                    </a:lnTo>
                    <a:lnTo>
                      <a:pt x="214" y="58"/>
                    </a:lnTo>
                    <a:lnTo>
                      <a:pt x="242" y="74"/>
                    </a:lnTo>
                    <a:lnTo>
                      <a:pt x="272" y="90"/>
                    </a:lnTo>
                    <a:lnTo>
                      <a:pt x="300" y="108"/>
                    </a:lnTo>
                    <a:lnTo>
                      <a:pt x="300" y="1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8" name="Freeform 7"/>
            <p:cNvSpPr>
              <a:spLocks/>
            </p:cNvSpPr>
            <p:nvPr/>
          </p:nvSpPr>
          <p:spPr bwMode="auto">
            <a:xfrm rot="1800000">
              <a:off x="4486228" y="1197350"/>
              <a:ext cx="1219655" cy="341650"/>
            </a:xfrm>
            <a:custGeom>
              <a:avLst/>
              <a:gdLst>
                <a:gd name="T0" fmla="*/ 1216 w 1216"/>
                <a:gd name="T1" fmla="*/ 330 h 330"/>
                <a:gd name="T2" fmla="*/ 1216 w 1216"/>
                <a:gd name="T3" fmla="*/ 330 h 330"/>
                <a:gd name="T4" fmla="*/ 1206 w 1216"/>
                <a:gd name="T5" fmla="*/ 284 h 330"/>
                <a:gd name="T6" fmla="*/ 1192 w 1216"/>
                <a:gd name="T7" fmla="*/ 238 h 330"/>
                <a:gd name="T8" fmla="*/ 1176 w 1216"/>
                <a:gd name="T9" fmla="*/ 194 h 330"/>
                <a:gd name="T10" fmla="*/ 1156 w 1216"/>
                <a:gd name="T11" fmla="*/ 150 h 330"/>
                <a:gd name="T12" fmla="*/ 1134 w 1216"/>
                <a:gd name="T13" fmla="*/ 110 h 330"/>
                <a:gd name="T14" fmla="*/ 1110 w 1216"/>
                <a:gd name="T15" fmla="*/ 72 h 330"/>
                <a:gd name="T16" fmla="*/ 1082 w 1216"/>
                <a:gd name="T17" fmla="*/ 34 h 330"/>
                <a:gd name="T18" fmla="*/ 1054 w 1216"/>
                <a:gd name="T19" fmla="*/ 0 h 330"/>
                <a:gd name="T20" fmla="*/ 1054 w 1216"/>
                <a:gd name="T21" fmla="*/ 0 h 330"/>
                <a:gd name="T22" fmla="*/ 988 w 1216"/>
                <a:gd name="T23" fmla="*/ 6 h 330"/>
                <a:gd name="T24" fmla="*/ 988 w 1216"/>
                <a:gd name="T25" fmla="*/ 6 h 330"/>
                <a:gd name="T26" fmla="*/ 930 w 1216"/>
                <a:gd name="T27" fmla="*/ 16 h 330"/>
                <a:gd name="T28" fmla="*/ 870 w 1216"/>
                <a:gd name="T29" fmla="*/ 26 h 330"/>
                <a:gd name="T30" fmla="*/ 806 w 1216"/>
                <a:gd name="T31" fmla="*/ 32 h 330"/>
                <a:gd name="T32" fmla="*/ 738 w 1216"/>
                <a:gd name="T33" fmla="*/ 36 h 330"/>
                <a:gd name="T34" fmla="*/ 738 w 1216"/>
                <a:gd name="T35" fmla="*/ 36 h 330"/>
                <a:gd name="T36" fmla="*/ 674 w 1216"/>
                <a:gd name="T37" fmla="*/ 40 h 330"/>
                <a:gd name="T38" fmla="*/ 608 w 1216"/>
                <a:gd name="T39" fmla="*/ 40 h 330"/>
                <a:gd name="T40" fmla="*/ 608 w 1216"/>
                <a:gd name="T41" fmla="*/ 40 h 330"/>
                <a:gd name="T42" fmla="*/ 550 w 1216"/>
                <a:gd name="T43" fmla="*/ 40 h 330"/>
                <a:gd name="T44" fmla="*/ 494 w 1216"/>
                <a:gd name="T45" fmla="*/ 38 h 330"/>
                <a:gd name="T46" fmla="*/ 494 w 1216"/>
                <a:gd name="T47" fmla="*/ 38 h 330"/>
                <a:gd name="T48" fmla="*/ 422 w 1216"/>
                <a:gd name="T49" fmla="*/ 32 h 330"/>
                <a:gd name="T50" fmla="*/ 354 w 1216"/>
                <a:gd name="T51" fmla="*/ 26 h 330"/>
                <a:gd name="T52" fmla="*/ 290 w 1216"/>
                <a:gd name="T53" fmla="*/ 18 h 330"/>
                <a:gd name="T54" fmla="*/ 228 w 1216"/>
                <a:gd name="T55" fmla="*/ 6 h 330"/>
                <a:gd name="T56" fmla="*/ 228 w 1216"/>
                <a:gd name="T57" fmla="*/ 6 h 330"/>
                <a:gd name="T58" fmla="*/ 162 w 1216"/>
                <a:gd name="T59" fmla="*/ 0 h 330"/>
                <a:gd name="T60" fmla="*/ 162 w 1216"/>
                <a:gd name="T61" fmla="*/ 0 h 330"/>
                <a:gd name="T62" fmla="*/ 134 w 1216"/>
                <a:gd name="T63" fmla="*/ 34 h 330"/>
                <a:gd name="T64" fmla="*/ 106 w 1216"/>
                <a:gd name="T65" fmla="*/ 72 h 330"/>
                <a:gd name="T66" fmla="*/ 82 w 1216"/>
                <a:gd name="T67" fmla="*/ 110 h 330"/>
                <a:gd name="T68" fmla="*/ 60 w 1216"/>
                <a:gd name="T69" fmla="*/ 150 h 330"/>
                <a:gd name="T70" fmla="*/ 40 w 1216"/>
                <a:gd name="T71" fmla="*/ 194 h 330"/>
                <a:gd name="T72" fmla="*/ 24 w 1216"/>
                <a:gd name="T73" fmla="*/ 238 h 330"/>
                <a:gd name="T74" fmla="*/ 10 w 1216"/>
                <a:gd name="T75" fmla="*/ 284 h 330"/>
                <a:gd name="T76" fmla="*/ 0 w 1216"/>
                <a:gd name="T77" fmla="*/ 330 h 330"/>
                <a:gd name="T78" fmla="*/ 0 w 1216"/>
                <a:gd name="T79" fmla="*/ 330 h 330"/>
                <a:gd name="T80" fmla="*/ 58 w 1216"/>
                <a:gd name="T81" fmla="*/ 316 h 330"/>
                <a:gd name="T82" fmla="*/ 124 w 1216"/>
                <a:gd name="T83" fmla="*/ 302 h 330"/>
                <a:gd name="T84" fmla="*/ 194 w 1216"/>
                <a:gd name="T85" fmla="*/ 292 h 330"/>
                <a:gd name="T86" fmla="*/ 268 w 1216"/>
                <a:gd name="T87" fmla="*/ 282 h 330"/>
                <a:gd name="T88" fmla="*/ 348 w 1216"/>
                <a:gd name="T89" fmla="*/ 274 h 330"/>
                <a:gd name="T90" fmla="*/ 432 w 1216"/>
                <a:gd name="T91" fmla="*/ 268 h 330"/>
                <a:gd name="T92" fmla="*/ 518 w 1216"/>
                <a:gd name="T93" fmla="*/ 266 h 330"/>
                <a:gd name="T94" fmla="*/ 608 w 1216"/>
                <a:gd name="T95" fmla="*/ 264 h 330"/>
                <a:gd name="T96" fmla="*/ 608 w 1216"/>
                <a:gd name="T97" fmla="*/ 264 h 330"/>
                <a:gd name="T98" fmla="*/ 698 w 1216"/>
                <a:gd name="T99" fmla="*/ 266 h 330"/>
                <a:gd name="T100" fmla="*/ 784 w 1216"/>
                <a:gd name="T101" fmla="*/ 268 h 330"/>
                <a:gd name="T102" fmla="*/ 868 w 1216"/>
                <a:gd name="T103" fmla="*/ 274 h 330"/>
                <a:gd name="T104" fmla="*/ 948 w 1216"/>
                <a:gd name="T105" fmla="*/ 282 h 330"/>
                <a:gd name="T106" fmla="*/ 1022 w 1216"/>
                <a:gd name="T107" fmla="*/ 292 h 330"/>
                <a:gd name="T108" fmla="*/ 1092 w 1216"/>
                <a:gd name="T109" fmla="*/ 302 h 330"/>
                <a:gd name="T110" fmla="*/ 1158 w 1216"/>
                <a:gd name="T111" fmla="*/ 316 h 330"/>
                <a:gd name="T112" fmla="*/ 1216 w 1216"/>
                <a:gd name="T113" fmla="*/ 330 h 330"/>
                <a:gd name="T114" fmla="*/ 1216 w 1216"/>
                <a:gd name="T115" fmla="*/ 330 h 330"/>
                <a:gd name="connsiteX0" fmla="*/ 10000 w 10000"/>
                <a:gd name="connsiteY0" fmla="*/ 10278 h 10278"/>
                <a:gd name="connsiteX1" fmla="*/ 10000 w 10000"/>
                <a:gd name="connsiteY1" fmla="*/ 10278 h 10278"/>
                <a:gd name="connsiteX2" fmla="*/ 9918 w 10000"/>
                <a:gd name="connsiteY2" fmla="*/ 8884 h 10278"/>
                <a:gd name="connsiteX3" fmla="*/ 9803 w 10000"/>
                <a:gd name="connsiteY3" fmla="*/ 7490 h 10278"/>
                <a:gd name="connsiteX4" fmla="*/ 9671 w 10000"/>
                <a:gd name="connsiteY4" fmla="*/ 6157 h 10278"/>
                <a:gd name="connsiteX5" fmla="*/ 9507 w 10000"/>
                <a:gd name="connsiteY5" fmla="*/ 4823 h 10278"/>
                <a:gd name="connsiteX6" fmla="*/ 9326 w 10000"/>
                <a:gd name="connsiteY6" fmla="*/ 3611 h 10278"/>
                <a:gd name="connsiteX7" fmla="*/ 9128 w 10000"/>
                <a:gd name="connsiteY7" fmla="*/ 2460 h 10278"/>
                <a:gd name="connsiteX8" fmla="*/ 8898 w 10000"/>
                <a:gd name="connsiteY8" fmla="*/ 1308 h 10278"/>
                <a:gd name="connsiteX9" fmla="*/ 8668 w 10000"/>
                <a:gd name="connsiteY9" fmla="*/ 278 h 10278"/>
                <a:gd name="connsiteX10" fmla="*/ 8668 w 10000"/>
                <a:gd name="connsiteY10" fmla="*/ 278 h 10278"/>
                <a:gd name="connsiteX11" fmla="*/ 8125 w 10000"/>
                <a:gd name="connsiteY11" fmla="*/ 460 h 10278"/>
                <a:gd name="connsiteX12" fmla="*/ 8125 w 10000"/>
                <a:gd name="connsiteY12" fmla="*/ 460 h 10278"/>
                <a:gd name="connsiteX13" fmla="*/ 7648 w 10000"/>
                <a:gd name="connsiteY13" fmla="*/ 763 h 10278"/>
                <a:gd name="connsiteX14" fmla="*/ 7155 w 10000"/>
                <a:gd name="connsiteY14" fmla="*/ 1066 h 10278"/>
                <a:gd name="connsiteX15" fmla="*/ 6628 w 10000"/>
                <a:gd name="connsiteY15" fmla="*/ 1248 h 10278"/>
                <a:gd name="connsiteX16" fmla="*/ 6069 w 10000"/>
                <a:gd name="connsiteY16" fmla="*/ 1369 h 10278"/>
                <a:gd name="connsiteX17" fmla="*/ 6069 w 10000"/>
                <a:gd name="connsiteY17" fmla="*/ 1369 h 10278"/>
                <a:gd name="connsiteX18" fmla="*/ 5543 w 10000"/>
                <a:gd name="connsiteY18" fmla="*/ 1490 h 10278"/>
                <a:gd name="connsiteX19" fmla="*/ 5000 w 10000"/>
                <a:gd name="connsiteY19" fmla="*/ 1490 h 10278"/>
                <a:gd name="connsiteX20" fmla="*/ 5000 w 10000"/>
                <a:gd name="connsiteY20" fmla="*/ 1490 h 10278"/>
                <a:gd name="connsiteX21" fmla="*/ 4523 w 10000"/>
                <a:gd name="connsiteY21" fmla="*/ 1490 h 10278"/>
                <a:gd name="connsiteX22" fmla="*/ 4063 w 10000"/>
                <a:gd name="connsiteY22" fmla="*/ 1430 h 10278"/>
                <a:gd name="connsiteX23" fmla="*/ 4063 w 10000"/>
                <a:gd name="connsiteY23" fmla="*/ 1430 h 10278"/>
                <a:gd name="connsiteX24" fmla="*/ 3470 w 10000"/>
                <a:gd name="connsiteY24" fmla="*/ 1248 h 10278"/>
                <a:gd name="connsiteX25" fmla="*/ 2911 w 10000"/>
                <a:gd name="connsiteY25" fmla="*/ 1066 h 10278"/>
                <a:gd name="connsiteX26" fmla="*/ 2385 w 10000"/>
                <a:gd name="connsiteY26" fmla="*/ 823 h 10278"/>
                <a:gd name="connsiteX27" fmla="*/ 1875 w 10000"/>
                <a:gd name="connsiteY27" fmla="*/ 460 h 10278"/>
                <a:gd name="connsiteX28" fmla="*/ 1875 w 10000"/>
                <a:gd name="connsiteY28" fmla="*/ 460 h 10278"/>
                <a:gd name="connsiteX29" fmla="*/ 1332 w 10000"/>
                <a:gd name="connsiteY29" fmla="*/ 278 h 10278"/>
                <a:gd name="connsiteX30" fmla="*/ 1306 w 10000"/>
                <a:gd name="connsiteY30" fmla="*/ 0 h 10278"/>
                <a:gd name="connsiteX31" fmla="*/ 1102 w 10000"/>
                <a:gd name="connsiteY31" fmla="*/ 1308 h 10278"/>
                <a:gd name="connsiteX32" fmla="*/ 872 w 10000"/>
                <a:gd name="connsiteY32" fmla="*/ 2460 h 10278"/>
                <a:gd name="connsiteX33" fmla="*/ 674 w 10000"/>
                <a:gd name="connsiteY33" fmla="*/ 3611 h 10278"/>
                <a:gd name="connsiteX34" fmla="*/ 493 w 10000"/>
                <a:gd name="connsiteY34" fmla="*/ 4823 h 10278"/>
                <a:gd name="connsiteX35" fmla="*/ 329 w 10000"/>
                <a:gd name="connsiteY35" fmla="*/ 6157 h 10278"/>
                <a:gd name="connsiteX36" fmla="*/ 197 w 10000"/>
                <a:gd name="connsiteY36" fmla="*/ 7490 h 10278"/>
                <a:gd name="connsiteX37" fmla="*/ 82 w 10000"/>
                <a:gd name="connsiteY37" fmla="*/ 8884 h 10278"/>
                <a:gd name="connsiteX38" fmla="*/ 0 w 10000"/>
                <a:gd name="connsiteY38" fmla="*/ 10278 h 10278"/>
                <a:gd name="connsiteX39" fmla="*/ 0 w 10000"/>
                <a:gd name="connsiteY39" fmla="*/ 10278 h 10278"/>
                <a:gd name="connsiteX40" fmla="*/ 477 w 10000"/>
                <a:gd name="connsiteY40" fmla="*/ 9854 h 10278"/>
                <a:gd name="connsiteX41" fmla="*/ 1020 w 10000"/>
                <a:gd name="connsiteY41" fmla="*/ 9430 h 10278"/>
                <a:gd name="connsiteX42" fmla="*/ 1595 w 10000"/>
                <a:gd name="connsiteY42" fmla="*/ 9126 h 10278"/>
                <a:gd name="connsiteX43" fmla="*/ 2204 w 10000"/>
                <a:gd name="connsiteY43" fmla="*/ 8823 h 10278"/>
                <a:gd name="connsiteX44" fmla="*/ 2862 w 10000"/>
                <a:gd name="connsiteY44" fmla="*/ 8581 h 10278"/>
                <a:gd name="connsiteX45" fmla="*/ 3553 w 10000"/>
                <a:gd name="connsiteY45" fmla="*/ 8399 h 10278"/>
                <a:gd name="connsiteX46" fmla="*/ 4260 w 10000"/>
                <a:gd name="connsiteY46" fmla="*/ 8339 h 10278"/>
                <a:gd name="connsiteX47" fmla="*/ 5000 w 10000"/>
                <a:gd name="connsiteY47" fmla="*/ 8278 h 10278"/>
                <a:gd name="connsiteX48" fmla="*/ 5000 w 10000"/>
                <a:gd name="connsiteY48" fmla="*/ 8278 h 10278"/>
                <a:gd name="connsiteX49" fmla="*/ 5740 w 10000"/>
                <a:gd name="connsiteY49" fmla="*/ 8339 h 10278"/>
                <a:gd name="connsiteX50" fmla="*/ 6447 w 10000"/>
                <a:gd name="connsiteY50" fmla="*/ 8399 h 10278"/>
                <a:gd name="connsiteX51" fmla="*/ 7138 w 10000"/>
                <a:gd name="connsiteY51" fmla="*/ 8581 h 10278"/>
                <a:gd name="connsiteX52" fmla="*/ 7796 w 10000"/>
                <a:gd name="connsiteY52" fmla="*/ 8823 h 10278"/>
                <a:gd name="connsiteX53" fmla="*/ 8405 w 10000"/>
                <a:gd name="connsiteY53" fmla="*/ 9126 h 10278"/>
                <a:gd name="connsiteX54" fmla="*/ 8980 w 10000"/>
                <a:gd name="connsiteY54" fmla="*/ 9430 h 10278"/>
                <a:gd name="connsiteX55" fmla="*/ 9523 w 10000"/>
                <a:gd name="connsiteY55" fmla="*/ 9854 h 10278"/>
                <a:gd name="connsiteX56" fmla="*/ 10000 w 10000"/>
                <a:gd name="connsiteY56" fmla="*/ 10278 h 10278"/>
                <a:gd name="connsiteX57" fmla="*/ 10000 w 10000"/>
                <a:gd name="connsiteY57" fmla="*/ 10278 h 10278"/>
                <a:gd name="connsiteX0" fmla="*/ 10000 w 10000"/>
                <a:gd name="connsiteY0" fmla="*/ 10278 h 10278"/>
                <a:gd name="connsiteX1" fmla="*/ 10000 w 10000"/>
                <a:gd name="connsiteY1" fmla="*/ 10278 h 10278"/>
                <a:gd name="connsiteX2" fmla="*/ 9918 w 10000"/>
                <a:gd name="connsiteY2" fmla="*/ 8884 h 10278"/>
                <a:gd name="connsiteX3" fmla="*/ 9803 w 10000"/>
                <a:gd name="connsiteY3" fmla="*/ 7490 h 10278"/>
                <a:gd name="connsiteX4" fmla="*/ 9671 w 10000"/>
                <a:gd name="connsiteY4" fmla="*/ 6157 h 10278"/>
                <a:gd name="connsiteX5" fmla="*/ 9507 w 10000"/>
                <a:gd name="connsiteY5" fmla="*/ 4823 h 10278"/>
                <a:gd name="connsiteX6" fmla="*/ 9326 w 10000"/>
                <a:gd name="connsiteY6" fmla="*/ 3611 h 10278"/>
                <a:gd name="connsiteX7" fmla="*/ 9128 w 10000"/>
                <a:gd name="connsiteY7" fmla="*/ 2460 h 10278"/>
                <a:gd name="connsiteX8" fmla="*/ 8898 w 10000"/>
                <a:gd name="connsiteY8" fmla="*/ 1308 h 10278"/>
                <a:gd name="connsiteX9" fmla="*/ 8668 w 10000"/>
                <a:gd name="connsiteY9" fmla="*/ 278 h 10278"/>
                <a:gd name="connsiteX10" fmla="*/ 8125 w 10000"/>
                <a:gd name="connsiteY10" fmla="*/ 460 h 10278"/>
                <a:gd name="connsiteX11" fmla="*/ 8125 w 10000"/>
                <a:gd name="connsiteY11" fmla="*/ 460 h 10278"/>
                <a:gd name="connsiteX12" fmla="*/ 7648 w 10000"/>
                <a:gd name="connsiteY12" fmla="*/ 763 h 10278"/>
                <a:gd name="connsiteX13" fmla="*/ 7155 w 10000"/>
                <a:gd name="connsiteY13" fmla="*/ 1066 h 10278"/>
                <a:gd name="connsiteX14" fmla="*/ 6628 w 10000"/>
                <a:gd name="connsiteY14" fmla="*/ 1248 h 10278"/>
                <a:gd name="connsiteX15" fmla="*/ 6069 w 10000"/>
                <a:gd name="connsiteY15" fmla="*/ 1369 h 10278"/>
                <a:gd name="connsiteX16" fmla="*/ 6069 w 10000"/>
                <a:gd name="connsiteY16" fmla="*/ 1369 h 10278"/>
                <a:gd name="connsiteX17" fmla="*/ 5543 w 10000"/>
                <a:gd name="connsiteY17" fmla="*/ 1490 h 10278"/>
                <a:gd name="connsiteX18" fmla="*/ 5000 w 10000"/>
                <a:gd name="connsiteY18" fmla="*/ 1490 h 10278"/>
                <a:gd name="connsiteX19" fmla="*/ 5000 w 10000"/>
                <a:gd name="connsiteY19" fmla="*/ 1490 h 10278"/>
                <a:gd name="connsiteX20" fmla="*/ 4523 w 10000"/>
                <a:gd name="connsiteY20" fmla="*/ 1490 h 10278"/>
                <a:gd name="connsiteX21" fmla="*/ 4063 w 10000"/>
                <a:gd name="connsiteY21" fmla="*/ 1430 h 10278"/>
                <a:gd name="connsiteX22" fmla="*/ 4063 w 10000"/>
                <a:gd name="connsiteY22" fmla="*/ 1430 h 10278"/>
                <a:gd name="connsiteX23" fmla="*/ 3470 w 10000"/>
                <a:gd name="connsiteY23" fmla="*/ 1248 h 10278"/>
                <a:gd name="connsiteX24" fmla="*/ 2911 w 10000"/>
                <a:gd name="connsiteY24" fmla="*/ 1066 h 10278"/>
                <a:gd name="connsiteX25" fmla="*/ 2385 w 10000"/>
                <a:gd name="connsiteY25" fmla="*/ 823 h 10278"/>
                <a:gd name="connsiteX26" fmla="*/ 1875 w 10000"/>
                <a:gd name="connsiteY26" fmla="*/ 460 h 10278"/>
                <a:gd name="connsiteX27" fmla="*/ 1875 w 10000"/>
                <a:gd name="connsiteY27" fmla="*/ 460 h 10278"/>
                <a:gd name="connsiteX28" fmla="*/ 1332 w 10000"/>
                <a:gd name="connsiteY28" fmla="*/ 278 h 10278"/>
                <a:gd name="connsiteX29" fmla="*/ 1306 w 10000"/>
                <a:gd name="connsiteY29" fmla="*/ 0 h 10278"/>
                <a:gd name="connsiteX30" fmla="*/ 1102 w 10000"/>
                <a:gd name="connsiteY30" fmla="*/ 1308 h 10278"/>
                <a:gd name="connsiteX31" fmla="*/ 872 w 10000"/>
                <a:gd name="connsiteY31" fmla="*/ 2460 h 10278"/>
                <a:gd name="connsiteX32" fmla="*/ 674 w 10000"/>
                <a:gd name="connsiteY32" fmla="*/ 3611 h 10278"/>
                <a:gd name="connsiteX33" fmla="*/ 493 w 10000"/>
                <a:gd name="connsiteY33" fmla="*/ 4823 h 10278"/>
                <a:gd name="connsiteX34" fmla="*/ 329 w 10000"/>
                <a:gd name="connsiteY34" fmla="*/ 6157 h 10278"/>
                <a:gd name="connsiteX35" fmla="*/ 197 w 10000"/>
                <a:gd name="connsiteY35" fmla="*/ 7490 h 10278"/>
                <a:gd name="connsiteX36" fmla="*/ 82 w 10000"/>
                <a:gd name="connsiteY36" fmla="*/ 8884 h 10278"/>
                <a:gd name="connsiteX37" fmla="*/ 0 w 10000"/>
                <a:gd name="connsiteY37" fmla="*/ 10278 h 10278"/>
                <a:gd name="connsiteX38" fmla="*/ 0 w 10000"/>
                <a:gd name="connsiteY38" fmla="*/ 10278 h 10278"/>
                <a:gd name="connsiteX39" fmla="*/ 477 w 10000"/>
                <a:gd name="connsiteY39" fmla="*/ 9854 h 10278"/>
                <a:gd name="connsiteX40" fmla="*/ 1020 w 10000"/>
                <a:gd name="connsiteY40" fmla="*/ 9430 h 10278"/>
                <a:gd name="connsiteX41" fmla="*/ 1595 w 10000"/>
                <a:gd name="connsiteY41" fmla="*/ 9126 h 10278"/>
                <a:gd name="connsiteX42" fmla="*/ 2204 w 10000"/>
                <a:gd name="connsiteY42" fmla="*/ 8823 h 10278"/>
                <a:gd name="connsiteX43" fmla="*/ 2862 w 10000"/>
                <a:gd name="connsiteY43" fmla="*/ 8581 h 10278"/>
                <a:gd name="connsiteX44" fmla="*/ 3553 w 10000"/>
                <a:gd name="connsiteY44" fmla="*/ 8399 h 10278"/>
                <a:gd name="connsiteX45" fmla="*/ 4260 w 10000"/>
                <a:gd name="connsiteY45" fmla="*/ 8339 h 10278"/>
                <a:gd name="connsiteX46" fmla="*/ 5000 w 10000"/>
                <a:gd name="connsiteY46" fmla="*/ 8278 h 10278"/>
                <a:gd name="connsiteX47" fmla="*/ 5000 w 10000"/>
                <a:gd name="connsiteY47" fmla="*/ 8278 h 10278"/>
                <a:gd name="connsiteX48" fmla="*/ 5740 w 10000"/>
                <a:gd name="connsiteY48" fmla="*/ 8339 h 10278"/>
                <a:gd name="connsiteX49" fmla="*/ 6447 w 10000"/>
                <a:gd name="connsiteY49" fmla="*/ 8399 h 10278"/>
                <a:gd name="connsiteX50" fmla="*/ 7138 w 10000"/>
                <a:gd name="connsiteY50" fmla="*/ 8581 h 10278"/>
                <a:gd name="connsiteX51" fmla="*/ 7796 w 10000"/>
                <a:gd name="connsiteY51" fmla="*/ 8823 h 10278"/>
                <a:gd name="connsiteX52" fmla="*/ 8405 w 10000"/>
                <a:gd name="connsiteY52" fmla="*/ 9126 h 10278"/>
                <a:gd name="connsiteX53" fmla="*/ 8980 w 10000"/>
                <a:gd name="connsiteY53" fmla="*/ 9430 h 10278"/>
                <a:gd name="connsiteX54" fmla="*/ 9523 w 10000"/>
                <a:gd name="connsiteY54" fmla="*/ 9854 h 10278"/>
                <a:gd name="connsiteX55" fmla="*/ 10000 w 10000"/>
                <a:gd name="connsiteY55" fmla="*/ 10278 h 10278"/>
                <a:gd name="connsiteX56" fmla="*/ 10000 w 10000"/>
                <a:gd name="connsiteY56" fmla="*/ 10278 h 10278"/>
                <a:gd name="connsiteX0" fmla="*/ 10000 w 10000"/>
                <a:gd name="connsiteY0" fmla="*/ 10278 h 10278"/>
                <a:gd name="connsiteX1" fmla="*/ 10000 w 10000"/>
                <a:gd name="connsiteY1" fmla="*/ 10278 h 10278"/>
                <a:gd name="connsiteX2" fmla="*/ 9918 w 10000"/>
                <a:gd name="connsiteY2" fmla="*/ 8884 h 10278"/>
                <a:gd name="connsiteX3" fmla="*/ 9803 w 10000"/>
                <a:gd name="connsiteY3" fmla="*/ 7490 h 10278"/>
                <a:gd name="connsiteX4" fmla="*/ 9671 w 10000"/>
                <a:gd name="connsiteY4" fmla="*/ 6157 h 10278"/>
                <a:gd name="connsiteX5" fmla="*/ 9507 w 10000"/>
                <a:gd name="connsiteY5" fmla="*/ 4823 h 10278"/>
                <a:gd name="connsiteX6" fmla="*/ 9326 w 10000"/>
                <a:gd name="connsiteY6" fmla="*/ 3611 h 10278"/>
                <a:gd name="connsiteX7" fmla="*/ 9128 w 10000"/>
                <a:gd name="connsiteY7" fmla="*/ 2460 h 10278"/>
                <a:gd name="connsiteX8" fmla="*/ 8898 w 10000"/>
                <a:gd name="connsiteY8" fmla="*/ 1308 h 10278"/>
                <a:gd name="connsiteX9" fmla="*/ 8668 w 10000"/>
                <a:gd name="connsiteY9" fmla="*/ 278 h 10278"/>
                <a:gd name="connsiteX10" fmla="*/ 8125 w 10000"/>
                <a:gd name="connsiteY10" fmla="*/ 460 h 10278"/>
                <a:gd name="connsiteX11" fmla="*/ 8125 w 10000"/>
                <a:gd name="connsiteY11" fmla="*/ 460 h 10278"/>
                <a:gd name="connsiteX12" fmla="*/ 7648 w 10000"/>
                <a:gd name="connsiteY12" fmla="*/ 763 h 10278"/>
                <a:gd name="connsiteX13" fmla="*/ 7155 w 10000"/>
                <a:gd name="connsiteY13" fmla="*/ 1066 h 10278"/>
                <a:gd name="connsiteX14" fmla="*/ 6628 w 10000"/>
                <a:gd name="connsiteY14" fmla="*/ 1248 h 10278"/>
                <a:gd name="connsiteX15" fmla="*/ 6069 w 10000"/>
                <a:gd name="connsiteY15" fmla="*/ 1369 h 10278"/>
                <a:gd name="connsiteX16" fmla="*/ 6069 w 10000"/>
                <a:gd name="connsiteY16" fmla="*/ 1369 h 10278"/>
                <a:gd name="connsiteX17" fmla="*/ 5543 w 10000"/>
                <a:gd name="connsiteY17" fmla="*/ 1490 h 10278"/>
                <a:gd name="connsiteX18" fmla="*/ 5000 w 10000"/>
                <a:gd name="connsiteY18" fmla="*/ 1490 h 10278"/>
                <a:gd name="connsiteX19" fmla="*/ 5000 w 10000"/>
                <a:gd name="connsiteY19" fmla="*/ 1490 h 10278"/>
                <a:gd name="connsiteX20" fmla="*/ 4523 w 10000"/>
                <a:gd name="connsiteY20" fmla="*/ 1490 h 10278"/>
                <a:gd name="connsiteX21" fmla="*/ 4063 w 10000"/>
                <a:gd name="connsiteY21" fmla="*/ 1430 h 10278"/>
                <a:gd name="connsiteX22" fmla="*/ 4063 w 10000"/>
                <a:gd name="connsiteY22" fmla="*/ 1430 h 10278"/>
                <a:gd name="connsiteX23" fmla="*/ 3470 w 10000"/>
                <a:gd name="connsiteY23" fmla="*/ 1248 h 10278"/>
                <a:gd name="connsiteX24" fmla="*/ 2911 w 10000"/>
                <a:gd name="connsiteY24" fmla="*/ 1066 h 10278"/>
                <a:gd name="connsiteX25" fmla="*/ 2385 w 10000"/>
                <a:gd name="connsiteY25" fmla="*/ 823 h 10278"/>
                <a:gd name="connsiteX26" fmla="*/ 1875 w 10000"/>
                <a:gd name="connsiteY26" fmla="*/ 460 h 10278"/>
                <a:gd name="connsiteX27" fmla="*/ 1875 w 10000"/>
                <a:gd name="connsiteY27" fmla="*/ 460 h 10278"/>
                <a:gd name="connsiteX28" fmla="*/ 1306 w 10000"/>
                <a:gd name="connsiteY28" fmla="*/ 0 h 10278"/>
                <a:gd name="connsiteX29" fmla="*/ 1102 w 10000"/>
                <a:gd name="connsiteY29" fmla="*/ 1308 h 10278"/>
                <a:gd name="connsiteX30" fmla="*/ 872 w 10000"/>
                <a:gd name="connsiteY30" fmla="*/ 2460 h 10278"/>
                <a:gd name="connsiteX31" fmla="*/ 674 w 10000"/>
                <a:gd name="connsiteY31" fmla="*/ 3611 h 10278"/>
                <a:gd name="connsiteX32" fmla="*/ 493 w 10000"/>
                <a:gd name="connsiteY32" fmla="*/ 4823 h 10278"/>
                <a:gd name="connsiteX33" fmla="*/ 329 w 10000"/>
                <a:gd name="connsiteY33" fmla="*/ 6157 h 10278"/>
                <a:gd name="connsiteX34" fmla="*/ 197 w 10000"/>
                <a:gd name="connsiteY34" fmla="*/ 7490 h 10278"/>
                <a:gd name="connsiteX35" fmla="*/ 82 w 10000"/>
                <a:gd name="connsiteY35" fmla="*/ 8884 h 10278"/>
                <a:gd name="connsiteX36" fmla="*/ 0 w 10000"/>
                <a:gd name="connsiteY36" fmla="*/ 10278 h 10278"/>
                <a:gd name="connsiteX37" fmla="*/ 0 w 10000"/>
                <a:gd name="connsiteY37" fmla="*/ 10278 h 10278"/>
                <a:gd name="connsiteX38" fmla="*/ 477 w 10000"/>
                <a:gd name="connsiteY38" fmla="*/ 9854 h 10278"/>
                <a:gd name="connsiteX39" fmla="*/ 1020 w 10000"/>
                <a:gd name="connsiteY39" fmla="*/ 9430 h 10278"/>
                <a:gd name="connsiteX40" fmla="*/ 1595 w 10000"/>
                <a:gd name="connsiteY40" fmla="*/ 9126 h 10278"/>
                <a:gd name="connsiteX41" fmla="*/ 2204 w 10000"/>
                <a:gd name="connsiteY41" fmla="*/ 8823 h 10278"/>
                <a:gd name="connsiteX42" fmla="*/ 2862 w 10000"/>
                <a:gd name="connsiteY42" fmla="*/ 8581 h 10278"/>
                <a:gd name="connsiteX43" fmla="*/ 3553 w 10000"/>
                <a:gd name="connsiteY43" fmla="*/ 8399 h 10278"/>
                <a:gd name="connsiteX44" fmla="*/ 4260 w 10000"/>
                <a:gd name="connsiteY44" fmla="*/ 8339 h 10278"/>
                <a:gd name="connsiteX45" fmla="*/ 5000 w 10000"/>
                <a:gd name="connsiteY45" fmla="*/ 8278 h 10278"/>
                <a:gd name="connsiteX46" fmla="*/ 5000 w 10000"/>
                <a:gd name="connsiteY46" fmla="*/ 8278 h 10278"/>
                <a:gd name="connsiteX47" fmla="*/ 5740 w 10000"/>
                <a:gd name="connsiteY47" fmla="*/ 8339 h 10278"/>
                <a:gd name="connsiteX48" fmla="*/ 6447 w 10000"/>
                <a:gd name="connsiteY48" fmla="*/ 8399 h 10278"/>
                <a:gd name="connsiteX49" fmla="*/ 7138 w 10000"/>
                <a:gd name="connsiteY49" fmla="*/ 8581 h 10278"/>
                <a:gd name="connsiteX50" fmla="*/ 7796 w 10000"/>
                <a:gd name="connsiteY50" fmla="*/ 8823 h 10278"/>
                <a:gd name="connsiteX51" fmla="*/ 8405 w 10000"/>
                <a:gd name="connsiteY51" fmla="*/ 9126 h 10278"/>
                <a:gd name="connsiteX52" fmla="*/ 8980 w 10000"/>
                <a:gd name="connsiteY52" fmla="*/ 9430 h 10278"/>
                <a:gd name="connsiteX53" fmla="*/ 9523 w 10000"/>
                <a:gd name="connsiteY53" fmla="*/ 9854 h 10278"/>
                <a:gd name="connsiteX54" fmla="*/ 10000 w 10000"/>
                <a:gd name="connsiteY54" fmla="*/ 10278 h 10278"/>
                <a:gd name="connsiteX55" fmla="*/ 10000 w 10000"/>
                <a:gd name="connsiteY55" fmla="*/ 10278 h 10278"/>
                <a:gd name="connsiteX0" fmla="*/ 10000 w 10000"/>
                <a:gd name="connsiteY0" fmla="*/ 10420 h 10420"/>
                <a:gd name="connsiteX1" fmla="*/ 10000 w 10000"/>
                <a:gd name="connsiteY1" fmla="*/ 10420 h 10420"/>
                <a:gd name="connsiteX2" fmla="*/ 9918 w 10000"/>
                <a:gd name="connsiteY2" fmla="*/ 9026 h 10420"/>
                <a:gd name="connsiteX3" fmla="*/ 9803 w 10000"/>
                <a:gd name="connsiteY3" fmla="*/ 7632 h 10420"/>
                <a:gd name="connsiteX4" fmla="*/ 9671 w 10000"/>
                <a:gd name="connsiteY4" fmla="*/ 6299 h 10420"/>
                <a:gd name="connsiteX5" fmla="*/ 9507 w 10000"/>
                <a:gd name="connsiteY5" fmla="*/ 4965 h 10420"/>
                <a:gd name="connsiteX6" fmla="*/ 9326 w 10000"/>
                <a:gd name="connsiteY6" fmla="*/ 3753 h 10420"/>
                <a:gd name="connsiteX7" fmla="*/ 9128 w 10000"/>
                <a:gd name="connsiteY7" fmla="*/ 2602 h 10420"/>
                <a:gd name="connsiteX8" fmla="*/ 8898 w 10000"/>
                <a:gd name="connsiteY8" fmla="*/ 1450 h 10420"/>
                <a:gd name="connsiteX9" fmla="*/ 8668 w 10000"/>
                <a:gd name="connsiteY9" fmla="*/ 420 h 10420"/>
                <a:gd name="connsiteX10" fmla="*/ 8125 w 10000"/>
                <a:gd name="connsiteY10" fmla="*/ 602 h 10420"/>
                <a:gd name="connsiteX11" fmla="*/ 8125 w 10000"/>
                <a:gd name="connsiteY11" fmla="*/ 602 h 10420"/>
                <a:gd name="connsiteX12" fmla="*/ 7648 w 10000"/>
                <a:gd name="connsiteY12" fmla="*/ 905 h 10420"/>
                <a:gd name="connsiteX13" fmla="*/ 7155 w 10000"/>
                <a:gd name="connsiteY13" fmla="*/ 1208 h 10420"/>
                <a:gd name="connsiteX14" fmla="*/ 6628 w 10000"/>
                <a:gd name="connsiteY14" fmla="*/ 1390 h 10420"/>
                <a:gd name="connsiteX15" fmla="*/ 6069 w 10000"/>
                <a:gd name="connsiteY15" fmla="*/ 1511 h 10420"/>
                <a:gd name="connsiteX16" fmla="*/ 6069 w 10000"/>
                <a:gd name="connsiteY16" fmla="*/ 1511 h 10420"/>
                <a:gd name="connsiteX17" fmla="*/ 5543 w 10000"/>
                <a:gd name="connsiteY17" fmla="*/ 1632 h 10420"/>
                <a:gd name="connsiteX18" fmla="*/ 5000 w 10000"/>
                <a:gd name="connsiteY18" fmla="*/ 1632 h 10420"/>
                <a:gd name="connsiteX19" fmla="*/ 5000 w 10000"/>
                <a:gd name="connsiteY19" fmla="*/ 1632 h 10420"/>
                <a:gd name="connsiteX20" fmla="*/ 4523 w 10000"/>
                <a:gd name="connsiteY20" fmla="*/ 1632 h 10420"/>
                <a:gd name="connsiteX21" fmla="*/ 4063 w 10000"/>
                <a:gd name="connsiteY21" fmla="*/ 1572 h 10420"/>
                <a:gd name="connsiteX22" fmla="*/ 4063 w 10000"/>
                <a:gd name="connsiteY22" fmla="*/ 1572 h 10420"/>
                <a:gd name="connsiteX23" fmla="*/ 3470 w 10000"/>
                <a:gd name="connsiteY23" fmla="*/ 1390 h 10420"/>
                <a:gd name="connsiteX24" fmla="*/ 2911 w 10000"/>
                <a:gd name="connsiteY24" fmla="*/ 1208 h 10420"/>
                <a:gd name="connsiteX25" fmla="*/ 2385 w 10000"/>
                <a:gd name="connsiteY25" fmla="*/ 965 h 10420"/>
                <a:gd name="connsiteX26" fmla="*/ 1875 w 10000"/>
                <a:gd name="connsiteY26" fmla="*/ 602 h 10420"/>
                <a:gd name="connsiteX27" fmla="*/ 1875 w 10000"/>
                <a:gd name="connsiteY27" fmla="*/ 602 h 10420"/>
                <a:gd name="connsiteX28" fmla="*/ 1248 w 10000"/>
                <a:gd name="connsiteY28" fmla="*/ 0 h 10420"/>
                <a:gd name="connsiteX29" fmla="*/ 1102 w 10000"/>
                <a:gd name="connsiteY29" fmla="*/ 1450 h 10420"/>
                <a:gd name="connsiteX30" fmla="*/ 872 w 10000"/>
                <a:gd name="connsiteY30" fmla="*/ 2602 h 10420"/>
                <a:gd name="connsiteX31" fmla="*/ 674 w 10000"/>
                <a:gd name="connsiteY31" fmla="*/ 3753 h 10420"/>
                <a:gd name="connsiteX32" fmla="*/ 493 w 10000"/>
                <a:gd name="connsiteY32" fmla="*/ 4965 h 10420"/>
                <a:gd name="connsiteX33" fmla="*/ 329 w 10000"/>
                <a:gd name="connsiteY33" fmla="*/ 6299 h 10420"/>
                <a:gd name="connsiteX34" fmla="*/ 197 w 10000"/>
                <a:gd name="connsiteY34" fmla="*/ 7632 h 10420"/>
                <a:gd name="connsiteX35" fmla="*/ 82 w 10000"/>
                <a:gd name="connsiteY35" fmla="*/ 9026 h 10420"/>
                <a:gd name="connsiteX36" fmla="*/ 0 w 10000"/>
                <a:gd name="connsiteY36" fmla="*/ 10420 h 10420"/>
                <a:gd name="connsiteX37" fmla="*/ 0 w 10000"/>
                <a:gd name="connsiteY37" fmla="*/ 10420 h 10420"/>
                <a:gd name="connsiteX38" fmla="*/ 477 w 10000"/>
                <a:gd name="connsiteY38" fmla="*/ 9996 h 10420"/>
                <a:gd name="connsiteX39" fmla="*/ 1020 w 10000"/>
                <a:gd name="connsiteY39" fmla="*/ 9572 h 10420"/>
                <a:gd name="connsiteX40" fmla="*/ 1595 w 10000"/>
                <a:gd name="connsiteY40" fmla="*/ 9268 h 10420"/>
                <a:gd name="connsiteX41" fmla="*/ 2204 w 10000"/>
                <a:gd name="connsiteY41" fmla="*/ 8965 h 10420"/>
                <a:gd name="connsiteX42" fmla="*/ 2862 w 10000"/>
                <a:gd name="connsiteY42" fmla="*/ 8723 h 10420"/>
                <a:gd name="connsiteX43" fmla="*/ 3553 w 10000"/>
                <a:gd name="connsiteY43" fmla="*/ 8541 h 10420"/>
                <a:gd name="connsiteX44" fmla="*/ 4260 w 10000"/>
                <a:gd name="connsiteY44" fmla="*/ 8481 h 10420"/>
                <a:gd name="connsiteX45" fmla="*/ 5000 w 10000"/>
                <a:gd name="connsiteY45" fmla="*/ 8420 h 10420"/>
                <a:gd name="connsiteX46" fmla="*/ 5000 w 10000"/>
                <a:gd name="connsiteY46" fmla="*/ 8420 h 10420"/>
                <a:gd name="connsiteX47" fmla="*/ 5740 w 10000"/>
                <a:gd name="connsiteY47" fmla="*/ 8481 h 10420"/>
                <a:gd name="connsiteX48" fmla="*/ 6447 w 10000"/>
                <a:gd name="connsiteY48" fmla="*/ 8541 h 10420"/>
                <a:gd name="connsiteX49" fmla="*/ 7138 w 10000"/>
                <a:gd name="connsiteY49" fmla="*/ 8723 h 10420"/>
                <a:gd name="connsiteX50" fmla="*/ 7796 w 10000"/>
                <a:gd name="connsiteY50" fmla="*/ 8965 h 10420"/>
                <a:gd name="connsiteX51" fmla="*/ 8405 w 10000"/>
                <a:gd name="connsiteY51" fmla="*/ 9268 h 10420"/>
                <a:gd name="connsiteX52" fmla="*/ 8980 w 10000"/>
                <a:gd name="connsiteY52" fmla="*/ 9572 h 10420"/>
                <a:gd name="connsiteX53" fmla="*/ 9523 w 10000"/>
                <a:gd name="connsiteY53" fmla="*/ 9996 h 10420"/>
                <a:gd name="connsiteX54" fmla="*/ 10000 w 10000"/>
                <a:gd name="connsiteY54" fmla="*/ 10420 h 10420"/>
                <a:gd name="connsiteX55" fmla="*/ 10000 w 10000"/>
                <a:gd name="connsiteY55" fmla="*/ 10420 h 10420"/>
                <a:gd name="connsiteX0" fmla="*/ 10000 w 10000"/>
                <a:gd name="connsiteY0" fmla="*/ 10420 h 10420"/>
                <a:gd name="connsiteX1" fmla="*/ 10000 w 10000"/>
                <a:gd name="connsiteY1" fmla="*/ 10420 h 10420"/>
                <a:gd name="connsiteX2" fmla="*/ 9918 w 10000"/>
                <a:gd name="connsiteY2" fmla="*/ 9026 h 10420"/>
                <a:gd name="connsiteX3" fmla="*/ 9803 w 10000"/>
                <a:gd name="connsiteY3" fmla="*/ 7632 h 10420"/>
                <a:gd name="connsiteX4" fmla="*/ 9671 w 10000"/>
                <a:gd name="connsiteY4" fmla="*/ 6299 h 10420"/>
                <a:gd name="connsiteX5" fmla="*/ 9507 w 10000"/>
                <a:gd name="connsiteY5" fmla="*/ 4965 h 10420"/>
                <a:gd name="connsiteX6" fmla="*/ 9326 w 10000"/>
                <a:gd name="connsiteY6" fmla="*/ 3753 h 10420"/>
                <a:gd name="connsiteX7" fmla="*/ 9128 w 10000"/>
                <a:gd name="connsiteY7" fmla="*/ 2602 h 10420"/>
                <a:gd name="connsiteX8" fmla="*/ 8898 w 10000"/>
                <a:gd name="connsiteY8" fmla="*/ 1450 h 10420"/>
                <a:gd name="connsiteX9" fmla="*/ 8726 w 10000"/>
                <a:gd name="connsiteY9" fmla="*/ 98 h 10420"/>
                <a:gd name="connsiteX10" fmla="*/ 8125 w 10000"/>
                <a:gd name="connsiteY10" fmla="*/ 602 h 10420"/>
                <a:gd name="connsiteX11" fmla="*/ 8125 w 10000"/>
                <a:gd name="connsiteY11" fmla="*/ 602 h 10420"/>
                <a:gd name="connsiteX12" fmla="*/ 7648 w 10000"/>
                <a:gd name="connsiteY12" fmla="*/ 905 h 10420"/>
                <a:gd name="connsiteX13" fmla="*/ 7155 w 10000"/>
                <a:gd name="connsiteY13" fmla="*/ 1208 h 10420"/>
                <a:gd name="connsiteX14" fmla="*/ 6628 w 10000"/>
                <a:gd name="connsiteY14" fmla="*/ 1390 h 10420"/>
                <a:gd name="connsiteX15" fmla="*/ 6069 w 10000"/>
                <a:gd name="connsiteY15" fmla="*/ 1511 h 10420"/>
                <a:gd name="connsiteX16" fmla="*/ 6069 w 10000"/>
                <a:gd name="connsiteY16" fmla="*/ 1511 h 10420"/>
                <a:gd name="connsiteX17" fmla="*/ 5543 w 10000"/>
                <a:gd name="connsiteY17" fmla="*/ 1632 h 10420"/>
                <a:gd name="connsiteX18" fmla="*/ 5000 w 10000"/>
                <a:gd name="connsiteY18" fmla="*/ 1632 h 10420"/>
                <a:gd name="connsiteX19" fmla="*/ 5000 w 10000"/>
                <a:gd name="connsiteY19" fmla="*/ 1632 h 10420"/>
                <a:gd name="connsiteX20" fmla="*/ 4523 w 10000"/>
                <a:gd name="connsiteY20" fmla="*/ 1632 h 10420"/>
                <a:gd name="connsiteX21" fmla="*/ 4063 w 10000"/>
                <a:gd name="connsiteY21" fmla="*/ 1572 h 10420"/>
                <a:gd name="connsiteX22" fmla="*/ 4063 w 10000"/>
                <a:gd name="connsiteY22" fmla="*/ 1572 h 10420"/>
                <a:gd name="connsiteX23" fmla="*/ 3470 w 10000"/>
                <a:gd name="connsiteY23" fmla="*/ 1390 h 10420"/>
                <a:gd name="connsiteX24" fmla="*/ 2911 w 10000"/>
                <a:gd name="connsiteY24" fmla="*/ 1208 h 10420"/>
                <a:gd name="connsiteX25" fmla="*/ 2385 w 10000"/>
                <a:gd name="connsiteY25" fmla="*/ 965 h 10420"/>
                <a:gd name="connsiteX26" fmla="*/ 1875 w 10000"/>
                <a:gd name="connsiteY26" fmla="*/ 602 h 10420"/>
                <a:gd name="connsiteX27" fmla="*/ 1875 w 10000"/>
                <a:gd name="connsiteY27" fmla="*/ 602 h 10420"/>
                <a:gd name="connsiteX28" fmla="*/ 1248 w 10000"/>
                <a:gd name="connsiteY28" fmla="*/ 0 h 10420"/>
                <a:gd name="connsiteX29" fmla="*/ 1102 w 10000"/>
                <a:gd name="connsiteY29" fmla="*/ 1450 h 10420"/>
                <a:gd name="connsiteX30" fmla="*/ 872 w 10000"/>
                <a:gd name="connsiteY30" fmla="*/ 2602 h 10420"/>
                <a:gd name="connsiteX31" fmla="*/ 674 w 10000"/>
                <a:gd name="connsiteY31" fmla="*/ 3753 h 10420"/>
                <a:gd name="connsiteX32" fmla="*/ 493 w 10000"/>
                <a:gd name="connsiteY32" fmla="*/ 4965 h 10420"/>
                <a:gd name="connsiteX33" fmla="*/ 329 w 10000"/>
                <a:gd name="connsiteY33" fmla="*/ 6299 h 10420"/>
                <a:gd name="connsiteX34" fmla="*/ 197 w 10000"/>
                <a:gd name="connsiteY34" fmla="*/ 7632 h 10420"/>
                <a:gd name="connsiteX35" fmla="*/ 82 w 10000"/>
                <a:gd name="connsiteY35" fmla="*/ 9026 h 10420"/>
                <a:gd name="connsiteX36" fmla="*/ 0 w 10000"/>
                <a:gd name="connsiteY36" fmla="*/ 10420 h 10420"/>
                <a:gd name="connsiteX37" fmla="*/ 0 w 10000"/>
                <a:gd name="connsiteY37" fmla="*/ 10420 h 10420"/>
                <a:gd name="connsiteX38" fmla="*/ 477 w 10000"/>
                <a:gd name="connsiteY38" fmla="*/ 9996 h 10420"/>
                <a:gd name="connsiteX39" fmla="*/ 1020 w 10000"/>
                <a:gd name="connsiteY39" fmla="*/ 9572 h 10420"/>
                <a:gd name="connsiteX40" fmla="*/ 1595 w 10000"/>
                <a:gd name="connsiteY40" fmla="*/ 9268 h 10420"/>
                <a:gd name="connsiteX41" fmla="*/ 2204 w 10000"/>
                <a:gd name="connsiteY41" fmla="*/ 8965 h 10420"/>
                <a:gd name="connsiteX42" fmla="*/ 2862 w 10000"/>
                <a:gd name="connsiteY42" fmla="*/ 8723 h 10420"/>
                <a:gd name="connsiteX43" fmla="*/ 3553 w 10000"/>
                <a:gd name="connsiteY43" fmla="*/ 8541 h 10420"/>
                <a:gd name="connsiteX44" fmla="*/ 4260 w 10000"/>
                <a:gd name="connsiteY44" fmla="*/ 8481 h 10420"/>
                <a:gd name="connsiteX45" fmla="*/ 5000 w 10000"/>
                <a:gd name="connsiteY45" fmla="*/ 8420 h 10420"/>
                <a:gd name="connsiteX46" fmla="*/ 5000 w 10000"/>
                <a:gd name="connsiteY46" fmla="*/ 8420 h 10420"/>
                <a:gd name="connsiteX47" fmla="*/ 5740 w 10000"/>
                <a:gd name="connsiteY47" fmla="*/ 8481 h 10420"/>
                <a:gd name="connsiteX48" fmla="*/ 6447 w 10000"/>
                <a:gd name="connsiteY48" fmla="*/ 8541 h 10420"/>
                <a:gd name="connsiteX49" fmla="*/ 7138 w 10000"/>
                <a:gd name="connsiteY49" fmla="*/ 8723 h 10420"/>
                <a:gd name="connsiteX50" fmla="*/ 7796 w 10000"/>
                <a:gd name="connsiteY50" fmla="*/ 8965 h 10420"/>
                <a:gd name="connsiteX51" fmla="*/ 8405 w 10000"/>
                <a:gd name="connsiteY51" fmla="*/ 9268 h 10420"/>
                <a:gd name="connsiteX52" fmla="*/ 8980 w 10000"/>
                <a:gd name="connsiteY52" fmla="*/ 9572 h 10420"/>
                <a:gd name="connsiteX53" fmla="*/ 9523 w 10000"/>
                <a:gd name="connsiteY53" fmla="*/ 9996 h 10420"/>
                <a:gd name="connsiteX54" fmla="*/ 10000 w 10000"/>
                <a:gd name="connsiteY54" fmla="*/ 10420 h 10420"/>
                <a:gd name="connsiteX55" fmla="*/ 10000 w 10000"/>
                <a:gd name="connsiteY55" fmla="*/ 10420 h 10420"/>
                <a:gd name="connsiteX0" fmla="*/ 10000 w 10000"/>
                <a:gd name="connsiteY0" fmla="*/ 10420 h 10420"/>
                <a:gd name="connsiteX1" fmla="*/ 10000 w 10000"/>
                <a:gd name="connsiteY1" fmla="*/ 10420 h 10420"/>
                <a:gd name="connsiteX2" fmla="*/ 9918 w 10000"/>
                <a:gd name="connsiteY2" fmla="*/ 9026 h 10420"/>
                <a:gd name="connsiteX3" fmla="*/ 9803 w 10000"/>
                <a:gd name="connsiteY3" fmla="*/ 7632 h 10420"/>
                <a:gd name="connsiteX4" fmla="*/ 9671 w 10000"/>
                <a:gd name="connsiteY4" fmla="*/ 6299 h 10420"/>
                <a:gd name="connsiteX5" fmla="*/ 9507 w 10000"/>
                <a:gd name="connsiteY5" fmla="*/ 4965 h 10420"/>
                <a:gd name="connsiteX6" fmla="*/ 9326 w 10000"/>
                <a:gd name="connsiteY6" fmla="*/ 3753 h 10420"/>
                <a:gd name="connsiteX7" fmla="*/ 9128 w 10000"/>
                <a:gd name="connsiteY7" fmla="*/ 2602 h 10420"/>
                <a:gd name="connsiteX8" fmla="*/ 8898 w 10000"/>
                <a:gd name="connsiteY8" fmla="*/ 1450 h 10420"/>
                <a:gd name="connsiteX9" fmla="*/ 8726 w 10000"/>
                <a:gd name="connsiteY9" fmla="*/ 98 h 10420"/>
                <a:gd name="connsiteX10" fmla="*/ 8125 w 10000"/>
                <a:gd name="connsiteY10" fmla="*/ 602 h 10420"/>
                <a:gd name="connsiteX11" fmla="*/ 8125 w 10000"/>
                <a:gd name="connsiteY11" fmla="*/ 602 h 10420"/>
                <a:gd name="connsiteX12" fmla="*/ 7648 w 10000"/>
                <a:gd name="connsiteY12" fmla="*/ 905 h 10420"/>
                <a:gd name="connsiteX13" fmla="*/ 7155 w 10000"/>
                <a:gd name="connsiteY13" fmla="*/ 1208 h 10420"/>
                <a:gd name="connsiteX14" fmla="*/ 6628 w 10000"/>
                <a:gd name="connsiteY14" fmla="*/ 1390 h 10420"/>
                <a:gd name="connsiteX15" fmla="*/ 6069 w 10000"/>
                <a:gd name="connsiteY15" fmla="*/ 1511 h 10420"/>
                <a:gd name="connsiteX16" fmla="*/ 6069 w 10000"/>
                <a:gd name="connsiteY16" fmla="*/ 1511 h 10420"/>
                <a:gd name="connsiteX17" fmla="*/ 5543 w 10000"/>
                <a:gd name="connsiteY17" fmla="*/ 1632 h 10420"/>
                <a:gd name="connsiteX18" fmla="*/ 5000 w 10000"/>
                <a:gd name="connsiteY18" fmla="*/ 1632 h 10420"/>
                <a:gd name="connsiteX19" fmla="*/ 5000 w 10000"/>
                <a:gd name="connsiteY19" fmla="*/ 1632 h 10420"/>
                <a:gd name="connsiteX20" fmla="*/ 4523 w 10000"/>
                <a:gd name="connsiteY20" fmla="*/ 1632 h 10420"/>
                <a:gd name="connsiteX21" fmla="*/ 4063 w 10000"/>
                <a:gd name="connsiteY21" fmla="*/ 1572 h 10420"/>
                <a:gd name="connsiteX22" fmla="*/ 4063 w 10000"/>
                <a:gd name="connsiteY22" fmla="*/ 1572 h 10420"/>
                <a:gd name="connsiteX23" fmla="*/ 3470 w 10000"/>
                <a:gd name="connsiteY23" fmla="*/ 1390 h 10420"/>
                <a:gd name="connsiteX24" fmla="*/ 2911 w 10000"/>
                <a:gd name="connsiteY24" fmla="*/ 1208 h 10420"/>
                <a:gd name="connsiteX25" fmla="*/ 2385 w 10000"/>
                <a:gd name="connsiteY25" fmla="*/ 965 h 10420"/>
                <a:gd name="connsiteX26" fmla="*/ 1875 w 10000"/>
                <a:gd name="connsiteY26" fmla="*/ 602 h 10420"/>
                <a:gd name="connsiteX27" fmla="*/ 1875 w 10000"/>
                <a:gd name="connsiteY27" fmla="*/ 602 h 10420"/>
                <a:gd name="connsiteX28" fmla="*/ 1248 w 10000"/>
                <a:gd name="connsiteY28" fmla="*/ 0 h 10420"/>
                <a:gd name="connsiteX29" fmla="*/ 1057 w 10000"/>
                <a:gd name="connsiteY29" fmla="*/ 1279 h 10420"/>
                <a:gd name="connsiteX30" fmla="*/ 872 w 10000"/>
                <a:gd name="connsiteY30" fmla="*/ 2602 h 10420"/>
                <a:gd name="connsiteX31" fmla="*/ 674 w 10000"/>
                <a:gd name="connsiteY31" fmla="*/ 3753 h 10420"/>
                <a:gd name="connsiteX32" fmla="*/ 493 w 10000"/>
                <a:gd name="connsiteY32" fmla="*/ 4965 h 10420"/>
                <a:gd name="connsiteX33" fmla="*/ 329 w 10000"/>
                <a:gd name="connsiteY33" fmla="*/ 6299 h 10420"/>
                <a:gd name="connsiteX34" fmla="*/ 197 w 10000"/>
                <a:gd name="connsiteY34" fmla="*/ 7632 h 10420"/>
                <a:gd name="connsiteX35" fmla="*/ 82 w 10000"/>
                <a:gd name="connsiteY35" fmla="*/ 9026 h 10420"/>
                <a:gd name="connsiteX36" fmla="*/ 0 w 10000"/>
                <a:gd name="connsiteY36" fmla="*/ 10420 h 10420"/>
                <a:gd name="connsiteX37" fmla="*/ 0 w 10000"/>
                <a:gd name="connsiteY37" fmla="*/ 10420 h 10420"/>
                <a:gd name="connsiteX38" fmla="*/ 477 w 10000"/>
                <a:gd name="connsiteY38" fmla="*/ 9996 h 10420"/>
                <a:gd name="connsiteX39" fmla="*/ 1020 w 10000"/>
                <a:gd name="connsiteY39" fmla="*/ 9572 h 10420"/>
                <a:gd name="connsiteX40" fmla="*/ 1595 w 10000"/>
                <a:gd name="connsiteY40" fmla="*/ 9268 h 10420"/>
                <a:gd name="connsiteX41" fmla="*/ 2204 w 10000"/>
                <a:gd name="connsiteY41" fmla="*/ 8965 h 10420"/>
                <a:gd name="connsiteX42" fmla="*/ 2862 w 10000"/>
                <a:gd name="connsiteY42" fmla="*/ 8723 h 10420"/>
                <a:gd name="connsiteX43" fmla="*/ 3553 w 10000"/>
                <a:gd name="connsiteY43" fmla="*/ 8541 h 10420"/>
                <a:gd name="connsiteX44" fmla="*/ 4260 w 10000"/>
                <a:gd name="connsiteY44" fmla="*/ 8481 h 10420"/>
                <a:gd name="connsiteX45" fmla="*/ 5000 w 10000"/>
                <a:gd name="connsiteY45" fmla="*/ 8420 h 10420"/>
                <a:gd name="connsiteX46" fmla="*/ 5000 w 10000"/>
                <a:gd name="connsiteY46" fmla="*/ 8420 h 10420"/>
                <a:gd name="connsiteX47" fmla="*/ 5740 w 10000"/>
                <a:gd name="connsiteY47" fmla="*/ 8481 h 10420"/>
                <a:gd name="connsiteX48" fmla="*/ 6447 w 10000"/>
                <a:gd name="connsiteY48" fmla="*/ 8541 h 10420"/>
                <a:gd name="connsiteX49" fmla="*/ 7138 w 10000"/>
                <a:gd name="connsiteY49" fmla="*/ 8723 h 10420"/>
                <a:gd name="connsiteX50" fmla="*/ 7796 w 10000"/>
                <a:gd name="connsiteY50" fmla="*/ 8965 h 10420"/>
                <a:gd name="connsiteX51" fmla="*/ 8405 w 10000"/>
                <a:gd name="connsiteY51" fmla="*/ 9268 h 10420"/>
                <a:gd name="connsiteX52" fmla="*/ 8980 w 10000"/>
                <a:gd name="connsiteY52" fmla="*/ 9572 h 10420"/>
                <a:gd name="connsiteX53" fmla="*/ 9523 w 10000"/>
                <a:gd name="connsiteY53" fmla="*/ 9996 h 10420"/>
                <a:gd name="connsiteX54" fmla="*/ 10000 w 10000"/>
                <a:gd name="connsiteY54" fmla="*/ 10420 h 10420"/>
                <a:gd name="connsiteX55" fmla="*/ 10000 w 10000"/>
                <a:gd name="connsiteY55" fmla="*/ 10420 h 10420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326 w 10000"/>
                <a:gd name="connsiteY6" fmla="*/ 3655 h 10322"/>
                <a:gd name="connsiteX7" fmla="*/ 9128 w 10000"/>
                <a:gd name="connsiteY7" fmla="*/ 2504 h 10322"/>
                <a:gd name="connsiteX8" fmla="*/ 8898 w 10000"/>
                <a:gd name="connsiteY8" fmla="*/ 1352 h 10322"/>
                <a:gd name="connsiteX9" fmla="*/ 8726 w 10000"/>
                <a:gd name="connsiteY9" fmla="*/ 0 h 10322"/>
                <a:gd name="connsiteX10" fmla="*/ 8125 w 10000"/>
                <a:gd name="connsiteY10" fmla="*/ 504 h 10322"/>
                <a:gd name="connsiteX11" fmla="*/ 8125 w 10000"/>
                <a:gd name="connsiteY11" fmla="*/ 504 h 10322"/>
                <a:gd name="connsiteX12" fmla="*/ 7648 w 10000"/>
                <a:gd name="connsiteY12" fmla="*/ 807 h 10322"/>
                <a:gd name="connsiteX13" fmla="*/ 7155 w 10000"/>
                <a:gd name="connsiteY13" fmla="*/ 1110 h 10322"/>
                <a:gd name="connsiteX14" fmla="*/ 6628 w 10000"/>
                <a:gd name="connsiteY14" fmla="*/ 1292 h 10322"/>
                <a:gd name="connsiteX15" fmla="*/ 6069 w 10000"/>
                <a:gd name="connsiteY15" fmla="*/ 1413 h 10322"/>
                <a:gd name="connsiteX16" fmla="*/ 6069 w 10000"/>
                <a:gd name="connsiteY16" fmla="*/ 1413 h 10322"/>
                <a:gd name="connsiteX17" fmla="*/ 5543 w 10000"/>
                <a:gd name="connsiteY17" fmla="*/ 1534 h 10322"/>
                <a:gd name="connsiteX18" fmla="*/ 5000 w 10000"/>
                <a:gd name="connsiteY18" fmla="*/ 1534 h 10322"/>
                <a:gd name="connsiteX19" fmla="*/ 5000 w 10000"/>
                <a:gd name="connsiteY19" fmla="*/ 1534 h 10322"/>
                <a:gd name="connsiteX20" fmla="*/ 4523 w 10000"/>
                <a:gd name="connsiteY20" fmla="*/ 1534 h 10322"/>
                <a:gd name="connsiteX21" fmla="*/ 4063 w 10000"/>
                <a:gd name="connsiteY21" fmla="*/ 1474 h 10322"/>
                <a:gd name="connsiteX22" fmla="*/ 4063 w 10000"/>
                <a:gd name="connsiteY22" fmla="*/ 1474 h 10322"/>
                <a:gd name="connsiteX23" fmla="*/ 3470 w 10000"/>
                <a:gd name="connsiteY23" fmla="*/ 1292 h 10322"/>
                <a:gd name="connsiteX24" fmla="*/ 2911 w 10000"/>
                <a:gd name="connsiteY24" fmla="*/ 1110 h 10322"/>
                <a:gd name="connsiteX25" fmla="*/ 2385 w 10000"/>
                <a:gd name="connsiteY25" fmla="*/ 867 h 10322"/>
                <a:gd name="connsiteX26" fmla="*/ 1875 w 10000"/>
                <a:gd name="connsiteY26" fmla="*/ 504 h 10322"/>
                <a:gd name="connsiteX27" fmla="*/ 1875 w 10000"/>
                <a:gd name="connsiteY27" fmla="*/ 504 h 10322"/>
                <a:gd name="connsiteX28" fmla="*/ 1271 w 10000"/>
                <a:gd name="connsiteY28" fmla="*/ 52 h 10322"/>
                <a:gd name="connsiteX29" fmla="*/ 1057 w 10000"/>
                <a:gd name="connsiteY29" fmla="*/ 1181 h 10322"/>
                <a:gd name="connsiteX30" fmla="*/ 872 w 10000"/>
                <a:gd name="connsiteY30" fmla="*/ 2504 h 10322"/>
                <a:gd name="connsiteX31" fmla="*/ 674 w 10000"/>
                <a:gd name="connsiteY31" fmla="*/ 3655 h 10322"/>
                <a:gd name="connsiteX32" fmla="*/ 493 w 10000"/>
                <a:gd name="connsiteY32" fmla="*/ 4867 h 10322"/>
                <a:gd name="connsiteX33" fmla="*/ 329 w 10000"/>
                <a:gd name="connsiteY33" fmla="*/ 6201 h 10322"/>
                <a:gd name="connsiteX34" fmla="*/ 197 w 10000"/>
                <a:gd name="connsiteY34" fmla="*/ 7534 h 10322"/>
                <a:gd name="connsiteX35" fmla="*/ 82 w 10000"/>
                <a:gd name="connsiteY35" fmla="*/ 8928 h 10322"/>
                <a:gd name="connsiteX36" fmla="*/ 0 w 10000"/>
                <a:gd name="connsiteY36" fmla="*/ 10322 h 10322"/>
                <a:gd name="connsiteX37" fmla="*/ 0 w 10000"/>
                <a:gd name="connsiteY37" fmla="*/ 10322 h 10322"/>
                <a:gd name="connsiteX38" fmla="*/ 477 w 10000"/>
                <a:gd name="connsiteY38" fmla="*/ 9898 h 10322"/>
                <a:gd name="connsiteX39" fmla="*/ 1020 w 10000"/>
                <a:gd name="connsiteY39" fmla="*/ 9474 h 10322"/>
                <a:gd name="connsiteX40" fmla="*/ 1595 w 10000"/>
                <a:gd name="connsiteY40" fmla="*/ 9170 h 10322"/>
                <a:gd name="connsiteX41" fmla="*/ 2204 w 10000"/>
                <a:gd name="connsiteY41" fmla="*/ 8867 h 10322"/>
                <a:gd name="connsiteX42" fmla="*/ 2862 w 10000"/>
                <a:gd name="connsiteY42" fmla="*/ 8625 h 10322"/>
                <a:gd name="connsiteX43" fmla="*/ 3553 w 10000"/>
                <a:gd name="connsiteY43" fmla="*/ 8443 h 10322"/>
                <a:gd name="connsiteX44" fmla="*/ 4260 w 10000"/>
                <a:gd name="connsiteY44" fmla="*/ 8383 h 10322"/>
                <a:gd name="connsiteX45" fmla="*/ 5000 w 10000"/>
                <a:gd name="connsiteY45" fmla="*/ 8322 h 10322"/>
                <a:gd name="connsiteX46" fmla="*/ 5000 w 10000"/>
                <a:gd name="connsiteY46" fmla="*/ 8322 h 10322"/>
                <a:gd name="connsiteX47" fmla="*/ 5740 w 10000"/>
                <a:gd name="connsiteY47" fmla="*/ 8383 h 10322"/>
                <a:gd name="connsiteX48" fmla="*/ 6447 w 10000"/>
                <a:gd name="connsiteY48" fmla="*/ 8443 h 10322"/>
                <a:gd name="connsiteX49" fmla="*/ 7138 w 10000"/>
                <a:gd name="connsiteY49" fmla="*/ 8625 h 10322"/>
                <a:gd name="connsiteX50" fmla="*/ 7796 w 10000"/>
                <a:gd name="connsiteY50" fmla="*/ 8867 h 10322"/>
                <a:gd name="connsiteX51" fmla="*/ 8405 w 10000"/>
                <a:gd name="connsiteY51" fmla="*/ 9170 h 10322"/>
                <a:gd name="connsiteX52" fmla="*/ 8980 w 10000"/>
                <a:gd name="connsiteY52" fmla="*/ 9474 h 10322"/>
                <a:gd name="connsiteX53" fmla="*/ 9523 w 10000"/>
                <a:gd name="connsiteY53" fmla="*/ 9898 h 10322"/>
                <a:gd name="connsiteX54" fmla="*/ 10000 w 10000"/>
                <a:gd name="connsiteY54" fmla="*/ 10322 h 10322"/>
                <a:gd name="connsiteX55" fmla="*/ 10000 w 10000"/>
                <a:gd name="connsiteY55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326 w 10000"/>
                <a:gd name="connsiteY6" fmla="*/ 3655 h 10322"/>
                <a:gd name="connsiteX7" fmla="*/ 9128 w 10000"/>
                <a:gd name="connsiteY7" fmla="*/ 2504 h 10322"/>
                <a:gd name="connsiteX8" fmla="*/ 8898 w 10000"/>
                <a:gd name="connsiteY8" fmla="*/ 1352 h 10322"/>
                <a:gd name="connsiteX9" fmla="*/ 8726 w 10000"/>
                <a:gd name="connsiteY9" fmla="*/ 0 h 10322"/>
                <a:gd name="connsiteX10" fmla="*/ 8125 w 10000"/>
                <a:gd name="connsiteY10" fmla="*/ 504 h 10322"/>
                <a:gd name="connsiteX11" fmla="*/ 8125 w 10000"/>
                <a:gd name="connsiteY11" fmla="*/ 504 h 10322"/>
                <a:gd name="connsiteX12" fmla="*/ 7648 w 10000"/>
                <a:gd name="connsiteY12" fmla="*/ 807 h 10322"/>
                <a:gd name="connsiteX13" fmla="*/ 7155 w 10000"/>
                <a:gd name="connsiteY13" fmla="*/ 1110 h 10322"/>
                <a:gd name="connsiteX14" fmla="*/ 6628 w 10000"/>
                <a:gd name="connsiteY14" fmla="*/ 1292 h 10322"/>
                <a:gd name="connsiteX15" fmla="*/ 6069 w 10000"/>
                <a:gd name="connsiteY15" fmla="*/ 1413 h 10322"/>
                <a:gd name="connsiteX16" fmla="*/ 6069 w 10000"/>
                <a:gd name="connsiteY16" fmla="*/ 1413 h 10322"/>
                <a:gd name="connsiteX17" fmla="*/ 5543 w 10000"/>
                <a:gd name="connsiteY17" fmla="*/ 1534 h 10322"/>
                <a:gd name="connsiteX18" fmla="*/ 5000 w 10000"/>
                <a:gd name="connsiteY18" fmla="*/ 1534 h 10322"/>
                <a:gd name="connsiteX19" fmla="*/ 5000 w 10000"/>
                <a:gd name="connsiteY19" fmla="*/ 1534 h 10322"/>
                <a:gd name="connsiteX20" fmla="*/ 4523 w 10000"/>
                <a:gd name="connsiteY20" fmla="*/ 1534 h 10322"/>
                <a:gd name="connsiteX21" fmla="*/ 4063 w 10000"/>
                <a:gd name="connsiteY21" fmla="*/ 1474 h 10322"/>
                <a:gd name="connsiteX22" fmla="*/ 4063 w 10000"/>
                <a:gd name="connsiteY22" fmla="*/ 1474 h 10322"/>
                <a:gd name="connsiteX23" fmla="*/ 3470 w 10000"/>
                <a:gd name="connsiteY23" fmla="*/ 1292 h 10322"/>
                <a:gd name="connsiteX24" fmla="*/ 2911 w 10000"/>
                <a:gd name="connsiteY24" fmla="*/ 1110 h 10322"/>
                <a:gd name="connsiteX25" fmla="*/ 2385 w 10000"/>
                <a:gd name="connsiteY25" fmla="*/ 867 h 10322"/>
                <a:gd name="connsiteX26" fmla="*/ 1875 w 10000"/>
                <a:gd name="connsiteY26" fmla="*/ 504 h 10322"/>
                <a:gd name="connsiteX27" fmla="*/ 1875 w 10000"/>
                <a:gd name="connsiteY27" fmla="*/ 504 h 10322"/>
                <a:gd name="connsiteX28" fmla="*/ 1271 w 10000"/>
                <a:gd name="connsiteY28" fmla="*/ 52 h 10322"/>
                <a:gd name="connsiteX29" fmla="*/ 1057 w 10000"/>
                <a:gd name="connsiteY29" fmla="*/ 1181 h 10322"/>
                <a:gd name="connsiteX30" fmla="*/ 872 w 10000"/>
                <a:gd name="connsiteY30" fmla="*/ 2504 h 10322"/>
                <a:gd name="connsiteX31" fmla="*/ 674 w 10000"/>
                <a:gd name="connsiteY31" fmla="*/ 3655 h 10322"/>
                <a:gd name="connsiteX32" fmla="*/ 493 w 10000"/>
                <a:gd name="connsiteY32" fmla="*/ 4867 h 10322"/>
                <a:gd name="connsiteX33" fmla="*/ 329 w 10000"/>
                <a:gd name="connsiteY33" fmla="*/ 6201 h 10322"/>
                <a:gd name="connsiteX34" fmla="*/ 197 w 10000"/>
                <a:gd name="connsiteY34" fmla="*/ 7534 h 10322"/>
                <a:gd name="connsiteX35" fmla="*/ 82 w 10000"/>
                <a:gd name="connsiteY35" fmla="*/ 8928 h 10322"/>
                <a:gd name="connsiteX36" fmla="*/ 0 w 10000"/>
                <a:gd name="connsiteY36" fmla="*/ 10322 h 10322"/>
                <a:gd name="connsiteX37" fmla="*/ 0 w 10000"/>
                <a:gd name="connsiteY37" fmla="*/ 10322 h 10322"/>
                <a:gd name="connsiteX38" fmla="*/ 477 w 10000"/>
                <a:gd name="connsiteY38" fmla="*/ 9898 h 10322"/>
                <a:gd name="connsiteX39" fmla="*/ 1020 w 10000"/>
                <a:gd name="connsiteY39" fmla="*/ 9474 h 10322"/>
                <a:gd name="connsiteX40" fmla="*/ 1595 w 10000"/>
                <a:gd name="connsiteY40" fmla="*/ 9170 h 10322"/>
                <a:gd name="connsiteX41" fmla="*/ 2204 w 10000"/>
                <a:gd name="connsiteY41" fmla="*/ 8867 h 10322"/>
                <a:gd name="connsiteX42" fmla="*/ 2862 w 10000"/>
                <a:gd name="connsiteY42" fmla="*/ 8625 h 10322"/>
                <a:gd name="connsiteX43" fmla="*/ 3553 w 10000"/>
                <a:gd name="connsiteY43" fmla="*/ 8443 h 10322"/>
                <a:gd name="connsiteX44" fmla="*/ 4260 w 10000"/>
                <a:gd name="connsiteY44" fmla="*/ 8383 h 10322"/>
                <a:gd name="connsiteX45" fmla="*/ 5000 w 10000"/>
                <a:gd name="connsiteY45" fmla="*/ 8322 h 10322"/>
                <a:gd name="connsiteX46" fmla="*/ 5000 w 10000"/>
                <a:gd name="connsiteY46" fmla="*/ 8322 h 10322"/>
                <a:gd name="connsiteX47" fmla="*/ 5740 w 10000"/>
                <a:gd name="connsiteY47" fmla="*/ 8383 h 10322"/>
                <a:gd name="connsiteX48" fmla="*/ 6447 w 10000"/>
                <a:gd name="connsiteY48" fmla="*/ 8443 h 10322"/>
                <a:gd name="connsiteX49" fmla="*/ 7138 w 10000"/>
                <a:gd name="connsiteY49" fmla="*/ 8625 h 10322"/>
                <a:gd name="connsiteX50" fmla="*/ 7796 w 10000"/>
                <a:gd name="connsiteY50" fmla="*/ 8867 h 10322"/>
                <a:gd name="connsiteX51" fmla="*/ 8405 w 10000"/>
                <a:gd name="connsiteY51" fmla="*/ 9170 h 10322"/>
                <a:gd name="connsiteX52" fmla="*/ 8980 w 10000"/>
                <a:gd name="connsiteY52" fmla="*/ 9474 h 10322"/>
                <a:gd name="connsiteX53" fmla="*/ 9523 w 10000"/>
                <a:gd name="connsiteY53" fmla="*/ 9898 h 10322"/>
                <a:gd name="connsiteX54" fmla="*/ 10000 w 10000"/>
                <a:gd name="connsiteY54" fmla="*/ 10322 h 10322"/>
                <a:gd name="connsiteX55" fmla="*/ 10000 w 10000"/>
                <a:gd name="connsiteY55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326 w 10000"/>
                <a:gd name="connsiteY6" fmla="*/ 3655 h 10322"/>
                <a:gd name="connsiteX7" fmla="*/ 9128 w 10000"/>
                <a:gd name="connsiteY7" fmla="*/ 2504 h 10322"/>
                <a:gd name="connsiteX8" fmla="*/ 8898 w 10000"/>
                <a:gd name="connsiteY8" fmla="*/ 1352 h 10322"/>
                <a:gd name="connsiteX9" fmla="*/ 8726 w 10000"/>
                <a:gd name="connsiteY9" fmla="*/ 0 h 10322"/>
                <a:gd name="connsiteX10" fmla="*/ 8125 w 10000"/>
                <a:gd name="connsiteY10" fmla="*/ 504 h 10322"/>
                <a:gd name="connsiteX11" fmla="*/ 8125 w 10000"/>
                <a:gd name="connsiteY11" fmla="*/ 504 h 10322"/>
                <a:gd name="connsiteX12" fmla="*/ 7648 w 10000"/>
                <a:gd name="connsiteY12" fmla="*/ 807 h 10322"/>
                <a:gd name="connsiteX13" fmla="*/ 7155 w 10000"/>
                <a:gd name="connsiteY13" fmla="*/ 1110 h 10322"/>
                <a:gd name="connsiteX14" fmla="*/ 6628 w 10000"/>
                <a:gd name="connsiteY14" fmla="*/ 1292 h 10322"/>
                <a:gd name="connsiteX15" fmla="*/ 6069 w 10000"/>
                <a:gd name="connsiteY15" fmla="*/ 1413 h 10322"/>
                <a:gd name="connsiteX16" fmla="*/ 6069 w 10000"/>
                <a:gd name="connsiteY16" fmla="*/ 1413 h 10322"/>
                <a:gd name="connsiteX17" fmla="*/ 5543 w 10000"/>
                <a:gd name="connsiteY17" fmla="*/ 1534 h 10322"/>
                <a:gd name="connsiteX18" fmla="*/ 5000 w 10000"/>
                <a:gd name="connsiteY18" fmla="*/ 1534 h 10322"/>
                <a:gd name="connsiteX19" fmla="*/ 5000 w 10000"/>
                <a:gd name="connsiteY19" fmla="*/ 1534 h 10322"/>
                <a:gd name="connsiteX20" fmla="*/ 4523 w 10000"/>
                <a:gd name="connsiteY20" fmla="*/ 1534 h 10322"/>
                <a:gd name="connsiteX21" fmla="*/ 4063 w 10000"/>
                <a:gd name="connsiteY21" fmla="*/ 1474 h 10322"/>
                <a:gd name="connsiteX22" fmla="*/ 4063 w 10000"/>
                <a:gd name="connsiteY22" fmla="*/ 1474 h 10322"/>
                <a:gd name="connsiteX23" fmla="*/ 3470 w 10000"/>
                <a:gd name="connsiteY23" fmla="*/ 1292 h 10322"/>
                <a:gd name="connsiteX24" fmla="*/ 2911 w 10000"/>
                <a:gd name="connsiteY24" fmla="*/ 1110 h 10322"/>
                <a:gd name="connsiteX25" fmla="*/ 2385 w 10000"/>
                <a:gd name="connsiteY25" fmla="*/ 867 h 10322"/>
                <a:gd name="connsiteX26" fmla="*/ 1875 w 10000"/>
                <a:gd name="connsiteY26" fmla="*/ 504 h 10322"/>
                <a:gd name="connsiteX27" fmla="*/ 1875 w 10000"/>
                <a:gd name="connsiteY27" fmla="*/ 504 h 10322"/>
                <a:gd name="connsiteX28" fmla="*/ 1271 w 10000"/>
                <a:gd name="connsiteY28" fmla="*/ 52 h 10322"/>
                <a:gd name="connsiteX29" fmla="*/ 1057 w 10000"/>
                <a:gd name="connsiteY29" fmla="*/ 1181 h 10322"/>
                <a:gd name="connsiteX30" fmla="*/ 674 w 10000"/>
                <a:gd name="connsiteY30" fmla="*/ 3655 h 10322"/>
                <a:gd name="connsiteX31" fmla="*/ 493 w 10000"/>
                <a:gd name="connsiteY31" fmla="*/ 4867 h 10322"/>
                <a:gd name="connsiteX32" fmla="*/ 329 w 10000"/>
                <a:gd name="connsiteY32" fmla="*/ 6201 h 10322"/>
                <a:gd name="connsiteX33" fmla="*/ 197 w 10000"/>
                <a:gd name="connsiteY33" fmla="*/ 7534 h 10322"/>
                <a:gd name="connsiteX34" fmla="*/ 82 w 10000"/>
                <a:gd name="connsiteY34" fmla="*/ 8928 h 10322"/>
                <a:gd name="connsiteX35" fmla="*/ 0 w 10000"/>
                <a:gd name="connsiteY35" fmla="*/ 10322 h 10322"/>
                <a:gd name="connsiteX36" fmla="*/ 0 w 10000"/>
                <a:gd name="connsiteY36" fmla="*/ 10322 h 10322"/>
                <a:gd name="connsiteX37" fmla="*/ 477 w 10000"/>
                <a:gd name="connsiteY37" fmla="*/ 9898 h 10322"/>
                <a:gd name="connsiteX38" fmla="*/ 1020 w 10000"/>
                <a:gd name="connsiteY38" fmla="*/ 9474 h 10322"/>
                <a:gd name="connsiteX39" fmla="*/ 1595 w 10000"/>
                <a:gd name="connsiteY39" fmla="*/ 9170 h 10322"/>
                <a:gd name="connsiteX40" fmla="*/ 2204 w 10000"/>
                <a:gd name="connsiteY40" fmla="*/ 8867 h 10322"/>
                <a:gd name="connsiteX41" fmla="*/ 2862 w 10000"/>
                <a:gd name="connsiteY41" fmla="*/ 8625 h 10322"/>
                <a:gd name="connsiteX42" fmla="*/ 3553 w 10000"/>
                <a:gd name="connsiteY42" fmla="*/ 8443 h 10322"/>
                <a:gd name="connsiteX43" fmla="*/ 4260 w 10000"/>
                <a:gd name="connsiteY43" fmla="*/ 8383 h 10322"/>
                <a:gd name="connsiteX44" fmla="*/ 5000 w 10000"/>
                <a:gd name="connsiteY44" fmla="*/ 8322 h 10322"/>
                <a:gd name="connsiteX45" fmla="*/ 5000 w 10000"/>
                <a:gd name="connsiteY45" fmla="*/ 8322 h 10322"/>
                <a:gd name="connsiteX46" fmla="*/ 5740 w 10000"/>
                <a:gd name="connsiteY46" fmla="*/ 8383 h 10322"/>
                <a:gd name="connsiteX47" fmla="*/ 6447 w 10000"/>
                <a:gd name="connsiteY47" fmla="*/ 8443 h 10322"/>
                <a:gd name="connsiteX48" fmla="*/ 7138 w 10000"/>
                <a:gd name="connsiteY48" fmla="*/ 8625 h 10322"/>
                <a:gd name="connsiteX49" fmla="*/ 7796 w 10000"/>
                <a:gd name="connsiteY49" fmla="*/ 8867 h 10322"/>
                <a:gd name="connsiteX50" fmla="*/ 8405 w 10000"/>
                <a:gd name="connsiteY50" fmla="*/ 9170 h 10322"/>
                <a:gd name="connsiteX51" fmla="*/ 8980 w 10000"/>
                <a:gd name="connsiteY51" fmla="*/ 9474 h 10322"/>
                <a:gd name="connsiteX52" fmla="*/ 9523 w 10000"/>
                <a:gd name="connsiteY52" fmla="*/ 9898 h 10322"/>
                <a:gd name="connsiteX53" fmla="*/ 10000 w 10000"/>
                <a:gd name="connsiteY53" fmla="*/ 10322 h 10322"/>
                <a:gd name="connsiteX54" fmla="*/ 10000 w 10000"/>
                <a:gd name="connsiteY54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326 w 10000"/>
                <a:gd name="connsiteY6" fmla="*/ 3655 h 10322"/>
                <a:gd name="connsiteX7" fmla="*/ 9128 w 10000"/>
                <a:gd name="connsiteY7" fmla="*/ 2504 h 10322"/>
                <a:gd name="connsiteX8" fmla="*/ 8726 w 10000"/>
                <a:gd name="connsiteY8" fmla="*/ 0 h 10322"/>
                <a:gd name="connsiteX9" fmla="*/ 8125 w 10000"/>
                <a:gd name="connsiteY9" fmla="*/ 504 h 10322"/>
                <a:gd name="connsiteX10" fmla="*/ 8125 w 10000"/>
                <a:gd name="connsiteY10" fmla="*/ 504 h 10322"/>
                <a:gd name="connsiteX11" fmla="*/ 7648 w 10000"/>
                <a:gd name="connsiteY11" fmla="*/ 807 h 10322"/>
                <a:gd name="connsiteX12" fmla="*/ 7155 w 10000"/>
                <a:gd name="connsiteY12" fmla="*/ 1110 h 10322"/>
                <a:gd name="connsiteX13" fmla="*/ 6628 w 10000"/>
                <a:gd name="connsiteY13" fmla="*/ 1292 h 10322"/>
                <a:gd name="connsiteX14" fmla="*/ 6069 w 10000"/>
                <a:gd name="connsiteY14" fmla="*/ 1413 h 10322"/>
                <a:gd name="connsiteX15" fmla="*/ 6069 w 10000"/>
                <a:gd name="connsiteY15" fmla="*/ 1413 h 10322"/>
                <a:gd name="connsiteX16" fmla="*/ 5543 w 10000"/>
                <a:gd name="connsiteY16" fmla="*/ 1534 h 10322"/>
                <a:gd name="connsiteX17" fmla="*/ 5000 w 10000"/>
                <a:gd name="connsiteY17" fmla="*/ 1534 h 10322"/>
                <a:gd name="connsiteX18" fmla="*/ 5000 w 10000"/>
                <a:gd name="connsiteY18" fmla="*/ 1534 h 10322"/>
                <a:gd name="connsiteX19" fmla="*/ 4523 w 10000"/>
                <a:gd name="connsiteY19" fmla="*/ 1534 h 10322"/>
                <a:gd name="connsiteX20" fmla="*/ 4063 w 10000"/>
                <a:gd name="connsiteY20" fmla="*/ 1474 h 10322"/>
                <a:gd name="connsiteX21" fmla="*/ 4063 w 10000"/>
                <a:gd name="connsiteY21" fmla="*/ 1474 h 10322"/>
                <a:gd name="connsiteX22" fmla="*/ 3470 w 10000"/>
                <a:gd name="connsiteY22" fmla="*/ 1292 h 10322"/>
                <a:gd name="connsiteX23" fmla="*/ 2911 w 10000"/>
                <a:gd name="connsiteY23" fmla="*/ 1110 h 10322"/>
                <a:gd name="connsiteX24" fmla="*/ 2385 w 10000"/>
                <a:gd name="connsiteY24" fmla="*/ 867 h 10322"/>
                <a:gd name="connsiteX25" fmla="*/ 1875 w 10000"/>
                <a:gd name="connsiteY25" fmla="*/ 504 h 10322"/>
                <a:gd name="connsiteX26" fmla="*/ 1875 w 10000"/>
                <a:gd name="connsiteY26" fmla="*/ 504 h 10322"/>
                <a:gd name="connsiteX27" fmla="*/ 1271 w 10000"/>
                <a:gd name="connsiteY27" fmla="*/ 52 h 10322"/>
                <a:gd name="connsiteX28" fmla="*/ 1057 w 10000"/>
                <a:gd name="connsiteY28" fmla="*/ 1181 h 10322"/>
                <a:gd name="connsiteX29" fmla="*/ 674 w 10000"/>
                <a:gd name="connsiteY29" fmla="*/ 3655 h 10322"/>
                <a:gd name="connsiteX30" fmla="*/ 493 w 10000"/>
                <a:gd name="connsiteY30" fmla="*/ 4867 h 10322"/>
                <a:gd name="connsiteX31" fmla="*/ 329 w 10000"/>
                <a:gd name="connsiteY31" fmla="*/ 6201 h 10322"/>
                <a:gd name="connsiteX32" fmla="*/ 197 w 10000"/>
                <a:gd name="connsiteY32" fmla="*/ 7534 h 10322"/>
                <a:gd name="connsiteX33" fmla="*/ 82 w 10000"/>
                <a:gd name="connsiteY33" fmla="*/ 8928 h 10322"/>
                <a:gd name="connsiteX34" fmla="*/ 0 w 10000"/>
                <a:gd name="connsiteY34" fmla="*/ 10322 h 10322"/>
                <a:gd name="connsiteX35" fmla="*/ 0 w 10000"/>
                <a:gd name="connsiteY35" fmla="*/ 10322 h 10322"/>
                <a:gd name="connsiteX36" fmla="*/ 477 w 10000"/>
                <a:gd name="connsiteY36" fmla="*/ 9898 h 10322"/>
                <a:gd name="connsiteX37" fmla="*/ 1020 w 10000"/>
                <a:gd name="connsiteY37" fmla="*/ 9474 h 10322"/>
                <a:gd name="connsiteX38" fmla="*/ 1595 w 10000"/>
                <a:gd name="connsiteY38" fmla="*/ 9170 h 10322"/>
                <a:gd name="connsiteX39" fmla="*/ 2204 w 10000"/>
                <a:gd name="connsiteY39" fmla="*/ 8867 h 10322"/>
                <a:gd name="connsiteX40" fmla="*/ 2862 w 10000"/>
                <a:gd name="connsiteY40" fmla="*/ 8625 h 10322"/>
                <a:gd name="connsiteX41" fmla="*/ 3553 w 10000"/>
                <a:gd name="connsiteY41" fmla="*/ 8443 h 10322"/>
                <a:gd name="connsiteX42" fmla="*/ 4260 w 10000"/>
                <a:gd name="connsiteY42" fmla="*/ 8383 h 10322"/>
                <a:gd name="connsiteX43" fmla="*/ 5000 w 10000"/>
                <a:gd name="connsiteY43" fmla="*/ 8322 h 10322"/>
                <a:gd name="connsiteX44" fmla="*/ 5000 w 10000"/>
                <a:gd name="connsiteY44" fmla="*/ 8322 h 10322"/>
                <a:gd name="connsiteX45" fmla="*/ 5740 w 10000"/>
                <a:gd name="connsiteY45" fmla="*/ 8383 h 10322"/>
                <a:gd name="connsiteX46" fmla="*/ 6447 w 10000"/>
                <a:gd name="connsiteY46" fmla="*/ 8443 h 10322"/>
                <a:gd name="connsiteX47" fmla="*/ 7138 w 10000"/>
                <a:gd name="connsiteY47" fmla="*/ 8625 h 10322"/>
                <a:gd name="connsiteX48" fmla="*/ 7796 w 10000"/>
                <a:gd name="connsiteY48" fmla="*/ 8867 h 10322"/>
                <a:gd name="connsiteX49" fmla="*/ 8405 w 10000"/>
                <a:gd name="connsiteY49" fmla="*/ 9170 h 10322"/>
                <a:gd name="connsiteX50" fmla="*/ 8980 w 10000"/>
                <a:gd name="connsiteY50" fmla="*/ 9474 h 10322"/>
                <a:gd name="connsiteX51" fmla="*/ 9523 w 10000"/>
                <a:gd name="connsiteY51" fmla="*/ 9898 h 10322"/>
                <a:gd name="connsiteX52" fmla="*/ 10000 w 10000"/>
                <a:gd name="connsiteY52" fmla="*/ 10322 h 10322"/>
                <a:gd name="connsiteX53" fmla="*/ 10000 w 10000"/>
                <a:gd name="connsiteY53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128 w 10000"/>
                <a:gd name="connsiteY6" fmla="*/ 2504 h 10322"/>
                <a:gd name="connsiteX7" fmla="*/ 8726 w 10000"/>
                <a:gd name="connsiteY7" fmla="*/ 0 h 10322"/>
                <a:gd name="connsiteX8" fmla="*/ 8125 w 10000"/>
                <a:gd name="connsiteY8" fmla="*/ 504 h 10322"/>
                <a:gd name="connsiteX9" fmla="*/ 8125 w 10000"/>
                <a:gd name="connsiteY9" fmla="*/ 504 h 10322"/>
                <a:gd name="connsiteX10" fmla="*/ 7648 w 10000"/>
                <a:gd name="connsiteY10" fmla="*/ 807 h 10322"/>
                <a:gd name="connsiteX11" fmla="*/ 7155 w 10000"/>
                <a:gd name="connsiteY11" fmla="*/ 1110 h 10322"/>
                <a:gd name="connsiteX12" fmla="*/ 6628 w 10000"/>
                <a:gd name="connsiteY12" fmla="*/ 1292 h 10322"/>
                <a:gd name="connsiteX13" fmla="*/ 6069 w 10000"/>
                <a:gd name="connsiteY13" fmla="*/ 1413 h 10322"/>
                <a:gd name="connsiteX14" fmla="*/ 6069 w 10000"/>
                <a:gd name="connsiteY14" fmla="*/ 1413 h 10322"/>
                <a:gd name="connsiteX15" fmla="*/ 5543 w 10000"/>
                <a:gd name="connsiteY15" fmla="*/ 1534 h 10322"/>
                <a:gd name="connsiteX16" fmla="*/ 5000 w 10000"/>
                <a:gd name="connsiteY16" fmla="*/ 1534 h 10322"/>
                <a:gd name="connsiteX17" fmla="*/ 5000 w 10000"/>
                <a:gd name="connsiteY17" fmla="*/ 1534 h 10322"/>
                <a:gd name="connsiteX18" fmla="*/ 4523 w 10000"/>
                <a:gd name="connsiteY18" fmla="*/ 1534 h 10322"/>
                <a:gd name="connsiteX19" fmla="*/ 4063 w 10000"/>
                <a:gd name="connsiteY19" fmla="*/ 1474 h 10322"/>
                <a:gd name="connsiteX20" fmla="*/ 4063 w 10000"/>
                <a:gd name="connsiteY20" fmla="*/ 1474 h 10322"/>
                <a:gd name="connsiteX21" fmla="*/ 3470 w 10000"/>
                <a:gd name="connsiteY21" fmla="*/ 1292 h 10322"/>
                <a:gd name="connsiteX22" fmla="*/ 2911 w 10000"/>
                <a:gd name="connsiteY22" fmla="*/ 1110 h 10322"/>
                <a:gd name="connsiteX23" fmla="*/ 2385 w 10000"/>
                <a:gd name="connsiteY23" fmla="*/ 867 h 10322"/>
                <a:gd name="connsiteX24" fmla="*/ 1875 w 10000"/>
                <a:gd name="connsiteY24" fmla="*/ 504 h 10322"/>
                <a:gd name="connsiteX25" fmla="*/ 1875 w 10000"/>
                <a:gd name="connsiteY25" fmla="*/ 504 h 10322"/>
                <a:gd name="connsiteX26" fmla="*/ 1271 w 10000"/>
                <a:gd name="connsiteY26" fmla="*/ 52 h 10322"/>
                <a:gd name="connsiteX27" fmla="*/ 1057 w 10000"/>
                <a:gd name="connsiteY27" fmla="*/ 1181 h 10322"/>
                <a:gd name="connsiteX28" fmla="*/ 674 w 10000"/>
                <a:gd name="connsiteY28" fmla="*/ 3655 h 10322"/>
                <a:gd name="connsiteX29" fmla="*/ 493 w 10000"/>
                <a:gd name="connsiteY29" fmla="*/ 4867 h 10322"/>
                <a:gd name="connsiteX30" fmla="*/ 329 w 10000"/>
                <a:gd name="connsiteY30" fmla="*/ 6201 h 10322"/>
                <a:gd name="connsiteX31" fmla="*/ 197 w 10000"/>
                <a:gd name="connsiteY31" fmla="*/ 7534 h 10322"/>
                <a:gd name="connsiteX32" fmla="*/ 82 w 10000"/>
                <a:gd name="connsiteY32" fmla="*/ 8928 h 10322"/>
                <a:gd name="connsiteX33" fmla="*/ 0 w 10000"/>
                <a:gd name="connsiteY33" fmla="*/ 10322 h 10322"/>
                <a:gd name="connsiteX34" fmla="*/ 0 w 10000"/>
                <a:gd name="connsiteY34" fmla="*/ 10322 h 10322"/>
                <a:gd name="connsiteX35" fmla="*/ 477 w 10000"/>
                <a:gd name="connsiteY35" fmla="*/ 9898 h 10322"/>
                <a:gd name="connsiteX36" fmla="*/ 1020 w 10000"/>
                <a:gd name="connsiteY36" fmla="*/ 9474 h 10322"/>
                <a:gd name="connsiteX37" fmla="*/ 1595 w 10000"/>
                <a:gd name="connsiteY37" fmla="*/ 9170 h 10322"/>
                <a:gd name="connsiteX38" fmla="*/ 2204 w 10000"/>
                <a:gd name="connsiteY38" fmla="*/ 8867 h 10322"/>
                <a:gd name="connsiteX39" fmla="*/ 2862 w 10000"/>
                <a:gd name="connsiteY39" fmla="*/ 8625 h 10322"/>
                <a:gd name="connsiteX40" fmla="*/ 3553 w 10000"/>
                <a:gd name="connsiteY40" fmla="*/ 8443 h 10322"/>
                <a:gd name="connsiteX41" fmla="*/ 4260 w 10000"/>
                <a:gd name="connsiteY41" fmla="*/ 8383 h 10322"/>
                <a:gd name="connsiteX42" fmla="*/ 5000 w 10000"/>
                <a:gd name="connsiteY42" fmla="*/ 8322 h 10322"/>
                <a:gd name="connsiteX43" fmla="*/ 5000 w 10000"/>
                <a:gd name="connsiteY43" fmla="*/ 8322 h 10322"/>
                <a:gd name="connsiteX44" fmla="*/ 5740 w 10000"/>
                <a:gd name="connsiteY44" fmla="*/ 8383 h 10322"/>
                <a:gd name="connsiteX45" fmla="*/ 6447 w 10000"/>
                <a:gd name="connsiteY45" fmla="*/ 8443 h 10322"/>
                <a:gd name="connsiteX46" fmla="*/ 7138 w 10000"/>
                <a:gd name="connsiteY46" fmla="*/ 8625 h 10322"/>
                <a:gd name="connsiteX47" fmla="*/ 7796 w 10000"/>
                <a:gd name="connsiteY47" fmla="*/ 8867 h 10322"/>
                <a:gd name="connsiteX48" fmla="*/ 8405 w 10000"/>
                <a:gd name="connsiteY48" fmla="*/ 9170 h 10322"/>
                <a:gd name="connsiteX49" fmla="*/ 8980 w 10000"/>
                <a:gd name="connsiteY49" fmla="*/ 9474 h 10322"/>
                <a:gd name="connsiteX50" fmla="*/ 9523 w 10000"/>
                <a:gd name="connsiteY50" fmla="*/ 9898 h 10322"/>
                <a:gd name="connsiteX51" fmla="*/ 10000 w 10000"/>
                <a:gd name="connsiteY51" fmla="*/ 10322 h 10322"/>
                <a:gd name="connsiteX52" fmla="*/ 10000 w 10000"/>
                <a:gd name="connsiteY52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507 w 10000"/>
                <a:gd name="connsiteY4" fmla="*/ 4867 h 10322"/>
                <a:gd name="connsiteX5" fmla="*/ 9128 w 10000"/>
                <a:gd name="connsiteY5" fmla="*/ 2504 h 10322"/>
                <a:gd name="connsiteX6" fmla="*/ 8726 w 10000"/>
                <a:gd name="connsiteY6" fmla="*/ 0 h 10322"/>
                <a:gd name="connsiteX7" fmla="*/ 8125 w 10000"/>
                <a:gd name="connsiteY7" fmla="*/ 504 h 10322"/>
                <a:gd name="connsiteX8" fmla="*/ 8125 w 10000"/>
                <a:gd name="connsiteY8" fmla="*/ 504 h 10322"/>
                <a:gd name="connsiteX9" fmla="*/ 7648 w 10000"/>
                <a:gd name="connsiteY9" fmla="*/ 807 h 10322"/>
                <a:gd name="connsiteX10" fmla="*/ 7155 w 10000"/>
                <a:gd name="connsiteY10" fmla="*/ 1110 h 10322"/>
                <a:gd name="connsiteX11" fmla="*/ 6628 w 10000"/>
                <a:gd name="connsiteY11" fmla="*/ 1292 h 10322"/>
                <a:gd name="connsiteX12" fmla="*/ 6069 w 10000"/>
                <a:gd name="connsiteY12" fmla="*/ 1413 h 10322"/>
                <a:gd name="connsiteX13" fmla="*/ 6069 w 10000"/>
                <a:gd name="connsiteY13" fmla="*/ 1413 h 10322"/>
                <a:gd name="connsiteX14" fmla="*/ 5543 w 10000"/>
                <a:gd name="connsiteY14" fmla="*/ 1534 h 10322"/>
                <a:gd name="connsiteX15" fmla="*/ 5000 w 10000"/>
                <a:gd name="connsiteY15" fmla="*/ 1534 h 10322"/>
                <a:gd name="connsiteX16" fmla="*/ 5000 w 10000"/>
                <a:gd name="connsiteY16" fmla="*/ 1534 h 10322"/>
                <a:gd name="connsiteX17" fmla="*/ 4523 w 10000"/>
                <a:gd name="connsiteY17" fmla="*/ 1534 h 10322"/>
                <a:gd name="connsiteX18" fmla="*/ 4063 w 10000"/>
                <a:gd name="connsiteY18" fmla="*/ 1474 h 10322"/>
                <a:gd name="connsiteX19" fmla="*/ 4063 w 10000"/>
                <a:gd name="connsiteY19" fmla="*/ 1474 h 10322"/>
                <a:gd name="connsiteX20" fmla="*/ 3470 w 10000"/>
                <a:gd name="connsiteY20" fmla="*/ 1292 h 10322"/>
                <a:gd name="connsiteX21" fmla="*/ 2911 w 10000"/>
                <a:gd name="connsiteY21" fmla="*/ 1110 h 10322"/>
                <a:gd name="connsiteX22" fmla="*/ 2385 w 10000"/>
                <a:gd name="connsiteY22" fmla="*/ 867 h 10322"/>
                <a:gd name="connsiteX23" fmla="*/ 1875 w 10000"/>
                <a:gd name="connsiteY23" fmla="*/ 504 h 10322"/>
                <a:gd name="connsiteX24" fmla="*/ 1875 w 10000"/>
                <a:gd name="connsiteY24" fmla="*/ 504 h 10322"/>
                <a:gd name="connsiteX25" fmla="*/ 1271 w 10000"/>
                <a:gd name="connsiteY25" fmla="*/ 52 h 10322"/>
                <a:gd name="connsiteX26" fmla="*/ 1057 w 10000"/>
                <a:gd name="connsiteY26" fmla="*/ 1181 h 10322"/>
                <a:gd name="connsiteX27" fmla="*/ 674 w 10000"/>
                <a:gd name="connsiteY27" fmla="*/ 3655 h 10322"/>
                <a:gd name="connsiteX28" fmla="*/ 493 w 10000"/>
                <a:gd name="connsiteY28" fmla="*/ 4867 h 10322"/>
                <a:gd name="connsiteX29" fmla="*/ 329 w 10000"/>
                <a:gd name="connsiteY29" fmla="*/ 6201 h 10322"/>
                <a:gd name="connsiteX30" fmla="*/ 197 w 10000"/>
                <a:gd name="connsiteY30" fmla="*/ 7534 h 10322"/>
                <a:gd name="connsiteX31" fmla="*/ 82 w 10000"/>
                <a:gd name="connsiteY31" fmla="*/ 8928 h 10322"/>
                <a:gd name="connsiteX32" fmla="*/ 0 w 10000"/>
                <a:gd name="connsiteY32" fmla="*/ 10322 h 10322"/>
                <a:gd name="connsiteX33" fmla="*/ 0 w 10000"/>
                <a:gd name="connsiteY33" fmla="*/ 10322 h 10322"/>
                <a:gd name="connsiteX34" fmla="*/ 477 w 10000"/>
                <a:gd name="connsiteY34" fmla="*/ 9898 h 10322"/>
                <a:gd name="connsiteX35" fmla="*/ 1020 w 10000"/>
                <a:gd name="connsiteY35" fmla="*/ 9474 h 10322"/>
                <a:gd name="connsiteX36" fmla="*/ 1595 w 10000"/>
                <a:gd name="connsiteY36" fmla="*/ 9170 h 10322"/>
                <a:gd name="connsiteX37" fmla="*/ 2204 w 10000"/>
                <a:gd name="connsiteY37" fmla="*/ 8867 h 10322"/>
                <a:gd name="connsiteX38" fmla="*/ 2862 w 10000"/>
                <a:gd name="connsiteY38" fmla="*/ 8625 h 10322"/>
                <a:gd name="connsiteX39" fmla="*/ 3553 w 10000"/>
                <a:gd name="connsiteY39" fmla="*/ 8443 h 10322"/>
                <a:gd name="connsiteX40" fmla="*/ 4260 w 10000"/>
                <a:gd name="connsiteY40" fmla="*/ 8383 h 10322"/>
                <a:gd name="connsiteX41" fmla="*/ 5000 w 10000"/>
                <a:gd name="connsiteY41" fmla="*/ 8322 h 10322"/>
                <a:gd name="connsiteX42" fmla="*/ 5000 w 10000"/>
                <a:gd name="connsiteY42" fmla="*/ 8322 h 10322"/>
                <a:gd name="connsiteX43" fmla="*/ 5740 w 10000"/>
                <a:gd name="connsiteY43" fmla="*/ 8383 h 10322"/>
                <a:gd name="connsiteX44" fmla="*/ 6447 w 10000"/>
                <a:gd name="connsiteY44" fmla="*/ 8443 h 10322"/>
                <a:gd name="connsiteX45" fmla="*/ 7138 w 10000"/>
                <a:gd name="connsiteY45" fmla="*/ 8625 h 10322"/>
                <a:gd name="connsiteX46" fmla="*/ 7796 w 10000"/>
                <a:gd name="connsiteY46" fmla="*/ 8867 h 10322"/>
                <a:gd name="connsiteX47" fmla="*/ 8405 w 10000"/>
                <a:gd name="connsiteY47" fmla="*/ 9170 h 10322"/>
                <a:gd name="connsiteX48" fmla="*/ 8980 w 10000"/>
                <a:gd name="connsiteY48" fmla="*/ 9474 h 10322"/>
                <a:gd name="connsiteX49" fmla="*/ 9523 w 10000"/>
                <a:gd name="connsiteY49" fmla="*/ 9898 h 10322"/>
                <a:gd name="connsiteX50" fmla="*/ 10000 w 10000"/>
                <a:gd name="connsiteY50" fmla="*/ 10322 h 10322"/>
                <a:gd name="connsiteX51" fmla="*/ 10000 w 10000"/>
                <a:gd name="connsiteY51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507 w 10000"/>
                <a:gd name="connsiteY4" fmla="*/ 4867 h 10322"/>
                <a:gd name="connsiteX5" fmla="*/ 9128 w 10000"/>
                <a:gd name="connsiteY5" fmla="*/ 2504 h 10322"/>
                <a:gd name="connsiteX6" fmla="*/ 8726 w 10000"/>
                <a:gd name="connsiteY6" fmla="*/ 0 h 10322"/>
                <a:gd name="connsiteX7" fmla="*/ 8125 w 10000"/>
                <a:gd name="connsiteY7" fmla="*/ 504 h 10322"/>
                <a:gd name="connsiteX8" fmla="*/ 8125 w 10000"/>
                <a:gd name="connsiteY8" fmla="*/ 504 h 10322"/>
                <a:gd name="connsiteX9" fmla="*/ 7648 w 10000"/>
                <a:gd name="connsiteY9" fmla="*/ 807 h 10322"/>
                <a:gd name="connsiteX10" fmla="*/ 7155 w 10000"/>
                <a:gd name="connsiteY10" fmla="*/ 1110 h 10322"/>
                <a:gd name="connsiteX11" fmla="*/ 6628 w 10000"/>
                <a:gd name="connsiteY11" fmla="*/ 1292 h 10322"/>
                <a:gd name="connsiteX12" fmla="*/ 6069 w 10000"/>
                <a:gd name="connsiteY12" fmla="*/ 1413 h 10322"/>
                <a:gd name="connsiteX13" fmla="*/ 6069 w 10000"/>
                <a:gd name="connsiteY13" fmla="*/ 1413 h 10322"/>
                <a:gd name="connsiteX14" fmla="*/ 5543 w 10000"/>
                <a:gd name="connsiteY14" fmla="*/ 1534 h 10322"/>
                <a:gd name="connsiteX15" fmla="*/ 5000 w 10000"/>
                <a:gd name="connsiteY15" fmla="*/ 1534 h 10322"/>
                <a:gd name="connsiteX16" fmla="*/ 5000 w 10000"/>
                <a:gd name="connsiteY16" fmla="*/ 1534 h 10322"/>
                <a:gd name="connsiteX17" fmla="*/ 4523 w 10000"/>
                <a:gd name="connsiteY17" fmla="*/ 1534 h 10322"/>
                <a:gd name="connsiteX18" fmla="*/ 4063 w 10000"/>
                <a:gd name="connsiteY18" fmla="*/ 1474 h 10322"/>
                <a:gd name="connsiteX19" fmla="*/ 4063 w 10000"/>
                <a:gd name="connsiteY19" fmla="*/ 1474 h 10322"/>
                <a:gd name="connsiteX20" fmla="*/ 3470 w 10000"/>
                <a:gd name="connsiteY20" fmla="*/ 1292 h 10322"/>
                <a:gd name="connsiteX21" fmla="*/ 2911 w 10000"/>
                <a:gd name="connsiteY21" fmla="*/ 1110 h 10322"/>
                <a:gd name="connsiteX22" fmla="*/ 2385 w 10000"/>
                <a:gd name="connsiteY22" fmla="*/ 867 h 10322"/>
                <a:gd name="connsiteX23" fmla="*/ 1875 w 10000"/>
                <a:gd name="connsiteY23" fmla="*/ 504 h 10322"/>
                <a:gd name="connsiteX24" fmla="*/ 1875 w 10000"/>
                <a:gd name="connsiteY24" fmla="*/ 504 h 10322"/>
                <a:gd name="connsiteX25" fmla="*/ 1271 w 10000"/>
                <a:gd name="connsiteY25" fmla="*/ 52 h 10322"/>
                <a:gd name="connsiteX26" fmla="*/ 1057 w 10000"/>
                <a:gd name="connsiteY26" fmla="*/ 1181 h 10322"/>
                <a:gd name="connsiteX27" fmla="*/ 674 w 10000"/>
                <a:gd name="connsiteY27" fmla="*/ 3655 h 10322"/>
                <a:gd name="connsiteX28" fmla="*/ 329 w 10000"/>
                <a:gd name="connsiteY28" fmla="*/ 6201 h 10322"/>
                <a:gd name="connsiteX29" fmla="*/ 197 w 10000"/>
                <a:gd name="connsiteY29" fmla="*/ 7534 h 10322"/>
                <a:gd name="connsiteX30" fmla="*/ 82 w 10000"/>
                <a:gd name="connsiteY30" fmla="*/ 8928 h 10322"/>
                <a:gd name="connsiteX31" fmla="*/ 0 w 10000"/>
                <a:gd name="connsiteY31" fmla="*/ 10322 h 10322"/>
                <a:gd name="connsiteX32" fmla="*/ 0 w 10000"/>
                <a:gd name="connsiteY32" fmla="*/ 10322 h 10322"/>
                <a:gd name="connsiteX33" fmla="*/ 477 w 10000"/>
                <a:gd name="connsiteY33" fmla="*/ 9898 h 10322"/>
                <a:gd name="connsiteX34" fmla="*/ 1020 w 10000"/>
                <a:gd name="connsiteY34" fmla="*/ 9474 h 10322"/>
                <a:gd name="connsiteX35" fmla="*/ 1595 w 10000"/>
                <a:gd name="connsiteY35" fmla="*/ 9170 h 10322"/>
                <a:gd name="connsiteX36" fmla="*/ 2204 w 10000"/>
                <a:gd name="connsiteY36" fmla="*/ 8867 h 10322"/>
                <a:gd name="connsiteX37" fmla="*/ 2862 w 10000"/>
                <a:gd name="connsiteY37" fmla="*/ 8625 h 10322"/>
                <a:gd name="connsiteX38" fmla="*/ 3553 w 10000"/>
                <a:gd name="connsiteY38" fmla="*/ 8443 h 10322"/>
                <a:gd name="connsiteX39" fmla="*/ 4260 w 10000"/>
                <a:gd name="connsiteY39" fmla="*/ 8383 h 10322"/>
                <a:gd name="connsiteX40" fmla="*/ 5000 w 10000"/>
                <a:gd name="connsiteY40" fmla="*/ 8322 h 10322"/>
                <a:gd name="connsiteX41" fmla="*/ 5000 w 10000"/>
                <a:gd name="connsiteY41" fmla="*/ 8322 h 10322"/>
                <a:gd name="connsiteX42" fmla="*/ 5740 w 10000"/>
                <a:gd name="connsiteY42" fmla="*/ 8383 h 10322"/>
                <a:gd name="connsiteX43" fmla="*/ 6447 w 10000"/>
                <a:gd name="connsiteY43" fmla="*/ 8443 h 10322"/>
                <a:gd name="connsiteX44" fmla="*/ 7138 w 10000"/>
                <a:gd name="connsiteY44" fmla="*/ 8625 h 10322"/>
                <a:gd name="connsiteX45" fmla="*/ 7796 w 10000"/>
                <a:gd name="connsiteY45" fmla="*/ 8867 h 10322"/>
                <a:gd name="connsiteX46" fmla="*/ 8405 w 10000"/>
                <a:gd name="connsiteY46" fmla="*/ 9170 h 10322"/>
                <a:gd name="connsiteX47" fmla="*/ 8980 w 10000"/>
                <a:gd name="connsiteY47" fmla="*/ 9474 h 10322"/>
                <a:gd name="connsiteX48" fmla="*/ 9523 w 10000"/>
                <a:gd name="connsiteY48" fmla="*/ 9898 h 10322"/>
                <a:gd name="connsiteX49" fmla="*/ 10000 w 10000"/>
                <a:gd name="connsiteY49" fmla="*/ 10322 h 10322"/>
                <a:gd name="connsiteX50" fmla="*/ 10000 w 10000"/>
                <a:gd name="connsiteY50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507 w 10000"/>
                <a:gd name="connsiteY4" fmla="*/ 4867 h 10322"/>
                <a:gd name="connsiteX5" fmla="*/ 9128 w 10000"/>
                <a:gd name="connsiteY5" fmla="*/ 2504 h 10322"/>
                <a:gd name="connsiteX6" fmla="*/ 8726 w 10000"/>
                <a:gd name="connsiteY6" fmla="*/ 0 h 10322"/>
                <a:gd name="connsiteX7" fmla="*/ 8125 w 10000"/>
                <a:gd name="connsiteY7" fmla="*/ 504 h 10322"/>
                <a:gd name="connsiteX8" fmla="*/ 8125 w 10000"/>
                <a:gd name="connsiteY8" fmla="*/ 504 h 10322"/>
                <a:gd name="connsiteX9" fmla="*/ 7648 w 10000"/>
                <a:gd name="connsiteY9" fmla="*/ 807 h 10322"/>
                <a:gd name="connsiteX10" fmla="*/ 7155 w 10000"/>
                <a:gd name="connsiteY10" fmla="*/ 1110 h 10322"/>
                <a:gd name="connsiteX11" fmla="*/ 6628 w 10000"/>
                <a:gd name="connsiteY11" fmla="*/ 1292 h 10322"/>
                <a:gd name="connsiteX12" fmla="*/ 6069 w 10000"/>
                <a:gd name="connsiteY12" fmla="*/ 1413 h 10322"/>
                <a:gd name="connsiteX13" fmla="*/ 6069 w 10000"/>
                <a:gd name="connsiteY13" fmla="*/ 1413 h 10322"/>
                <a:gd name="connsiteX14" fmla="*/ 5543 w 10000"/>
                <a:gd name="connsiteY14" fmla="*/ 1534 h 10322"/>
                <a:gd name="connsiteX15" fmla="*/ 5000 w 10000"/>
                <a:gd name="connsiteY15" fmla="*/ 1534 h 10322"/>
                <a:gd name="connsiteX16" fmla="*/ 5000 w 10000"/>
                <a:gd name="connsiteY16" fmla="*/ 1534 h 10322"/>
                <a:gd name="connsiteX17" fmla="*/ 4523 w 10000"/>
                <a:gd name="connsiteY17" fmla="*/ 1534 h 10322"/>
                <a:gd name="connsiteX18" fmla="*/ 4063 w 10000"/>
                <a:gd name="connsiteY18" fmla="*/ 1474 h 10322"/>
                <a:gd name="connsiteX19" fmla="*/ 4063 w 10000"/>
                <a:gd name="connsiteY19" fmla="*/ 1474 h 10322"/>
                <a:gd name="connsiteX20" fmla="*/ 3470 w 10000"/>
                <a:gd name="connsiteY20" fmla="*/ 1292 h 10322"/>
                <a:gd name="connsiteX21" fmla="*/ 2911 w 10000"/>
                <a:gd name="connsiteY21" fmla="*/ 1110 h 10322"/>
                <a:gd name="connsiteX22" fmla="*/ 2385 w 10000"/>
                <a:gd name="connsiteY22" fmla="*/ 867 h 10322"/>
                <a:gd name="connsiteX23" fmla="*/ 1875 w 10000"/>
                <a:gd name="connsiteY23" fmla="*/ 504 h 10322"/>
                <a:gd name="connsiteX24" fmla="*/ 1875 w 10000"/>
                <a:gd name="connsiteY24" fmla="*/ 504 h 10322"/>
                <a:gd name="connsiteX25" fmla="*/ 1271 w 10000"/>
                <a:gd name="connsiteY25" fmla="*/ 52 h 10322"/>
                <a:gd name="connsiteX26" fmla="*/ 1057 w 10000"/>
                <a:gd name="connsiteY26" fmla="*/ 1181 h 10322"/>
                <a:gd name="connsiteX27" fmla="*/ 674 w 10000"/>
                <a:gd name="connsiteY27" fmla="*/ 3655 h 10322"/>
                <a:gd name="connsiteX28" fmla="*/ 329 w 10000"/>
                <a:gd name="connsiteY28" fmla="*/ 6201 h 10322"/>
                <a:gd name="connsiteX29" fmla="*/ 82 w 10000"/>
                <a:gd name="connsiteY29" fmla="*/ 8928 h 10322"/>
                <a:gd name="connsiteX30" fmla="*/ 0 w 10000"/>
                <a:gd name="connsiteY30" fmla="*/ 10322 h 10322"/>
                <a:gd name="connsiteX31" fmla="*/ 0 w 10000"/>
                <a:gd name="connsiteY31" fmla="*/ 10322 h 10322"/>
                <a:gd name="connsiteX32" fmla="*/ 477 w 10000"/>
                <a:gd name="connsiteY32" fmla="*/ 9898 h 10322"/>
                <a:gd name="connsiteX33" fmla="*/ 1020 w 10000"/>
                <a:gd name="connsiteY33" fmla="*/ 9474 h 10322"/>
                <a:gd name="connsiteX34" fmla="*/ 1595 w 10000"/>
                <a:gd name="connsiteY34" fmla="*/ 9170 h 10322"/>
                <a:gd name="connsiteX35" fmla="*/ 2204 w 10000"/>
                <a:gd name="connsiteY35" fmla="*/ 8867 h 10322"/>
                <a:gd name="connsiteX36" fmla="*/ 2862 w 10000"/>
                <a:gd name="connsiteY36" fmla="*/ 8625 h 10322"/>
                <a:gd name="connsiteX37" fmla="*/ 3553 w 10000"/>
                <a:gd name="connsiteY37" fmla="*/ 8443 h 10322"/>
                <a:gd name="connsiteX38" fmla="*/ 4260 w 10000"/>
                <a:gd name="connsiteY38" fmla="*/ 8383 h 10322"/>
                <a:gd name="connsiteX39" fmla="*/ 5000 w 10000"/>
                <a:gd name="connsiteY39" fmla="*/ 8322 h 10322"/>
                <a:gd name="connsiteX40" fmla="*/ 5000 w 10000"/>
                <a:gd name="connsiteY40" fmla="*/ 8322 h 10322"/>
                <a:gd name="connsiteX41" fmla="*/ 5740 w 10000"/>
                <a:gd name="connsiteY41" fmla="*/ 8383 h 10322"/>
                <a:gd name="connsiteX42" fmla="*/ 6447 w 10000"/>
                <a:gd name="connsiteY42" fmla="*/ 8443 h 10322"/>
                <a:gd name="connsiteX43" fmla="*/ 7138 w 10000"/>
                <a:gd name="connsiteY43" fmla="*/ 8625 h 10322"/>
                <a:gd name="connsiteX44" fmla="*/ 7796 w 10000"/>
                <a:gd name="connsiteY44" fmla="*/ 8867 h 10322"/>
                <a:gd name="connsiteX45" fmla="*/ 8405 w 10000"/>
                <a:gd name="connsiteY45" fmla="*/ 9170 h 10322"/>
                <a:gd name="connsiteX46" fmla="*/ 8980 w 10000"/>
                <a:gd name="connsiteY46" fmla="*/ 9474 h 10322"/>
                <a:gd name="connsiteX47" fmla="*/ 9523 w 10000"/>
                <a:gd name="connsiteY47" fmla="*/ 9898 h 10322"/>
                <a:gd name="connsiteX48" fmla="*/ 10000 w 10000"/>
                <a:gd name="connsiteY48" fmla="*/ 10322 h 10322"/>
                <a:gd name="connsiteX49" fmla="*/ 10000 w 10000"/>
                <a:gd name="connsiteY49" fmla="*/ 10322 h 1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000" h="10322">
                  <a:moveTo>
                    <a:pt x="10000" y="10322"/>
                  </a:moveTo>
                  <a:lnTo>
                    <a:pt x="10000" y="10322"/>
                  </a:lnTo>
                  <a:cubicBezTo>
                    <a:pt x="9973" y="9857"/>
                    <a:pt x="9945" y="9393"/>
                    <a:pt x="9918" y="8928"/>
                  </a:cubicBezTo>
                  <a:cubicBezTo>
                    <a:pt x="9880" y="8463"/>
                    <a:pt x="9841" y="7999"/>
                    <a:pt x="9803" y="7534"/>
                  </a:cubicBezTo>
                  <a:cubicBezTo>
                    <a:pt x="9704" y="6645"/>
                    <a:pt x="9606" y="5756"/>
                    <a:pt x="9507" y="4867"/>
                  </a:cubicBezTo>
                  <a:cubicBezTo>
                    <a:pt x="9417" y="4251"/>
                    <a:pt x="9258" y="3315"/>
                    <a:pt x="9128" y="2504"/>
                  </a:cubicBezTo>
                  <a:cubicBezTo>
                    <a:pt x="9028" y="1895"/>
                    <a:pt x="8893" y="333"/>
                    <a:pt x="8726" y="0"/>
                  </a:cubicBezTo>
                  <a:lnTo>
                    <a:pt x="8125" y="504"/>
                  </a:lnTo>
                  <a:lnTo>
                    <a:pt x="8125" y="504"/>
                  </a:lnTo>
                  <a:lnTo>
                    <a:pt x="7648" y="807"/>
                  </a:lnTo>
                  <a:lnTo>
                    <a:pt x="7155" y="1110"/>
                  </a:lnTo>
                  <a:lnTo>
                    <a:pt x="6628" y="1292"/>
                  </a:lnTo>
                  <a:lnTo>
                    <a:pt x="6069" y="1413"/>
                  </a:lnTo>
                  <a:lnTo>
                    <a:pt x="6069" y="1413"/>
                  </a:lnTo>
                  <a:lnTo>
                    <a:pt x="5543" y="1534"/>
                  </a:lnTo>
                  <a:lnTo>
                    <a:pt x="5000" y="1534"/>
                  </a:lnTo>
                  <a:lnTo>
                    <a:pt x="5000" y="1534"/>
                  </a:lnTo>
                  <a:lnTo>
                    <a:pt x="4523" y="1534"/>
                  </a:lnTo>
                  <a:lnTo>
                    <a:pt x="4063" y="1474"/>
                  </a:lnTo>
                  <a:lnTo>
                    <a:pt x="4063" y="1474"/>
                  </a:lnTo>
                  <a:lnTo>
                    <a:pt x="3470" y="1292"/>
                  </a:lnTo>
                  <a:lnTo>
                    <a:pt x="2911" y="1110"/>
                  </a:lnTo>
                  <a:lnTo>
                    <a:pt x="2385" y="867"/>
                  </a:lnTo>
                  <a:lnTo>
                    <a:pt x="1875" y="504"/>
                  </a:lnTo>
                  <a:lnTo>
                    <a:pt x="1875" y="504"/>
                  </a:lnTo>
                  <a:lnTo>
                    <a:pt x="1271" y="52"/>
                  </a:lnTo>
                  <a:cubicBezTo>
                    <a:pt x="1135" y="165"/>
                    <a:pt x="1157" y="580"/>
                    <a:pt x="1057" y="1181"/>
                  </a:cubicBezTo>
                  <a:cubicBezTo>
                    <a:pt x="957" y="1782"/>
                    <a:pt x="768" y="3041"/>
                    <a:pt x="674" y="3655"/>
                  </a:cubicBezTo>
                  <a:cubicBezTo>
                    <a:pt x="553" y="4492"/>
                    <a:pt x="408" y="5555"/>
                    <a:pt x="329" y="6201"/>
                  </a:cubicBezTo>
                  <a:cubicBezTo>
                    <a:pt x="247" y="7110"/>
                    <a:pt x="164" y="8019"/>
                    <a:pt x="82" y="8928"/>
                  </a:cubicBezTo>
                  <a:cubicBezTo>
                    <a:pt x="55" y="9393"/>
                    <a:pt x="27" y="9857"/>
                    <a:pt x="0" y="10322"/>
                  </a:cubicBezTo>
                  <a:lnTo>
                    <a:pt x="0" y="10322"/>
                  </a:lnTo>
                  <a:lnTo>
                    <a:pt x="477" y="9898"/>
                  </a:lnTo>
                  <a:lnTo>
                    <a:pt x="1020" y="9474"/>
                  </a:lnTo>
                  <a:lnTo>
                    <a:pt x="1595" y="9170"/>
                  </a:lnTo>
                  <a:lnTo>
                    <a:pt x="2204" y="8867"/>
                  </a:lnTo>
                  <a:lnTo>
                    <a:pt x="2862" y="8625"/>
                  </a:lnTo>
                  <a:lnTo>
                    <a:pt x="3553" y="8443"/>
                  </a:lnTo>
                  <a:lnTo>
                    <a:pt x="4260" y="8383"/>
                  </a:lnTo>
                  <a:lnTo>
                    <a:pt x="5000" y="8322"/>
                  </a:lnTo>
                  <a:lnTo>
                    <a:pt x="5000" y="8322"/>
                  </a:lnTo>
                  <a:lnTo>
                    <a:pt x="5740" y="8383"/>
                  </a:lnTo>
                  <a:lnTo>
                    <a:pt x="6447" y="8443"/>
                  </a:lnTo>
                  <a:lnTo>
                    <a:pt x="7138" y="8625"/>
                  </a:lnTo>
                  <a:lnTo>
                    <a:pt x="7796" y="8867"/>
                  </a:lnTo>
                  <a:lnTo>
                    <a:pt x="8405" y="9170"/>
                  </a:lnTo>
                  <a:lnTo>
                    <a:pt x="8980" y="9474"/>
                  </a:lnTo>
                  <a:lnTo>
                    <a:pt x="9523" y="9898"/>
                  </a:lnTo>
                  <a:lnTo>
                    <a:pt x="10000" y="10322"/>
                  </a:lnTo>
                  <a:lnTo>
                    <a:pt x="10000" y="103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416219" y="4683637"/>
            <a:ext cx="1566812" cy="1565602"/>
            <a:chOff x="3080795" y="1916844"/>
            <a:chExt cx="4454451" cy="4451008"/>
          </a:xfrm>
          <a:solidFill>
            <a:schemeClr val="bg1"/>
          </a:solidFill>
        </p:grpSpPr>
        <p:sp>
          <p:nvSpPr>
            <p:cNvPr id="60" name="五角形 59"/>
            <p:cNvSpPr/>
            <p:nvPr/>
          </p:nvSpPr>
          <p:spPr>
            <a:xfrm>
              <a:off x="4505040" y="3214786"/>
              <a:ext cx="1587783" cy="1517042"/>
            </a:xfrm>
            <a:prstGeom prst="pentagon">
              <a:avLst/>
            </a:pr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六角形 4"/>
            <p:cNvSpPr/>
            <p:nvPr/>
          </p:nvSpPr>
          <p:spPr>
            <a:xfrm>
              <a:off x="4423218" y="4731826"/>
              <a:ext cx="1754157" cy="1297952"/>
            </a:xfrm>
            <a:custGeom>
              <a:avLst/>
              <a:gdLst>
                <a:gd name="connsiteX0" fmla="*/ 0 w 1756537"/>
                <a:gd name="connsiteY0" fmla="*/ 648976 h 1297952"/>
                <a:gd name="connsiteX1" fmla="*/ 382442 w 1756537"/>
                <a:gd name="connsiteY1" fmla="*/ 0 h 1297952"/>
                <a:gd name="connsiteX2" fmla="*/ 1374095 w 1756537"/>
                <a:gd name="connsiteY2" fmla="*/ 0 h 1297952"/>
                <a:gd name="connsiteX3" fmla="*/ 1756537 w 1756537"/>
                <a:gd name="connsiteY3" fmla="*/ 648976 h 1297952"/>
                <a:gd name="connsiteX4" fmla="*/ 1374095 w 1756537"/>
                <a:gd name="connsiteY4" fmla="*/ 1297952 h 1297952"/>
                <a:gd name="connsiteX5" fmla="*/ 382442 w 1756537"/>
                <a:gd name="connsiteY5" fmla="*/ 1297952 h 1297952"/>
                <a:gd name="connsiteX6" fmla="*/ 0 w 1756537"/>
                <a:gd name="connsiteY6" fmla="*/ 648976 h 1297952"/>
                <a:gd name="connsiteX0" fmla="*/ 0 w 1754156"/>
                <a:gd name="connsiteY0" fmla="*/ 648976 h 1297952"/>
                <a:gd name="connsiteX1" fmla="*/ 382442 w 1754156"/>
                <a:gd name="connsiteY1" fmla="*/ 0 h 1297952"/>
                <a:gd name="connsiteX2" fmla="*/ 1374095 w 1754156"/>
                <a:gd name="connsiteY2" fmla="*/ 0 h 1297952"/>
                <a:gd name="connsiteX3" fmla="*/ 1754156 w 1754156"/>
                <a:gd name="connsiteY3" fmla="*/ 644214 h 1297952"/>
                <a:gd name="connsiteX4" fmla="*/ 1374095 w 1754156"/>
                <a:gd name="connsiteY4" fmla="*/ 1297952 h 1297952"/>
                <a:gd name="connsiteX5" fmla="*/ 382442 w 1754156"/>
                <a:gd name="connsiteY5" fmla="*/ 1297952 h 1297952"/>
                <a:gd name="connsiteX6" fmla="*/ 0 w 1754156"/>
                <a:gd name="connsiteY6" fmla="*/ 648976 h 129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156" h="1297952">
                  <a:moveTo>
                    <a:pt x="0" y="648976"/>
                  </a:moveTo>
                  <a:lnTo>
                    <a:pt x="382442" y="0"/>
                  </a:lnTo>
                  <a:lnTo>
                    <a:pt x="1374095" y="0"/>
                  </a:lnTo>
                  <a:lnTo>
                    <a:pt x="1754156" y="644214"/>
                  </a:lnTo>
                  <a:lnTo>
                    <a:pt x="1374095" y="1297952"/>
                  </a:lnTo>
                  <a:lnTo>
                    <a:pt x="382442" y="1297952"/>
                  </a:lnTo>
                  <a:lnTo>
                    <a:pt x="0" y="648976"/>
                  </a:ln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六角形 8"/>
            <p:cNvSpPr/>
            <p:nvPr/>
          </p:nvSpPr>
          <p:spPr>
            <a:xfrm rot="4314632">
              <a:off x="3143118" y="3883390"/>
              <a:ext cx="1867755" cy="1262727"/>
            </a:xfrm>
            <a:custGeom>
              <a:avLst/>
              <a:gdLst>
                <a:gd name="connsiteX0" fmla="*/ 0 w 817934"/>
                <a:gd name="connsiteY0" fmla="*/ 292215 h 584430"/>
                <a:gd name="connsiteX1" fmla="*/ 182669 w 817934"/>
                <a:gd name="connsiteY1" fmla="*/ 0 h 584430"/>
                <a:gd name="connsiteX2" fmla="*/ 635265 w 817934"/>
                <a:gd name="connsiteY2" fmla="*/ 0 h 584430"/>
                <a:gd name="connsiteX3" fmla="*/ 817934 w 817934"/>
                <a:gd name="connsiteY3" fmla="*/ 292215 h 584430"/>
                <a:gd name="connsiteX4" fmla="*/ 635265 w 817934"/>
                <a:gd name="connsiteY4" fmla="*/ 584430 h 584430"/>
                <a:gd name="connsiteX5" fmla="*/ 182669 w 817934"/>
                <a:gd name="connsiteY5" fmla="*/ 584430 h 584430"/>
                <a:gd name="connsiteX6" fmla="*/ 0 w 817934"/>
                <a:gd name="connsiteY6" fmla="*/ 292215 h 584430"/>
                <a:gd name="connsiteX0" fmla="*/ 0 w 869723"/>
                <a:gd name="connsiteY0" fmla="*/ 292215 h 584430"/>
                <a:gd name="connsiteX1" fmla="*/ 182669 w 869723"/>
                <a:gd name="connsiteY1" fmla="*/ 0 h 584430"/>
                <a:gd name="connsiteX2" fmla="*/ 635265 w 869723"/>
                <a:gd name="connsiteY2" fmla="*/ 0 h 584430"/>
                <a:gd name="connsiteX3" fmla="*/ 869723 w 869723"/>
                <a:gd name="connsiteY3" fmla="*/ 264041 h 584430"/>
                <a:gd name="connsiteX4" fmla="*/ 635265 w 869723"/>
                <a:gd name="connsiteY4" fmla="*/ 584430 h 584430"/>
                <a:gd name="connsiteX5" fmla="*/ 182669 w 869723"/>
                <a:gd name="connsiteY5" fmla="*/ 584430 h 584430"/>
                <a:gd name="connsiteX6" fmla="*/ 0 w 869723"/>
                <a:gd name="connsiteY6" fmla="*/ 292215 h 584430"/>
                <a:gd name="connsiteX0" fmla="*/ 0 w 869723"/>
                <a:gd name="connsiteY0" fmla="*/ 292215 h 587990"/>
                <a:gd name="connsiteX1" fmla="*/ 182669 w 869723"/>
                <a:gd name="connsiteY1" fmla="*/ 0 h 587990"/>
                <a:gd name="connsiteX2" fmla="*/ 635265 w 869723"/>
                <a:gd name="connsiteY2" fmla="*/ 0 h 587990"/>
                <a:gd name="connsiteX3" fmla="*/ 869723 w 869723"/>
                <a:gd name="connsiteY3" fmla="*/ 264041 h 587990"/>
                <a:gd name="connsiteX4" fmla="*/ 635265 w 869723"/>
                <a:gd name="connsiteY4" fmla="*/ 584430 h 587990"/>
                <a:gd name="connsiteX5" fmla="*/ 216576 w 869723"/>
                <a:gd name="connsiteY5" fmla="*/ 587990 h 587990"/>
                <a:gd name="connsiteX6" fmla="*/ 0 w 869723"/>
                <a:gd name="connsiteY6" fmla="*/ 292215 h 587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723" h="587990">
                  <a:moveTo>
                    <a:pt x="0" y="292215"/>
                  </a:moveTo>
                  <a:lnTo>
                    <a:pt x="182669" y="0"/>
                  </a:lnTo>
                  <a:lnTo>
                    <a:pt x="635265" y="0"/>
                  </a:lnTo>
                  <a:lnTo>
                    <a:pt x="869723" y="264041"/>
                  </a:lnTo>
                  <a:lnTo>
                    <a:pt x="635265" y="584430"/>
                  </a:lnTo>
                  <a:lnTo>
                    <a:pt x="216576" y="587990"/>
                  </a:lnTo>
                  <a:lnTo>
                    <a:pt x="0" y="292215"/>
                  </a:ln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六角形 8"/>
            <p:cNvSpPr/>
            <p:nvPr/>
          </p:nvSpPr>
          <p:spPr>
            <a:xfrm rot="17285368" flipH="1">
              <a:off x="5597083" y="3880164"/>
              <a:ext cx="1860965" cy="1262727"/>
            </a:xfrm>
            <a:custGeom>
              <a:avLst/>
              <a:gdLst>
                <a:gd name="connsiteX0" fmla="*/ 0 w 817934"/>
                <a:gd name="connsiteY0" fmla="*/ 292215 h 584430"/>
                <a:gd name="connsiteX1" fmla="*/ 182669 w 817934"/>
                <a:gd name="connsiteY1" fmla="*/ 0 h 584430"/>
                <a:gd name="connsiteX2" fmla="*/ 635265 w 817934"/>
                <a:gd name="connsiteY2" fmla="*/ 0 h 584430"/>
                <a:gd name="connsiteX3" fmla="*/ 817934 w 817934"/>
                <a:gd name="connsiteY3" fmla="*/ 292215 h 584430"/>
                <a:gd name="connsiteX4" fmla="*/ 635265 w 817934"/>
                <a:gd name="connsiteY4" fmla="*/ 584430 h 584430"/>
                <a:gd name="connsiteX5" fmla="*/ 182669 w 817934"/>
                <a:gd name="connsiteY5" fmla="*/ 584430 h 584430"/>
                <a:gd name="connsiteX6" fmla="*/ 0 w 817934"/>
                <a:gd name="connsiteY6" fmla="*/ 292215 h 584430"/>
                <a:gd name="connsiteX0" fmla="*/ 0 w 869723"/>
                <a:gd name="connsiteY0" fmla="*/ 292215 h 584430"/>
                <a:gd name="connsiteX1" fmla="*/ 182669 w 869723"/>
                <a:gd name="connsiteY1" fmla="*/ 0 h 584430"/>
                <a:gd name="connsiteX2" fmla="*/ 635265 w 869723"/>
                <a:gd name="connsiteY2" fmla="*/ 0 h 584430"/>
                <a:gd name="connsiteX3" fmla="*/ 869723 w 869723"/>
                <a:gd name="connsiteY3" fmla="*/ 264041 h 584430"/>
                <a:gd name="connsiteX4" fmla="*/ 635265 w 869723"/>
                <a:gd name="connsiteY4" fmla="*/ 584430 h 584430"/>
                <a:gd name="connsiteX5" fmla="*/ 182669 w 869723"/>
                <a:gd name="connsiteY5" fmla="*/ 584430 h 584430"/>
                <a:gd name="connsiteX6" fmla="*/ 0 w 869723"/>
                <a:gd name="connsiteY6" fmla="*/ 292215 h 584430"/>
                <a:gd name="connsiteX0" fmla="*/ 0 w 869723"/>
                <a:gd name="connsiteY0" fmla="*/ 292215 h 587990"/>
                <a:gd name="connsiteX1" fmla="*/ 182669 w 869723"/>
                <a:gd name="connsiteY1" fmla="*/ 0 h 587990"/>
                <a:gd name="connsiteX2" fmla="*/ 635265 w 869723"/>
                <a:gd name="connsiteY2" fmla="*/ 0 h 587990"/>
                <a:gd name="connsiteX3" fmla="*/ 869723 w 869723"/>
                <a:gd name="connsiteY3" fmla="*/ 264041 h 587990"/>
                <a:gd name="connsiteX4" fmla="*/ 635265 w 869723"/>
                <a:gd name="connsiteY4" fmla="*/ 584430 h 587990"/>
                <a:gd name="connsiteX5" fmla="*/ 216576 w 869723"/>
                <a:gd name="connsiteY5" fmla="*/ 587990 h 587990"/>
                <a:gd name="connsiteX6" fmla="*/ 0 w 869723"/>
                <a:gd name="connsiteY6" fmla="*/ 292215 h 587990"/>
                <a:gd name="connsiteX0" fmla="*/ 0 w 806306"/>
                <a:gd name="connsiteY0" fmla="*/ 292215 h 587990"/>
                <a:gd name="connsiteX1" fmla="*/ 182669 w 806306"/>
                <a:gd name="connsiteY1" fmla="*/ 0 h 587990"/>
                <a:gd name="connsiteX2" fmla="*/ 635265 w 806306"/>
                <a:gd name="connsiteY2" fmla="*/ 0 h 587990"/>
                <a:gd name="connsiteX3" fmla="*/ 806306 w 806306"/>
                <a:gd name="connsiteY3" fmla="*/ 272489 h 587990"/>
                <a:gd name="connsiteX4" fmla="*/ 635265 w 806306"/>
                <a:gd name="connsiteY4" fmla="*/ 584430 h 587990"/>
                <a:gd name="connsiteX5" fmla="*/ 216576 w 806306"/>
                <a:gd name="connsiteY5" fmla="*/ 587990 h 587990"/>
                <a:gd name="connsiteX6" fmla="*/ 0 w 806306"/>
                <a:gd name="connsiteY6" fmla="*/ 292215 h 587990"/>
                <a:gd name="connsiteX0" fmla="*/ 0 w 866561"/>
                <a:gd name="connsiteY0" fmla="*/ 292215 h 587990"/>
                <a:gd name="connsiteX1" fmla="*/ 182669 w 866561"/>
                <a:gd name="connsiteY1" fmla="*/ 0 h 587990"/>
                <a:gd name="connsiteX2" fmla="*/ 635265 w 866561"/>
                <a:gd name="connsiteY2" fmla="*/ 0 h 587990"/>
                <a:gd name="connsiteX3" fmla="*/ 866561 w 866561"/>
                <a:gd name="connsiteY3" fmla="*/ 263008 h 587990"/>
                <a:gd name="connsiteX4" fmla="*/ 635265 w 866561"/>
                <a:gd name="connsiteY4" fmla="*/ 584430 h 587990"/>
                <a:gd name="connsiteX5" fmla="*/ 216576 w 866561"/>
                <a:gd name="connsiteY5" fmla="*/ 587990 h 587990"/>
                <a:gd name="connsiteX6" fmla="*/ 0 w 866561"/>
                <a:gd name="connsiteY6" fmla="*/ 292215 h 587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561" h="587990">
                  <a:moveTo>
                    <a:pt x="0" y="292215"/>
                  </a:moveTo>
                  <a:lnTo>
                    <a:pt x="182669" y="0"/>
                  </a:lnTo>
                  <a:lnTo>
                    <a:pt x="635265" y="0"/>
                  </a:lnTo>
                  <a:lnTo>
                    <a:pt x="866561" y="263008"/>
                  </a:lnTo>
                  <a:lnTo>
                    <a:pt x="635265" y="584430"/>
                  </a:lnTo>
                  <a:lnTo>
                    <a:pt x="216576" y="587990"/>
                  </a:lnTo>
                  <a:lnTo>
                    <a:pt x="0" y="292215"/>
                  </a:ln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六角形 11"/>
            <p:cNvSpPr/>
            <p:nvPr/>
          </p:nvSpPr>
          <p:spPr>
            <a:xfrm rot="19431473">
              <a:off x="3559624" y="2350510"/>
              <a:ext cx="1894214" cy="1295537"/>
            </a:xfrm>
            <a:custGeom>
              <a:avLst/>
              <a:gdLst>
                <a:gd name="connsiteX0" fmla="*/ 0 w 817934"/>
                <a:gd name="connsiteY0" fmla="*/ 302197 h 604393"/>
                <a:gd name="connsiteX1" fmla="*/ 178084 w 817934"/>
                <a:gd name="connsiteY1" fmla="*/ 0 h 604393"/>
                <a:gd name="connsiteX2" fmla="*/ 639850 w 817934"/>
                <a:gd name="connsiteY2" fmla="*/ 0 h 604393"/>
                <a:gd name="connsiteX3" fmla="*/ 817934 w 817934"/>
                <a:gd name="connsiteY3" fmla="*/ 302197 h 604393"/>
                <a:gd name="connsiteX4" fmla="*/ 639850 w 817934"/>
                <a:gd name="connsiteY4" fmla="*/ 604393 h 604393"/>
                <a:gd name="connsiteX5" fmla="*/ 178084 w 817934"/>
                <a:gd name="connsiteY5" fmla="*/ 604393 h 604393"/>
                <a:gd name="connsiteX6" fmla="*/ 0 w 817934"/>
                <a:gd name="connsiteY6" fmla="*/ 302197 h 604393"/>
                <a:gd name="connsiteX0" fmla="*/ 0 w 859333"/>
                <a:gd name="connsiteY0" fmla="*/ 342731 h 604393"/>
                <a:gd name="connsiteX1" fmla="*/ 219483 w 859333"/>
                <a:gd name="connsiteY1" fmla="*/ 0 h 604393"/>
                <a:gd name="connsiteX2" fmla="*/ 681249 w 859333"/>
                <a:gd name="connsiteY2" fmla="*/ 0 h 604393"/>
                <a:gd name="connsiteX3" fmla="*/ 859333 w 859333"/>
                <a:gd name="connsiteY3" fmla="*/ 302197 h 604393"/>
                <a:gd name="connsiteX4" fmla="*/ 681249 w 859333"/>
                <a:gd name="connsiteY4" fmla="*/ 604393 h 604393"/>
                <a:gd name="connsiteX5" fmla="*/ 219483 w 859333"/>
                <a:gd name="connsiteY5" fmla="*/ 604393 h 604393"/>
                <a:gd name="connsiteX6" fmla="*/ 0 w 859333"/>
                <a:gd name="connsiteY6" fmla="*/ 342731 h 604393"/>
                <a:gd name="connsiteX0" fmla="*/ 0 w 882043"/>
                <a:gd name="connsiteY0" fmla="*/ 342731 h 604393"/>
                <a:gd name="connsiteX1" fmla="*/ 219483 w 882043"/>
                <a:gd name="connsiteY1" fmla="*/ 0 h 604393"/>
                <a:gd name="connsiteX2" fmla="*/ 681249 w 882043"/>
                <a:gd name="connsiteY2" fmla="*/ 0 h 604393"/>
                <a:gd name="connsiteX3" fmla="*/ 882043 w 882043"/>
                <a:gd name="connsiteY3" fmla="*/ 327628 h 604393"/>
                <a:gd name="connsiteX4" fmla="*/ 681249 w 882043"/>
                <a:gd name="connsiteY4" fmla="*/ 604393 h 604393"/>
                <a:gd name="connsiteX5" fmla="*/ 219483 w 882043"/>
                <a:gd name="connsiteY5" fmla="*/ 604393 h 604393"/>
                <a:gd name="connsiteX6" fmla="*/ 0 w 882043"/>
                <a:gd name="connsiteY6" fmla="*/ 342731 h 604393"/>
                <a:gd name="connsiteX0" fmla="*/ 0 w 882043"/>
                <a:gd name="connsiteY0" fmla="*/ 342731 h 604393"/>
                <a:gd name="connsiteX1" fmla="*/ 207297 w 882043"/>
                <a:gd name="connsiteY1" fmla="*/ 53023 h 604393"/>
                <a:gd name="connsiteX2" fmla="*/ 681249 w 882043"/>
                <a:gd name="connsiteY2" fmla="*/ 0 h 604393"/>
                <a:gd name="connsiteX3" fmla="*/ 882043 w 882043"/>
                <a:gd name="connsiteY3" fmla="*/ 327628 h 604393"/>
                <a:gd name="connsiteX4" fmla="*/ 681249 w 882043"/>
                <a:gd name="connsiteY4" fmla="*/ 604393 h 604393"/>
                <a:gd name="connsiteX5" fmla="*/ 219483 w 882043"/>
                <a:gd name="connsiteY5" fmla="*/ 604393 h 604393"/>
                <a:gd name="connsiteX6" fmla="*/ 0 w 882043"/>
                <a:gd name="connsiteY6" fmla="*/ 342731 h 604393"/>
                <a:gd name="connsiteX0" fmla="*/ 0 w 882043"/>
                <a:gd name="connsiteY0" fmla="*/ 289708 h 551370"/>
                <a:gd name="connsiteX1" fmla="*/ 207297 w 882043"/>
                <a:gd name="connsiteY1" fmla="*/ 0 h 551370"/>
                <a:gd name="connsiteX2" fmla="*/ 530823 w 882043"/>
                <a:gd name="connsiteY2" fmla="*/ 140833 h 551370"/>
                <a:gd name="connsiteX3" fmla="*/ 882043 w 882043"/>
                <a:gd name="connsiteY3" fmla="*/ 274605 h 551370"/>
                <a:gd name="connsiteX4" fmla="*/ 681249 w 882043"/>
                <a:gd name="connsiteY4" fmla="*/ 551370 h 551370"/>
                <a:gd name="connsiteX5" fmla="*/ 219483 w 882043"/>
                <a:gd name="connsiteY5" fmla="*/ 551370 h 551370"/>
                <a:gd name="connsiteX6" fmla="*/ 0 w 882043"/>
                <a:gd name="connsiteY6" fmla="*/ 289708 h 551370"/>
                <a:gd name="connsiteX0" fmla="*/ 0 w 882043"/>
                <a:gd name="connsiteY0" fmla="*/ 329248 h 590910"/>
                <a:gd name="connsiteX1" fmla="*/ 207297 w 882043"/>
                <a:gd name="connsiteY1" fmla="*/ 39540 h 590910"/>
                <a:gd name="connsiteX2" fmla="*/ 594735 w 882043"/>
                <a:gd name="connsiteY2" fmla="*/ 0 h 590910"/>
                <a:gd name="connsiteX3" fmla="*/ 882043 w 882043"/>
                <a:gd name="connsiteY3" fmla="*/ 314145 h 590910"/>
                <a:gd name="connsiteX4" fmla="*/ 681249 w 882043"/>
                <a:gd name="connsiteY4" fmla="*/ 590910 h 590910"/>
                <a:gd name="connsiteX5" fmla="*/ 219483 w 882043"/>
                <a:gd name="connsiteY5" fmla="*/ 590910 h 590910"/>
                <a:gd name="connsiteX6" fmla="*/ 0 w 882043"/>
                <a:gd name="connsiteY6" fmla="*/ 329248 h 590910"/>
                <a:gd name="connsiteX0" fmla="*/ 0 w 882043"/>
                <a:gd name="connsiteY0" fmla="*/ 339403 h 601065"/>
                <a:gd name="connsiteX1" fmla="*/ 207297 w 882043"/>
                <a:gd name="connsiteY1" fmla="*/ 49695 h 601065"/>
                <a:gd name="connsiteX2" fmla="*/ 681766 w 882043"/>
                <a:gd name="connsiteY2" fmla="*/ 0 h 601065"/>
                <a:gd name="connsiteX3" fmla="*/ 882043 w 882043"/>
                <a:gd name="connsiteY3" fmla="*/ 324300 h 601065"/>
                <a:gd name="connsiteX4" fmla="*/ 681249 w 882043"/>
                <a:gd name="connsiteY4" fmla="*/ 601065 h 601065"/>
                <a:gd name="connsiteX5" fmla="*/ 219483 w 882043"/>
                <a:gd name="connsiteY5" fmla="*/ 601065 h 601065"/>
                <a:gd name="connsiteX6" fmla="*/ 0 w 882043"/>
                <a:gd name="connsiteY6" fmla="*/ 339403 h 601065"/>
                <a:gd name="connsiteX0" fmla="*/ 0 w 882043"/>
                <a:gd name="connsiteY0" fmla="*/ 341606 h 603268"/>
                <a:gd name="connsiteX1" fmla="*/ 207297 w 882043"/>
                <a:gd name="connsiteY1" fmla="*/ 51898 h 603268"/>
                <a:gd name="connsiteX2" fmla="*/ 680629 w 882043"/>
                <a:gd name="connsiteY2" fmla="*/ 0 h 603268"/>
                <a:gd name="connsiteX3" fmla="*/ 882043 w 882043"/>
                <a:gd name="connsiteY3" fmla="*/ 326503 h 603268"/>
                <a:gd name="connsiteX4" fmla="*/ 681249 w 882043"/>
                <a:gd name="connsiteY4" fmla="*/ 603268 h 603268"/>
                <a:gd name="connsiteX5" fmla="*/ 219483 w 882043"/>
                <a:gd name="connsiteY5" fmla="*/ 603268 h 603268"/>
                <a:gd name="connsiteX6" fmla="*/ 0 w 882043"/>
                <a:gd name="connsiteY6" fmla="*/ 341606 h 60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2043" h="603268">
                  <a:moveTo>
                    <a:pt x="0" y="341606"/>
                  </a:moveTo>
                  <a:lnTo>
                    <a:pt x="207297" y="51898"/>
                  </a:lnTo>
                  <a:lnTo>
                    <a:pt x="680629" y="0"/>
                  </a:lnTo>
                  <a:lnTo>
                    <a:pt x="882043" y="326503"/>
                  </a:lnTo>
                  <a:lnTo>
                    <a:pt x="681249" y="603268"/>
                  </a:lnTo>
                  <a:lnTo>
                    <a:pt x="219483" y="603268"/>
                  </a:lnTo>
                  <a:lnTo>
                    <a:pt x="0" y="341606"/>
                  </a:ln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五角形 13"/>
            <p:cNvSpPr/>
            <p:nvPr/>
          </p:nvSpPr>
          <p:spPr>
            <a:xfrm flipV="1">
              <a:off x="4527015" y="1916844"/>
              <a:ext cx="1550978" cy="566433"/>
            </a:xfrm>
            <a:custGeom>
              <a:avLst/>
              <a:gdLst>
                <a:gd name="connsiteX0" fmla="*/ 1 w 739353"/>
                <a:gd name="connsiteY0" fmla="*/ 100660 h 263531"/>
                <a:gd name="connsiteX1" fmla="*/ 369677 w 739353"/>
                <a:gd name="connsiteY1" fmla="*/ 0 h 263531"/>
                <a:gd name="connsiteX2" fmla="*/ 739352 w 739353"/>
                <a:gd name="connsiteY2" fmla="*/ 100660 h 263531"/>
                <a:gd name="connsiteX3" fmla="*/ 598149 w 739353"/>
                <a:gd name="connsiteY3" fmla="*/ 263530 h 263531"/>
                <a:gd name="connsiteX4" fmla="*/ 141204 w 739353"/>
                <a:gd name="connsiteY4" fmla="*/ 263530 h 263531"/>
                <a:gd name="connsiteX5" fmla="*/ 1 w 739353"/>
                <a:gd name="connsiteY5" fmla="*/ 100660 h 263531"/>
                <a:gd name="connsiteX0" fmla="*/ 0 w 729826"/>
                <a:gd name="connsiteY0" fmla="*/ 145904 h 263530"/>
                <a:gd name="connsiteX1" fmla="*/ 360151 w 729826"/>
                <a:gd name="connsiteY1" fmla="*/ 0 h 263530"/>
                <a:gd name="connsiteX2" fmla="*/ 729826 w 729826"/>
                <a:gd name="connsiteY2" fmla="*/ 100660 h 263530"/>
                <a:gd name="connsiteX3" fmla="*/ 588623 w 729826"/>
                <a:gd name="connsiteY3" fmla="*/ 263530 h 263530"/>
                <a:gd name="connsiteX4" fmla="*/ 131678 w 729826"/>
                <a:gd name="connsiteY4" fmla="*/ 263530 h 263530"/>
                <a:gd name="connsiteX5" fmla="*/ 0 w 729826"/>
                <a:gd name="connsiteY5" fmla="*/ 145904 h 263530"/>
                <a:gd name="connsiteX0" fmla="*/ 46915 w 598148"/>
                <a:gd name="connsiteY0" fmla="*/ 150667 h 263530"/>
                <a:gd name="connsiteX1" fmla="*/ 228473 w 598148"/>
                <a:gd name="connsiteY1" fmla="*/ 0 h 263530"/>
                <a:gd name="connsiteX2" fmla="*/ 598148 w 598148"/>
                <a:gd name="connsiteY2" fmla="*/ 100660 h 263530"/>
                <a:gd name="connsiteX3" fmla="*/ 456945 w 598148"/>
                <a:gd name="connsiteY3" fmla="*/ 263530 h 263530"/>
                <a:gd name="connsiteX4" fmla="*/ 0 w 598148"/>
                <a:gd name="connsiteY4" fmla="*/ 263530 h 263530"/>
                <a:gd name="connsiteX5" fmla="*/ 46915 w 598148"/>
                <a:gd name="connsiteY5" fmla="*/ 150667 h 263530"/>
                <a:gd name="connsiteX0" fmla="*/ 0 w 722683"/>
                <a:gd name="connsiteY0" fmla="*/ 143523 h 263530"/>
                <a:gd name="connsiteX1" fmla="*/ 353008 w 722683"/>
                <a:gd name="connsiteY1" fmla="*/ 0 h 263530"/>
                <a:gd name="connsiteX2" fmla="*/ 722683 w 722683"/>
                <a:gd name="connsiteY2" fmla="*/ 100660 h 263530"/>
                <a:gd name="connsiteX3" fmla="*/ 581480 w 722683"/>
                <a:gd name="connsiteY3" fmla="*/ 263530 h 263530"/>
                <a:gd name="connsiteX4" fmla="*/ 124535 w 722683"/>
                <a:gd name="connsiteY4" fmla="*/ 263530 h 263530"/>
                <a:gd name="connsiteX5" fmla="*/ 0 w 722683"/>
                <a:gd name="connsiteY5" fmla="*/ 143523 h 263530"/>
                <a:gd name="connsiteX0" fmla="*/ 0 w 708396"/>
                <a:gd name="connsiteY0" fmla="*/ 143523 h 263530"/>
                <a:gd name="connsiteX1" fmla="*/ 353008 w 708396"/>
                <a:gd name="connsiteY1" fmla="*/ 0 h 263530"/>
                <a:gd name="connsiteX2" fmla="*/ 708396 w 708396"/>
                <a:gd name="connsiteY2" fmla="*/ 145904 h 263530"/>
                <a:gd name="connsiteX3" fmla="*/ 581480 w 708396"/>
                <a:gd name="connsiteY3" fmla="*/ 263530 h 263530"/>
                <a:gd name="connsiteX4" fmla="*/ 124535 w 708396"/>
                <a:gd name="connsiteY4" fmla="*/ 263530 h 263530"/>
                <a:gd name="connsiteX5" fmla="*/ 0 w 708396"/>
                <a:gd name="connsiteY5" fmla="*/ 143523 h 263530"/>
                <a:gd name="connsiteX0" fmla="*/ 0 w 706015"/>
                <a:gd name="connsiteY0" fmla="*/ 143523 h 263530"/>
                <a:gd name="connsiteX1" fmla="*/ 353008 w 706015"/>
                <a:gd name="connsiteY1" fmla="*/ 0 h 263530"/>
                <a:gd name="connsiteX2" fmla="*/ 706015 w 706015"/>
                <a:gd name="connsiteY2" fmla="*/ 145904 h 263530"/>
                <a:gd name="connsiteX3" fmla="*/ 581480 w 706015"/>
                <a:gd name="connsiteY3" fmla="*/ 263530 h 263530"/>
                <a:gd name="connsiteX4" fmla="*/ 124535 w 706015"/>
                <a:gd name="connsiteY4" fmla="*/ 263530 h 263530"/>
                <a:gd name="connsiteX5" fmla="*/ 0 w 706015"/>
                <a:gd name="connsiteY5" fmla="*/ 143523 h 263530"/>
                <a:gd name="connsiteX0" fmla="*/ 0 w 734590"/>
                <a:gd name="connsiteY0" fmla="*/ 143523 h 263530"/>
                <a:gd name="connsiteX1" fmla="*/ 353008 w 734590"/>
                <a:gd name="connsiteY1" fmla="*/ 0 h 263530"/>
                <a:gd name="connsiteX2" fmla="*/ 734590 w 734590"/>
                <a:gd name="connsiteY2" fmla="*/ 229247 h 263530"/>
                <a:gd name="connsiteX3" fmla="*/ 581480 w 734590"/>
                <a:gd name="connsiteY3" fmla="*/ 263530 h 263530"/>
                <a:gd name="connsiteX4" fmla="*/ 124535 w 734590"/>
                <a:gd name="connsiteY4" fmla="*/ 263530 h 263530"/>
                <a:gd name="connsiteX5" fmla="*/ 0 w 734590"/>
                <a:gd name="connsiteY5" fmla="*/ 143523 h 263530"/>
                <a:gd name="connsiteX0" fmla="*/ 0 w 715540"/>
                <a:gd name="connsiteY0" fmla="*/ 143523 h 263530"/>
                <a:gd name="connsiteX1" fmla="*/ 353008 w 715540"/>
                <a:gd name="connsiteY1" fmla="*/ 0 h 263530"/>
                <a:gd name="connsiteX2" fmla="*/ 715540 w 715540"/>
                <a:gd name="connsiteY2" fmla="*/ 145903 h 263530"/>
                <a:gd name="connsiteX3" fmla="*/ 581480 w 715540"/>
                <a:gd name="connsiteY3" fmla="*/ 263530 h 263530"/>
                <a:gd name="connsiteX4" fmla="*/ 124535 w 715540"/>
                <a:gd name="connsiteY4" fmla="*/ 263530 h 263530"/>
                <a:gd name="connsiteX5" fmla="*/ 0 w 715540"/>
                <a:gd name="connsiteY5" fmla="*/ 143523 h 263530"/>
                <a:gd name="connsiteX0" fmla="*/ 0 w 717921"/>
                <a:gd name="connsiteY0" fmla="*/ 143523 h 263530"/>
                <a:gd name="connsiteX1" fmla="*/ 355389 w 717921"/>
                <a:gd name="connsiteY1" fmla="*/ 0 h 263530"/>
                <a:gd name="connsiteX2" fmla="*/ 717921 w 717921"/>
                <a:gd name="connsiteY2" fmla="*/ 145903 h 263530"/>
                <a:gd name="connsiteX3" fmla="*/ 583861 w 717921"/>
                <a:gd name="connsiteY3" fmla="*/ 263530 h 263530"/>
                <a:gd name="connsiteX4" fmla="*/ 126916 w 717921"/>
                <a:gd name="connsiteY4" fmla="*/ 263530 h 263530"/>
                <a:gd name="connsiteX5" fmla="*/ 0 w 717921"/>
                <a:gd name="connsiteY5" fmla="*/ 143523 h 263530"/>
                <a:gd name="connsiteX0" fmla="*/ 0 w 715539"/>
                <a:gd name="connsiteY0" fmla="*/ 143523 h 263530"/>
                <a:gd name="connsiteX1" fmla="*/ 355389 w 715539"/>
                <a:gd name="connsiteY1" fmla="*/ 0 h 263530"/>
                <a:gd name="connsiteX2" fmla="*/ 715539 w 715539"/>
                <a:gd name="connsiteY2" fmla="*/ 143521 h 263530"/>
                <a:gd name="connsiteX3" fmla="*/ 583861 w 715539"/>
                <a:gd name="connsiteY3" fmla="*/ 263530 h 263530"/>
                <a:gd name="connsiteX4" fmla="*/ 126916 w 715539"/>
                <a:gd name="connsiteY4" fmla="*/ 263530 h 263530"/>
                <a:gd name="connsiteX5" fmla="*/ 0 w 715539"/>
                <a:gd name="connsiteY5" fmla="*/ 143523 h 263530"/>
                <a:gd name="connsiteX0" fmla="*/ 4053 w 719592"/>
                <a:gd name="connsiteY0" fmla="*/ 143523 h 263530"/>
                <a:gd name="connsiteX1" fmla="*/ 359442 w 719592"/>
                <a:gd name="connsiteY1" fmla="*/ 0 h 263530"/>
                <a:gd name="connsiteX2" fmla="*/ 719592 w 719592"/>
                <a:gd name="connsiteY2" fmla="*/ 143521 h 263530"/>
                <a:gd name="connsiteX3" fmla="*/ 587914 w 719592"/>
                <a:gd name="connsiteY3" fmla="*/ 263530 h 263530"/>
                <a:gd name="connsiteX4" fmla="*/ 0 w 719592"/>
                <a:gd name="connsiteY4" fmla="*/ 196855 h 263530"/>
                <a:gd name="connsiteX5" fmla="*/ 4053 w 719592"/>
                <a:gd name="connsiteY5" fmla="*/ 143523 h 263530"/>
                <a:gd name="connsiteX0" fmla="*/ 4053 w 742695"/>
                <a:gd name="connsiteY0" fmla="*/ 143523 h 196855"/>
                <a:gd name="connsiteX1" fmla="*/ 359442 w 742695"/>
                <a:gd name="connsiteY1" fmla="*/ 0 h 196855"/>
                <a:gd name="connsiteX2" fmla="*/ 719592 w 742695"/>
                <a:gd name="connsiteY2" fmla="*/ 143521 h 196855"/>
                <a:gd name="connsiteX3" fmla="*/ 742695 w 742695"/>
                <a:gd name="connsiteY3" fmla="*/ 187330 h 196855"/>
                <a:gd name="connsiteX4" fmla="*/ 0 w 742695"/>
                <a:gd name="connsiteY4" fmla="*/ 196855 h 196855"/>
                <a:gd name="connsiteX5" fmla="*/ 4053 w 742695"/>
                <a:gd name="connsiteY5" fmla="*/ 143523 h 196855"/>
                <a:gd name="connsiteX0" fmla="*/ 4053 w 742695"/>
                <a:gd name="connsiteY0" fmla="*/ 143523 h 196855"/>
                <a:gd name="connsiteX1" fmla="*/ 359442 w 742695"/>
                <a:gd name="connsiteY1" fmla="*/ 0 h 196855"/>
                <a:gd name="connsiteX2" fmla="*/ 719592 w 742695"/>
                <a:gd name="connsiteY2" fmla="*/ 143521 h 196855"/>
                <a:gd name="connsiteX3" fmla="*/ 742695 w 742695"/>
                <a:gd name="connsiteY3" fmla="*/ 194474 h 196855"/>
                <a:gd name="connsiteX4" fmla="*/ 0 w 742695"/>
                <a:gd name="connsiteY4" fmla="*/ 196855 h 196855"/>
                <a:gd name="connsiteX5" fmla="*/ 4053 w 742695"/>
                <a:gd name="connsiteY5" fmla="*/ 143523 h 196855"/>
                <a:gd name="connsiteX0" fmla="*/ 4053 w 742695"/>
                <a:gd name="connsiteY0" fmla="*/ 143523 h 196855"/>
                <a:gd name="connsiteX1" fmla="*/ 359442 w 742695"/>
                <a:gd name="connsiteY1" fmla="*/ 0 h 196855"/>
                <a:gd name="connsiteX2" fmla="*/ 719592 w 742695"/>
                <a:gd name="connsiteY2" fmla="*/ 143521 h 196855"/>
                <a:gd name="connsiteX3" fmla="*/ 742695 w 742695"/>
                <a:gd name="connsiteY3" fmla="*/ 192092 h 196855"/>
                <a:gd name="connsiteX4" fmla="*/ 0 w 742695"/>
                <a:gd name="connsiteY4" fmla="*/ 196855 h 196855"/>
                <a:gd name="connsiteX5" fmla="*/ 4053 w 742695"/>
                <a:gd name="connsiteY5" fmla="*/ 143523 h 196855"/>
                <a:gd name="connsiteX0" fmla="*/ 4053 w 735551"/>
                <a:gd name="connsiteY0" fmla="*/ 143523 h 196855"/>
                <a:gd name="connsiteX1" fmla="*/ 359442 w 735551"/>
                <a:gd name="connsiteY1" fmla="*/ 0 h 196855"/>
                <a:gd name="connsiteX2" fmla="*/ 719592 w 735551"/>
                <a:gd name="connsiteY2" fmla="*/ 143521 h 196855"/>
                <a:gd name="connsiteX3" fmla="*/ 735551 w 735551"/>
                <a:gd name="connsiteY3" fmla="*/ 192092 h 196855"/>
                <a:gd name="connsiteX4" fmla="*/ 0 w 735551"/>
                <a:gd name="connsiteY4" fmla="*/ 196855 h 196855"/>
                <a:gd name="connsiteX5" fmla="*/ 4053 w 735551"/>
                <a:gd name="connsiteY5" fmla="*/ 143523 h 196855"/>
                <a:gd name="connsiteX0" fmla="*/ 4053 w 735551"/>
                <a:gd name="connsiteY0" fmla="*/ 143523 h 267580"/>
                <a:gd name="connsiteX1" fmla="*/ 359442 w 735551"/>
                <a:gd name="connsiteY1" fmla="*/ 0 h 267580"/>
                <a:gd name="connsiteX2" fmla="*/ 719592 w 735551"/>
                <a:gd name="connsiteY2" fmla="*/ 143521 h 267580"/>
                <a:gd name="connsiteX3" fmla="*/ 735551 w 735551"/>
                <a:gd name="connsiteY3" fmla="*/ 192092 h 267580"/>
                <a:gd name="connsiteX4" fmla="*/ 360026 w 735551"/>
                <a:gd name="connsiteY4" fmla="*/ 267580 h 267580"/>
                <a:gd name="connsiteX5" fmla="*/ 0 w 735551"/>
                <a:gd name="connsiteY5" fmla="*/ 196855 h 267580"/>
                <a:gd name="connsiteX6" fmla="*/ 4053 w 735551"/>
                <a:gd name="connsiteY6" fmla="*/ 143523 h 267580"/>
                <a:gd name="connsiteX0" fmla="*/ 4053 w 735551"/>
                <a:gd name="connsiteY0" fmla="*/ 143523 h 265198"/>
                <a:gd name="connsiteX1" fmla="*/ 359442 w 735551"/>
                <a:gd name="connsiteY1" fmla="*/ 0 h 265198"/>
                <a:gd name="connsiteX2" fmla="*/ 719592 w 735551"/>
                <a:gd name="connsiteY2" fmla="*/ 143521 h 265198"/>
                <a:gd name="connsiteX3" fmla="*/ 735551 w 735551"/>
                <a:gd name="connsiteY3" fmla="*/ 192092 h 265198"/>
                <a:gd name="connsiteX4" fmla="*/ 367170 w 735551"/>
                <a:gd name="connsiteY4" fmla="*/ 265198 h 265198"/>
                <a:gd name="connsiteX5" fmla="*/ 0 w 735551"/>
                <a:gd name="connsiteY5" fmla="*/ 196855 h 265198"/>
                <a:gd name="connsiteX6" fmla="*/ 4053 w 735551"/>
                <a:gd name="connsiteY6" fmla="*/ 143523 h 265198"/>
                <a:gd name="connsiteX0" fmla="*/ 4053 w 735551"/>
                <a:gd name="connsiteY0" fmla="*/ 143523 h 265264"/>
                <a:gd name="connsiteX1" fmla="*/ 359442 w 735551"/>
                <a:gd name="connsiteY1" fmla="*/ 0 h 265264"/>
                <a:gd name="connsiteX2" fmla="*/ 719592 w 735551"/>
                <a:gd name="connsiteY2" fmla="*/ 143521 h 265264"/>
                <a:gd name="connsiteX3" fmla="*/ 735551 w 735551"/>
                <a:gd name="connsiteY3" fmla="*/ 192092 h 265264"/>
                <a:gd name="connsiteX4" fmla="*/ 367170 w 735551"/>
                <a:gd name="connsiteY4" fmla="*/ 265198 h 265264"/>
                <a:gd name="connsiteX5" fmla="*/ 0 w 735551"/>
                <a:gd name="connsiteY5" fmla="*/ 196855 h 265264"/>
                <a:gd name="connsiteX6" fmla="*/ 4053 w 735551"/>
                <a:gd name="connsiteY6" fmla="*/ 143523 h 265264"/>
                <a:gd name="connsiteX0" fmla="*/ 4053 w 735551"/>
                <a:gd name="connsiteY0" fmla="*/ 143523 h 260505"/>
                <a:gd name="connsiteX1" fmla="*/ 359442 w 735551"/>
                <a:gd name="connsiteY1" fmla="*/ 0 h 260505"/>
                <a:gd name="connsiteX2" fmla="*/ 719592 w 735551"/>
                <a:gd name="connsiteY2" fmla="*/ 143521 h 260505"/>
                <a:gd name="connsiteX3" fmla="*/ 735551 w 735551"/>
                <a:gd name="connsiteY3" fmla="*/ 192092 h 260505"/>
                <a:gd name="connsiteX4" fmla="*/ 367170 w 735551"/>
                <a:gd name="connsiteY4" fmla="*/ 260435 h 260505"/>
                <a:gd name="connsiteX5" fmla="*/ 0 w 735551"/>
                <a:gd name="connsiteY5" fmla="*/ 196855 h 260505"/>
                <a:gd name="connsiteX6" fmla="*/ 4053 w 735551"/>
                <a:gd name="connsiteY6" fmla="*/ 143523 h 260505"/>
                <a:gd name="connsiteX0" fmla="*/ 4053 w 735551"/>
                <a:gd name="connsiteY0" fmla="*/ 143523 h 260590"/>
                <a:gd name="connsiteX1" fmla="*/ 359442 w 735551"/>
                <a:gd name="connsiteY1" fmla="*/ 0 h 260590"/>
                <a:gd name="connsiteX2" fmla="*/ 719592 w 735551"/>
                <a:gd name="connsiteY2" fmla="*/ 143521 h 260590"/>
                <a:gd name="connsiteX3" fmla="*/ 735551 w 735551"/>
                <a:gd name="connsiteY3" fmla="*/ 192092 h 260590"/>
                <a:gd name="connsiteX4" fmla="*/ 367170 w 735551"/>
                <a:gd name="connsiteY4" fmla="*/ 260435 h 260590"/>
                <a:gd name="connsiteX5" fmla="*/ 0 w 735551"/>
                <a:gd name="connsiteY5" fmla="*/ 196855 h 260590"/>
                <a:gd name="connsiteX6" fmla="*/ 4053 w 735551"/>
                <a:gd name="connsiteY6" fmla="*/ 143523 h 260590"/>
                <a:gd name="connsiteX0" fmla="*/ 4053 w 735551"/>
                <a:gd name="connsiteY0" fmla="*/ 143523 h 260590"/>
                <a:gd name="connsiteX1" fmla="*/ 359442 w 735551"/>
                <a:gd name="connsiteY1" fmla="*/ 0 h 260590"/>
                <a:gd name="connsiteX2" fmla="*/ 719592 w 735551"/>
                <a:gd name="connsiteY2" fmla="*/ 143521 h 260590"/>
                <a:gd name="connsiteX3" fmla="*/ 735551 w 735551"/>
                <a:gd name="connsiteY3" fmla="*/ 192092 h 260590"/>
                <a:gd name="connsiteX4" fmla="*/ 367170 w 735551"/>
                <a:gd name="connsiteY4" fmla="*/ 260435 h 260590"/>
                <a:gd name="connsiteX5" fmla="*/ 0 w 735551"/>
                <a:gd name="connsiteY5" fmla="*/ 196855 h 260590"/>
                <a:gd name="connsiteX6" fmla="*/ 4053 w 735551"/>
                <a:gd name="connsiteY6" fmla="*/ 143523 h 260590"/>
                <a:gd name="connsiteX0" fmla="*/ 4053 w 735551"/>
                <a:gd name="connsiteY0" fmla="*/ 143523 h 260590"/>
                <a:gd name="connsiteX1" fmla="*/ 359442 w 735551"/>
                <a:gd name="connsiteY1" fmla="*/ 0 h 260590"/>
                <a:gd name="connsiteX2" fmla="*/ 719592 w 735551"/>
                <a:gd name="connsiteY2" fmla="*/ 143521 h 260590"/>
                <a:gd name="connsiteX3" fmla="*/ 735551 w 735551"/>
                <a:gd name="connsiteY3" fmla="*/ 192092 h 260590"/>
                <a:gd name="connsiteX4" fmla="*/ 367170 w 735551"/>
                <a:gd name="connsiteY4" fmla="*/ 260435 h 260590"/>
                <a:gd name="connsiteX5" fmla="*/ 0 w 735551"/>
                <a:gd name="connsiteY5" fmla="*/ 196855 h 260590"/>
                <a:gd name="connsiteX6" fmla="*/ 4053 w 735551"/>
                <a:gd name="connsiteY6" fmla="*/ 143523 h 260590"/>
                <a:gd name="connsiteX0" fmla="*/ 4053 w 735551"/>
                <a:gd name="connsiteY0" fmla="*/ 143523 h 260590"/>
                <a:gd name="connsiteX1" fmla="*/ 359442 w 735551"/>
                <a:gd name="connsiteY1" fmla="*/ 0 h 260590"/>
                <a:gd name="connsiteX2" fmla="*/ 719592 w 735551"/>
                <a:gd name="connsiteY2" fmla="*/ 143521 h 260590"/>
                <a:gd name="connsiteX3" fmla="*/ 735551 w 735551"/>
                <a:gd name="connsiteY3" fmla="*/ 192092 h 260590"/>
                <a:gd name="connsiteX4" fmla="*/ 367170 w 735551"/>
                <a:gd name="connsiteY4" fmla="*/ 260435 h 260590"/>
                <a:gd name="connsiteX5" fmla="*/ 0 w 735551"/>
                <a:gd name="connsiteY5" fmla="*/ 196855 h 260590"/>
                <a:gd name="connsiteX6" fmla="*/ 4053 w 735551"/>
                <a:gd name="connsiteY6" fmla="*/ 143523 h 260590"/>
                <a:gd name="connsiteX0" fmla="*/ 4053 w 735551"/>
                <a:gd name="connsiteY0" fmla="*/ 143523 h 260436"/>
                <a:gd name="connsiteX1" fmla="*/ 359442 w 735551"/>
                <a:gd name="connsiteY1" fmla="*/ 0 h 260436"/>
                <a:gd name="connsiteX2" fmla="*/ 719592 w 735551"/>
                <a:gd name="connsiteY2" fmla="*/ 143521 h 260436"/>
                <a:gd name="connsiteX3" fmla="*/ 735551 w 735551"/>
                <a:gd name="connsiteY3" fmla="*/ 192092 h 260436"/>
                <a:gd name="connsiteX4" fmla="*/ 367170 w 735551"/>
                <a:gd name="connsiteY4" fmla="*/ 260435 h 260436"/>
                <a:gd name="connsiteX5" fmla="*/ 0 w 735551"/>
                <a:gd name="connsiteY5" fmla="*/ 196855 h 260436"/>
                <a:gd name="connsiteX6" fmla="*/ 4053 w 735551"/>
                <a:gd name="connsiteY6" fmla="*/ 143523 h 260436"/>
                <a:gd name="connsiteX0" fmla="*/ 4053 w 735551"/>
                <a:gd name="connsiteY0" fmla="*/ 143523 h 260436"/>
                <a:gd name="connsiteX1" fmla="*/ 359442 w 735551"/>
                <a:gd name="connsiteY1" fmla="*/ 0 h 260436"/>
                <a:gd name="connsiteX2" fmla="*/ 719592 w 735551"/>
                <a:gd name="connsiteY2" fmla="*/ 143521 h 260436"/>
                <a:gd name="connsiteX3" fmla="*/ 735551 w 735551"/>
                <a:gd name="connsiteY3" fmla="*/ 192092 h 260436"/>
                <a:gd name="connsiteX4" fmla="*/ 367170 w 735551"/>
                <a:gd name="connsiteY4" fmla="*/ 260435 h 260436"/>
                <a:gd name="connsiteX5" fmla="*/ 0 w 735551"/>
                <a:gd name="connsiteY5" fmla="*/ 196855 h 260436"/>
                <a:gd name="connsiteX6" fmla="*/ 4053 w 735551"/>
                <a:gd name="connsiteY6" fmla="*/ 143523 h 260436"/>
                <a:gd name="connsiteX0" fmla="*/ 4053 w 735551"/>
                <a:gd name="connsiteY0" fmla="*/ 143523 h 260436"/>
                <a:gd name="connsiteX1" fmla="*/ 359442 w 735551"/>
                <a:gd name="connsiteY1" fmla="*/ 0 h 260436"/>
                <a:gd name="connsiteX2" fmla="*/ 719592 w 735551"/>
                <a:gd name="connsiteY2" fmla="*/ 143521 h 260436"/>
                <a:gd name="connsiteX3" fmla="*/ 735551 w 735551"/>
                <a:gd name="connsiteY3" fmla="*/ 192092 h 260436"/>
                <a:gd name="connsiteX4" fmla="*/ 367170 w 735551"/>
                <a:gd name="connsiteY4" fmla="*/ 260435 h 260436"/>
                <a:gd name="connsiteX5" fmla="*/ 0 w 735551"/>
                <a:gd name="connsiteY5" fmla="*/ 196855 h 260436"/>
                <a:gd name="connsiteX6" fmla="*/ 4053 w 735551"/>
                <a:gd name="connsiteY6" fmla="*/ 143523 h 260436"/>
                <a:gd name="connsiteX0" fmla="*/ 4053 w 719592"/>
                <a:gd name="connsiteY0" fmla="*/ 143523 h 260476"/>
                <a:gd name="connsiteX1" fmla="*/ 359442 w 719592"/>
                <a:gd name="connsiteY1" fmla="*/ 0 h 260476"/>
                <a:gd name="connsiteX2" fmla="*/ 719592 w 719592"/>
                <a:gd name="connsiteY2" fmla="*/ 143521 h 260476"/>
                <a:gd name="connsiteX3" fmla="*/ 718882 w 719592"/>
                <a:gd name="connsiteY3" fmla="*/ 203998 h 260476"/>
                <a:gd name="connsiteX4" fmla="*/ 367170 w 719592"/>
                <a:gd name="connsiteY4" fmla="*/ 260435 h 260476"/>
                <a:gd name="connsiteX5" fmla="*/ 0 w 719592"/>
                <a:gd name="connsiteY5" fmla="*/ 196855 h 260476"/>
                <a:gd name="connsiteX6" fmla="*/ 4053 w 719592"/>
                <a:gd name="connsiteY6" fmla="*/ 143523 h 260476"/>
                <a:gd name="connsiteX0" fmla="*/ 4053 w 719592"/>
                <a:gd name="connsiteY0" fmla="*/ 143523 h 260439"/>
                <a:gd name="connsiteX1" fmla="*/ 359442 w 719592"/>
                <a:gd name="connsiteY1" fmla="*/ 0 h 260439"/>
                <a:gd name="connsiteX2" fmla="*/ 719592 w 719592"/>
                <a:gd name="connsiteY2" fmla="*/ 143521 h 260439"/>
                <a:gd name="connsiteX3" fmla="*/ 718882 w 719592"/>
                <a:gd name="connsiteY3" fmla="*/ 199235 h 260439"/>
                <a:gd name="connsiteX4" fmla="*/ 367170 w 719592"/>
                <a:gd name="connsiteY4" fmla="*/ 260435 h 260439"/>
                <a:gd name="connsiteX5" fmla="*/ 0 w 719592"/>
                <a:gd name="connsiteY5" fmla="*/ 196855 h 260439"/>
                <a:gd name="connsiteX6" fmla="*/ 4053 w 719592"/>
                <a:gd name="connsiteY6" fmla="*/ 143523 h 260439"/>
                <a:gd name="connsiteX0" fmla="*/ 4053 w 719592"/>
                <a:gd name="connsiteY0" fmla="*/ 54816 h 171732"/>
                <a:gd name="connsiteX1" fmla="*/ 373857 w 719592"/>
                <a:gd name="connsiteY1" fmla="*/ 0 h 171732"/>
                <a:gd name="connsiteX2" fmla="*/ 719592 w 719592"/>
                <a:gd name="connsiteY2" fmla="*/ 54814 h 171732"/>
                <a:gd name="connsiteX3" fmla="*/ 718882 w 719592"/>
                <a:gd name="connsiteY3" fmla="*/ 110528 h 171732"/>
                <a:gd name="connsiteX4" fmla="*/ 367170 w 719592"/>
                <a:gd name="connsiteY4" fmla="*/ 171728 h 171732"/>
                <a:gd name="connsiteX5" fmla="*/ 0 w 719592"/>
                <a:gd name="connsiteY5" fmla="*/ 108148 h 171732"/>
                <a:gd name="connsiteX6" fmla="*/ 4053 w 719592"/>
                <a:gd name="connsiteY6" fmla="*/ 54816 h 171732"/>
                <a:gd name="connsiteX0" fmla="*/ 4053 w 719592"/>
                <a:gd name="connsiteY0" fmla="*/ 146849 h 263765"/>
                <a:gd name="connsiteX1" fmla="*/ 361660 w 719592"/>
                <a:gd name="connsiteY1" fmla="*/ 0 h 263765"/>
                <a:gd name="connsiteX2" fmla="*/ 719592 w 719592"/>
                <a:gd name="connsiteY2" fmla="*/ 146847 h 263765"/>
                <a:gd name="connsiteX3" fmla="*/ 718882 w 719592"/>
                <a:gd name="connsiteY3" fmla="*/ 202561 h 263765"/>
                <a:gd name="connsiteX4" fmla="*/ 367170 w 719592"/>
                <a:gd name="connsiteY4" fmla="*/ 263761 h 263765"/>
                <a:gd name="connsiteX5" fmla="*/ 0 w 719592"/>
                <a:gd name="connsiteY5" fmla="*/ 200181 h 263765"/>
                <a:gd name="connsiteX6" fmla="*/ 4053 w 719592"/>
                <a:gd name="connsiteY6" fmla="*/ 146849 h 263765"/>
                <a:gd name="connsiteX0" fmla="*/ 4053 w 718883"/>
                <a:gd name="connsiteY0" fmla="*/ 146849 h 263765"/>
                <a:gd name="connsiteX1" fmla="*/ 361660 w 718883"/>
                <a:gd name="connsiteY1" fmla="*/ 0 h 263765"/>
                <a:gd name="connsiteX2" fmla="*/ 677456 w 718883"/>
                <a:gd name="connsiteY2" fmla="*/ 162371 h 263765"/>
                <a:gd name="connsiteX3" fmla="*/ 718882 w 718883"/>
                <a:gd name="connsiteY3" fmla="*/ 202561 h 263765"/>
                <a:gd name="connsiteX4" fmla="*/ 367170 w 718883"/>
                <a:gd name="connsiteY4" fmla="*/ 263761 h 263765"/>
                <a:gd name="connsiteX5" fmla="*/ 0 w 718883"/>
                <a:gd name="connsiteY5" fmla="*/ 200181 h 263765"/>
                <a:gd name="connsiteX6" fmla="*/ 4053 w 718883"/>
                <a:gd name="connsiteY6" fmla="*/ 146849 h 263765"/>
                <a:gd name="connsiteX0" fmla="*/ 4053 w 718894"/>
                <a:gd name="connsiteY0" fmla="*/ 146849 h 263765"/>
                <a:gd name="connsiteX1" fmla="*/ 361660 w 718894"/>
                <a:gd name="connsiteY1" fmla="*/ 0 h 263765"/>
                <a:gd name="connsiteX2" fmla="*/ 716265 w 718894"/>
                <a:gd name="connsiteY2" fmla="*/ 145739 h 263765"/>
                <a:gd name="connsiteX3" fmla="*/ 718882 w 718894"/>
                <a:gd name="connsiteY3" fmla="*/ 202561 h 263765"/>
                <a:gd name="connsiteX4" fmla="*/ 367170 w 718894"/>
                <a:gd name="connsiteY4" fmla="*/ 263761 h 263765"/>
                <a:gd name="connsiteX5" fmla="*/ 0 w 718894"/>
                <a:gd name="connsiteY5" fmla="*/ 200181 h 263765"/>
                <a:gd name="connsiteX6" fmla="*/ 4053 w 718894"/>
                <a:gd name="connsiteY6" fmla="*/ 146849 h 263765"/>
                <a:gd name="connsiteX0" fmla="*/ 4053 w 722215"/>
                <a:gd name="connsiteY0" fmla="*/ 146849 h 263761"/>
                <a:gd name="connsiteX1" fmla="*/ 361660 w 722215"/>
                <a:gd name="connsiteY1" fmla="*/ 0 h 263761"/>
                <a:gd name="connsiteX2" fmla="*/ 716265 w 722215"/>
                <a:gd name="connsiteY2" fmla="*/ 145739 h 263761"/>
                <a:gd name="connsiteX3" fmla="*/ 722209 w 722215"/>
                <a:gd name="connsiteY3" fmla="*/ 200343 h 263761"/>
                <a:gd name="connsiteX4" fmla="*/ 367170 w 722215"/>
                <a:gd name="connsiteY4" fmla="*/ 263761 h 263761"/>
                <a:gd name="connsiteX5" fmla="*/ 0 w 722215"/>
                <a:gd name="connsiteY5" fmla="*/ 200181 h 263761"/>
                <a:gd name="connsiteX6" fmla="*/ 4053 w 722215"/>
                <a:gd name="connsiteY6" fmla="*/ 146849 h 26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2215" h="263761">
                  <a:moveTo>
                    <a:pt x="4053" y="146849"/>
                  </a:moveTo>
                  <a:lnTo>
                    <a:pt x="361660" y="0"/>
                  </a:lnTo>
                  <a:lnTo>
                    <a:pt x="716265" y="145739"/>
                  </a:lnTo>
                  <a:cubicBezTo>
                    <a:pt x="716028" y="165898"/>
                    <a:pt x="722446" y="180184"/>
                    <a:pt x="722209" y="200343"/>
                  </a:cubicBezTo>
                  <a:cubicBezTo>
                    <a:pt x="623228" y="233444"/>
                    <a:pt x="487538" y="263788"/>
                    <a:pt x="367170" y="263761"/>
                  </a:cubicBezTo>
                  <a:cubicBezTo>
                    <a:pt x="246802" y="263734"/>
                    <a:pt x="91433" y="227725"/>
                    <a:pt x="0" y="200181"/>
                  </a:cubicBezTo>
                  <a:lnTo>
                    <a:pt x="4053" y="146849"/>
                  </a:ln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六角形 11"/>
            <p:cNvSpPr/>
            <p:nvPr/>
          </p:nvSpPr>
          <p:spPr>
            <a:xfrm rot="2168527" flipH="1">
              <a:off x="5150931" y="2356486"/>
              <a:ext cx="1888446" cy="1290804"/>
            </a:xfrm>
            <a:custGeom>
              <a:avLst/>
              <a:gdLst>
                <a:gd name="connsiteX0" fmla="*/ 0 w 817934"/>
                <a:gd name="connsiteY0" fmla="*/ 302197 h 604393"/>
                <a:gd name="connsiteX1" fmla="*/ 178084 w 817934"/>
                <a:gd name="connsiteY1" fmla="*/ 0 h 604393"/>
                <a:gd name="connsiteX2" fmla="*/ 639850 w 817934"/>
                <a:gd name="connsiteY2" fmla="*/ 0 h 604393"/>
                <a:gd name="connsiteX3" fmla="*/ 817934 w 817934"/>
                <a:gd name="connsiteY3" fmla="*/ 302197 h 604393"/>
                <a:gd name="connsiteX4" fmla="*/ 639850 w 817934"/>
                <a:gd name="connsiteY4" fmla="*/ 604393 h 604393"/>
                <a:gd name="connsiteX5" fmla="*/ 178084 w 817934"/>
                <a:gd name="connsiteY5" fmla="*/ 604393 h 604393"/>
                <a:gd name="connsiteX6" fmla="*/ 0 w 817934"/>
                <a:gd name="connsiteY6" fmla="*/ 302197 h 604393"/>
                <a:gd name="connsiteX0" fmla="*/ 0 w 859333"/>
                <a:gd name="connsiteY0" fmla="*/ 342731 h 604393"/>
                <a:gd name="connsiteX1" fmla="*/ 219483 w 859333"/>
                <a:gd name="connsiteY1" fmla="*/ 0 h 604393"/>
                <a:gd name="connsiteX2" fmla="*/ 681249 w 859333"/>
                <a:gd name="connsiteY2" fmla="*/ 0 h 604393"/>
                <a:gd name="connsiteX3" fmla="*/ 859333 w 859333"/>
                <a:gd name="connsiteY3" fmla="*/ 302197 h 604393"/>
                <a:gd name="connsiteX4" fmla="*/ 681249 w 859333"/>
                <a:gd name="connsiteY4" fmla="*/ 604393 h 604393"/>
                <a:gd name="connsiteX5" fmla="*/ 219483 w 859333"/>
                <a:gd name="connsiteY5" fmla="*/ 604393 h 604393"/>
                <a:gd name="connsiteX6" fmla="*/ 0 w 859333"/>
                <a:gd name="connsiteY6" fmla="*/ 342731 h 604393"/>
                <a:gd name="connsiteX0" fmla="*/ 0 w 882043"/>
                <a:gd name="connsiteY0" fmla="*/ 342731 h 604393"/>
                <a:gd name="connsiteX1" fmla="*/ 219483 w 882043"/>
                <a:gd name="connsiteY1" fmla="*/ 0 h 604393"/>
                <a:gd name="connsiteX2" fmla="*/ 681249 w 882043"/>
                <a:gd name="connsiteY2" fmla="*/ 0 h 604393"/>
                <a:gd name="connsiteX3" fmla="*/ 882043 w 882043"/>
                <a:gd name="connsiteY3" fmla="*/ 327628 h 604393"/>
                <a:gd name="connsiteX4" fmla="*/ 681249 w 882043"/>
                <a:gd name="connsiteY4" fmla="*/ 604393 h 604393"/>
                <a:gd name="connsiteX5" fmla="*/ 219483 w 882043"/>
                <a:gd name="connsiteY5" fmla="*/ 604393 h 604393"/>
                <a:gd name="connsiteX6" fmla="*/ 0 w 882043"/>
                <a:gd name="connsiteY6" fmla="*/ 342731 h 604393"/>
                <a:gd name="connsiteX0" fmla="*/ 0 w 882043"/>
                <a:gd name="connsiteY0" fmla="*/ 342731 h 604393"/>
                <a:gd name="connsiteX1" fmla="*/ 207297 w 882043"/>
                <a:gd name="connsiteY1" fmla="*/ 53023 h 604393"/>
                <a:gd name="connsiteX2" fmla="*/ 681249 w 882043"/>
                <a:gd name="connsiteY2" fmla="*/ 0 h 604393"/>
                <a:gd name="connsiteX3" fmla="*/ 882043 w 882043"/>
                <a:gd name="connsiteY3" fmla="*/ 327628 h 604393"/>
                <a:gd name="connsiteX4" fmla="*/ 681249 w 882043"/>
                <a:gd name="connsiteY4" fmla="*/ 604393 h 604393"/>
                <a:gd name="connsiteX5" fmla="*/ 219483 w 882043"/>
                <a:gd name="connsiteY5" fmla="*/ 604393 h 604393"/>
                <a:gd name="connsiteX6" fmla="*/ 0 w 882043"/>
                <a:gd name="connsiteY6" fmla="*/ 342731 h 604393"/>
                <a:gd name="connsiteX0" fmla="*/ 0 w 882043"/>
                <a:gd name="connsiteY0" fmla="*/ 289708 h 551370"/>
                <a:gd name="connsiteX1" fmla="*/ 207297 w 882043"/>
                <a:gd name="connsiteY1" fmla="*/ 0 h 551370"/>
                <a:gd name="connsiteX2" fmla="*/ 530823 w 882043"/>
                <a:gd name="connsiteY2" fmla="*/ 140833 h 551370"/>
                <a:gd name="connsiteX3" fmla="*/ 882043 w 882043"/>
                <a:gd name="connsiteY3" fmla="*/ 274605 h 551370"/>
                <a:gd name="connsiteX4" fmla="*/ 681249 w 882043"/>
                <a:gd name="connsiteY4" fmla="*/ 551370 h 551370"/>
                <a:gd name="connsiteX5" fmla="*/ 219483 w 882043"/>
                <a:gd name="connsiteY5" fmla="*/ 551370 h 551370"/>
                <a:gd name="connsiteX6" fmla="*/ 0 w 882043"/>
                <a:gd name="connsiteY6" fmla="*/ 289708 h 551370"/>
                <a:gd name="connsiteX0" fmla="*/ 0 w 882043"/>
                <a:gd name="connsiteY0" fmla="*/ 329248 h 590910"/>
                <a:gd name="connsiteX1" fmla="*/ 207297 w 882043"/>
                <a:gd name="connsiteY1" fmla="*/ 39540 h 590910"/>
                <a:gd name="connsiteX2" fmla="*/ 594735 w 882043"/>
                <a:gd name="connsiteY2" fmla="*/ 0 h 590910"/>
                <a:gd name="connsiteX3" fmla="*/ 882043 w 882043"/>
                <a:gd name="connsiteY3" fmla="*/ 314145 h 590910"/>
                <a:gd name="connsiteX4" fmla="*/ 681249 w 882043"/>
                <a:gd name="connsiteY4" fmla="*/ 590910 h 590910"/>
                <a:gd name="connsiteX5" fmla="*/ 219483 w 882043"/>
                <a:gd name="connsiteY5" fmla="*/ 590910 h 590910"/>
                <a:gd name="connsiteX6" fmla="*/ 0 w 882043"/>
                <a:gd name="connsiteY6" fmla="*/ 329248 h 590910"/>
                <a:gd name="connsiteX0" fmla="*/ 0 w 882043"/>
                <a:gd name="connsiteY0" fmla="*/ 339403 h 601065"/>
                <a:gd name="connsiteX1" fmla="*/ 207297 w 882043"/>
                <a:gd name="connsiteY1" fmla="*/ 49695 h 601065"/>
                <a:gd name="connsiteX2" fmla="*/ 681766 w 882043"/>
                <a:gd name="connsiteY2" fmla="*/ 0 h 601065"/>
                <a:gd name="connsiteX3" fmla="*/ 882043 w 882043"/>
                <a:gd name="connsiteY3" fmla="*/ 324300 h 601065"/>
                <a:gd name="connsiteX4" fmla="*/ 681249 w 882043"/>
                <a:gd name="connsiteY4" fmla="*/ 601065 h 601065"/>
                <a:gd name="connsiteX5" fmla="*/ 219483 w 882043"/>
                <a:gd name="connsiteY5" fmla="*/ 601065 h 601065"/>
                <a:gd name="connsiteX6" fmla="*/ 0 w 882043"/>
                <a:gd name="connsiteY6" fmla="*/ 339403 h 601065"/>
                <a:gd name="connsiteX0" fmla="*/ 0 w 882043"/>
                <a:gd name="connsiteY0" fmla="*/ 339403 h 601065"/>
                <a:gd name="connsiteX1" fmla="*/ 207297 w 882043"/>
                <a:gd name="connsiteY1" fmla="*/ 49695 h 601065"/>
                <a:gd name="connsiteX2" fmla="*/ 681766 w 882043"/>
                <a:gd name="connsiteY2" fmla="*/ 0 h 601065"/>
                <a:gd name="connsiteX3" fmla="*/ 882043 w 882043"/>
                <a:gd name="connsiteY3" fmla="*/ 324300 h 601065"/>
                <a:gd name="connsiteX4" fmla="*/ 644485 w 882043"/>
                <a:gd name="connsiteY4" fmla="*/ 517919 h 601065"/>
                <a:gd name="connsiteX5" fmla="*/ 219483 w 882043"/>
                <a:gd name="connsiteY5" fmla="*/ 601065 h 601065"/>
                <a:gd name="connsiteX6" fmla="*/ 0 w 882043"/>
                <a:gd name="connsiteY6" fmla="*/ 339403 h 601065"/>
                <a:gd name="connsiteX0" fmla="*/ 0 w 882043"/>
                <a:gd name="connsiteY0" fmla="*/ 339403 h 601065"/>
                <a:gd name="connsiteX1" fmla="*/ 207297 w 882043"/>
                <a:gd name="connsiteY1" fmla="*/ 49695 h 601065"/>
                <a:gd name="connsiteX2" fmla="*/ 681766 w 882043"/>
                <a:gd name="connsiteY2" fmla="*/ 0 h 601065"/>
                <a:gd name="connsiteX3" fmla="*/ 882043 w 882043"/>
                <a:gd name="connsiteY3" fmla="*/ 324300 h 601065"/>
                <a:gd name="connsiteX4" fmla="*/ 677667 w 882043"/>
                <a:gd name="connsiteY4" fmla="*/ 598449 h 601065"/>
                <a:gd name="connsiteX5" fmla="*/ 219483 w 882043"/>
                <a:gd name="connsiteY5" fmla="*/ 601065 h 601065"/>
                <a:gd name="connsiteX6" fmla="*/ 0 w 882043"/>
                <a:gd name="connsiteY6" fmla="*/ 339403 h 601065"/>
                <a:gd name="connsiteX0" fmla="*/ 0 w 848157"/>
                <a:gd name="connsiteY0" fmla="*/ 339403 h 601065"/>
                <a:gd name="connsiteX1" fmla="*/ 207297 w 848157"/>
                <a:gd name="connsiteY1" fmla="*/ 49695 h 601065"/>
                <a:gd name="connsiteX2" fmla="*/ 681766 w 848157"/>
                <a:gd name="connsiteY2" fmla="*/ 0 h 601065"/>
                <a:gd name="connsiteX3" fmla="*/ 848157 w 848157"/>
                <a:gd name="connsiteY3" fmla="*/ 310536 h 601065"/>
                <a:gd name="connsiteX4" fmla="*/ 677667 w 848157"/>
                <a:gd name="connsiteY4" fmla="*/ 598449 h 601065"/>
                <a:gd name="connsiteX5" fmla="*/ 219483 w 848157"/>
                <a:gd name="connsiteY5" fmla="*/ 601065 h 601065"/>
                <a:gd name="connsiteX6" fmla="*/ 0 w 848157"/>
                <a:gd name="connsiteY6" fmla="*/ 339403 h 601065"/>
                <a:gd name="connsiteX0" fmla="*/ 0 w 879357"/>
                <a:gd name="connsiteY0" fmla="*/ 339403 h 601065"/>
                <a:gd name="connsiteX1" fmla="*/ 207297 w 879357"/>
                <a:gd name="connsiteY1" fmla="*/ 49695 h 601065"/>
                <a:gd name="connsiteX2" fmla="*/ 681766 w 879357"/>
                <a:gd name="connsiteY2" fmla="*/ 0 h 601065"/>
                <a:gd name="connsiteX3" fmla="*/ 879357 w 879357"/>
                <a:gd name="connsiteY3" fmla="*/ 322338 h 601065"/>
                <a:gd name="connsiteX4" fmla="*/ 677667 w 879357"/>
                <a:gd name="connsiteY4" fmla="*/ 598449 h 601065"/>
                <a:gd name="connsiteX5" fmla="*/ 219483 w 879357"/>
                <a:gd name="connsiteY5" fmla="*/ 601065 h 601065"/>
                <a:gd name="connsiteX6" fmla="*/ 0 w 879357"/>
                <a:gd name="connsiteY6" fmla="*/ 339403 h 601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9357" h="601065">
                  <a:moveTo>
                    <a:pt x="0" y="339403"/>
                  </a:moveTo>
                  <a:lnTo>
                    <a:pt x="207297" y="49695"/>
                  </a:lnTo>
                  <a:lnTo>
                    <a:pt x="681766" y="0"/>
                  </a:lnTo>
                  <a:lnTo>
                    <a:pt x="879357" y="322338"/>
                  </a:lnTo>
                  <a:lnTo>
                    <a:pt x="677667" y="598449"/>
                  </a:lnTo>
                  <a:lnTo>
                    <a:pt x="219483" y="601065"/>
                  </a:lnTo>
                  <a:lnTo>
                    <a:pt x="0" y="339403"/>
                  </a:ln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六角形 15"/>
            <p:cNvSpPr/>
            <p:nvPr/>
          </p:nvSpPr>
          <p:spPr>
            <a:xfrm>
              <a:off x="4444029" y="6030263"/>
              <a:ext cx="1720034" cy="337589"/>
            </a:xfrm>
            <a:custGeom>
              <a:avLst/>
              <a:gdLst>
                <a:gd name="connsiteX0" fmla="*/ 0 w 817934"/>
                <a:gd name="connsiteY0" fmla="*/ 75664 h 151327"/>
                <a:gd name="connsiteX1" fmla="*/ 176104 w 817934"/>
                <a:gd name="connsiteY1" fmla="*/ 0 h 151327"/>
                <a:gd name="connsiteX2" fmla="*/ 641830 w 817934"/>
                <a:gd name="connsiteY2" fmla="*/ 0 h 151327"/>
                <a:gd name="connsiteX3" fmla="*/ 817934 w 817934"/>
                <a:gd name="connsiteY3" fmla="*/ 75664 h 151327"/>
                <a:gd name="connsiteX4" fmla="*/ 641830 w 817934"/>
                <a:gd name="connsiteY4" fmla="*/ 151327 h 151327"/>
                <a:gd name="connsiteX5" fmla="*/ 176104 w 817934"/>
                <a:gd name="connsiteY5" fmla="*/ 151327 h 151327"/>
                <a:gd name="connsiteX6" fmla="*/ 0 w 817934"/>
                <a:gd name="connsiteY6" fmla="*/ 75664 h 151327"/>
                <a:gd name="connsiteX0" fmla="*/ 0 w 817934"/>
                <a:gd name="connsiteY0" fmla="*/ 75664 h 151327"/>
                <a:gd name="connsiteX1" fmla="*/ 176104 w 817934"/>
                <a:gd name="connsiteY1" fmla="*/ 0 h 151327"/>
                <a:gd name="connsiteX2" fmla="*/ 641830 w 817934"/>
                <a:gd name="connsiteY2" fmla="*/ 0 h 151327"/>
                <a:gd name="connsiteX3" fmla="*/ 817934 w 817934"/>
                <a:gd name="connsiteY3" fmla="*/ 75664 h 151327"/>
                <a:gd name="connsiteX4" fmla="*/ 641830 w 817934"/>
                <a:gd name="connsiteY4" fmla="*/ 151327 h 151327"/>
                <a:gd name="connsiteX5" fmla="*/ 404704 w 817934"/>
                <a:gd name="connsiteY5" fmla="*/ 148945 h 151327"/>
                <a:gd name="connsiteX6" fmla="*/ 0 w 817934"/>
                <a:gd name="connsiteY6" fmla="*/ 75664 h 151327"/>
                <a:gd name="connsiteX0" fmla="*/ 0 w 817934"/>
                <a:gd name="connsiteY0" fmla="*/ 75664 h 148945"/>
                <a:gd name="connsiteX1" fmla="*/ 176104 w 817934"/>
                <a:gd name="connsiteY1" fmla="*/ 0 h 148945"/>
                <a:gd name="connsiteX2" fmla="*/ 641830 w 817934"/>
                <a:gd name="connsiteY2" fmla="*/ 0 h 148945"/>
                <a:gd name="connsiteX3" fmla="*/ 817934 w 817934"/>
                <a:gd name="connsiteY3" fmla="*/ 75664 h 148945"/>
                <a:gd name="connsiteX4" fmla="*/ 404704 w 817934"/>
                <a:gd name="connsiteY4" fmla="*/ 148945 h 148945"/>
                <a:gd name="connsiteX5" fmla="*/ 0 w 817934"/>
                <a:gd name="connsiteY5" fmla="*/ 75664 h 148945"/>
                <a:gd name="connsiteX0" fmla="*/ 0 w 817934"/>
                <a:gd name="connsiteY0" fmla="*/ 75664 h 156089"/>
                <a:gd name="connsiteX1" fmla="*/ 176104 w 817934"/>
                <a:gd name="connsiteY1" fmla="*/ 0 h 156089"/>
                <a:gd name="connsiteX2" fmla="*/ 641830 w 817934"/>
                <a:gd name="connsiteY2" fmla="*/ 0 h 156089"/>
                <a:gd name="connsiteX3" fmla="*/ 817934 w 817934"/>
                <a:gd name="connsiteY3" fmla="*/ 75664 h 156089"/>
                <a:gd name="connsiteX4" fmla="*/ 407085 w 817934"/>
                <a:gd name="connsiteY4" fmla="*/ 156089 h 156089"/>
                <a:gd name="connsiteX5" fmla="*/ 0 w 817934"/>
                <a:gd name="connsiteY5" fmla="*/ 75664 h 156089"/>
                <a:gd name="connsiteX0" fmla="*/ 0 w 817934"/>
                <a:gd name="connsiteY0" fmla="*/ 75664 h 156089"/>
                <a:gd name="connsiteX1" fmla="*/ 176104 w 817934"/>
                <a:gd name="connsiteY1" fmla="*/ 0 h 156089"/>
                <a:gd name="connsiteX2" fmla="*/ 641830 w 817934"/>
                <a:gd name="connsiteY2" fmla="*/ 0 h 156089"/>
                <a:gd name="connsiteX3" fmla="*/ 817934 w 817934"/>
                <a:gd name="connsiteY3" fmla="*/ 75664 h 156089"/>
                <a:gd name="connsiteX4" fmla="*/ 402322 w 817934"/>
                <a:gd name="connsiteY4" fmla="*/ 156089 h 156089"/>
                <a:gd name="connsiteX5" fmla="*/ 0 w 817934"/>
                <a:gd name="connsiteY5" fmla="*/ 75664 h 156089"/>
                <a:gd name="connsiteX0" fmla="*/ 0 w 817934"/>
                <a:gd name="connsiteY0" fmla="*/ 75664 h 156301"/>
                <a:gd name="connsiteX1" fmla="*/ 176104 w 817934"/>
                <a:gd name="connsiteY1" fmla="*/ 0 h 156301"/>
                <a:gd name="connsiteX2" fmla="*/ 641830 w 817934"/>
                <a:gd name="connsiteY2" fmla="*/ 0 h 156301"/>
                <a:gd name="connsiteX3" fmla="*/ 817934 w 817934"/>
                <a:gd name="connsiteY3" fmla="*/ 75664 h 156301"/>
                <a:gd name="connsiteX4" fmla="*/ 402322 w 817934"/>
                <a:gd name="connsiteY4" fmla="*/ 156089 h 156301"/>
                <a:gd name="connsiteX5" fmla="*/ 0 w 817934"/>
                <a:gd name="connsiteY5" fmla="*/ 75664 h 156301"/>
                <a:gd name="connsiteX0" fmla="*/ 0 w 817934"/>
                <a:gd name="connsiteY0" fmla="*/ 75664 h 156301"/>
                <a:gd name="connsiteX1" fmla="*/ 176104 w 817934"/>
                <a:gd name="connsiteY1" fmla="*/ 0 h 156301"/>
                <a:gd name="connsiteX2" fmla="*/ 641830 w 817934"/>
                <a:gd name="connsiteY2" fmla="*/ 0 h 156301"/>
                <a:gd name="connsiteX3" fmla="*/ 817934 w 817934"/>
                <a:gd name="connsiteY3" fmla="*/ 75664 h 156301"/>
                <a:gd name="connsiteX4" fmla="*/ 411847 w 817934"/>
                <a:gd name="connsiteY4" fmla="*/ 156089 h 156301"/>
                <a:gd name="connsiteX5" fmla="*/ 0 w 817934"/>
                <a:gd name="connsiteY5" fmla="*/ 75664 h 156301"/>
                <a:gd name="connsiteX0" fmla="*/ 0 w 817934"/>
                <a:gd name="connsiteY0" fmla="*/ 75664 h 156301"/>
                <a:gd name="connsiteX1" fmla="*/ 176104 w 817934"/>
                <a:gd name="connsiteY1" fmla="*/ 0 h 156301"/>
                <a:gd name="connsiteX2" fmla="*/ 641830 w 817934"/>
                <a:gd name="connsiteY2" fmla="*/ 0 h 156301"/>
                <a:gd name="connsiteX3" fmla="*/ 817934 w 817934"/>
                <a:gd name="connsiteY3" fmla="*/ 75664 h 156301"/>
                <a:gd name="connsiteX4" fmla="*/ 411847 w 817934"/>
                <a:gd name="connsiteY4" fmla="*/ 156089 h 156301"/>
                <a:gd name="connsiteX5" fmla="*/ 0 w 817934"/>
                <a:gd name="connsiteY5" fmla="*/ 75664 h 156301"/>
                <a:gd name="connsiteX0" fmla="*/ 0 w 806027"/>
                <a:gd name="connsiteY0" fmla="*/ 70902 h 156097"/>
                <a:gd name="connsiteX1" fmla="*/ 164197 w 806027"/>
                <a:gd name="connsiteY1" fmla="*/ 0 h 156097"/>
                <a:gd name="connsiteX2" fmla="*/ 629923 w 806027"/>
                <a:gd name="connsiteY2" fmla="*/ 0 h 156097"/>
                <a:gd name="connsiteX3" fmla="*/ 806027 w 806027"/>
                <a:gd name="connsiteY3" fmla="*/ 75664 h 156097"/>
                <a:gd name="connsiteX4" fmla="*/ 399940 w 806027"/>
                <a:gd name="connsiteY4" fmla="*/ 156089 h 156097"/>
                <a:gd name="connsiteX5" fmla="*/ 0 w 806027"/>
                <a:gd name="connsiteY5" fmla="*/ 70902 h 156097"/>
                <a:gd name="connsiteX0" fmla="*/ 0 w 806027"/>
                <a:gd name="connsiteY0" fmla="*/ 70902 h 156097"/>
                <a:gd name="connsiteX1" fmla="*/ 164197 w 806027"/>
                <a:gd name="connsiteY1" fmla="*/ 0 h 156097"/>
                <a:gd name="connsiteX2" fmla="*/ 629923 w 806027"/>
                <a:gd name="connsiteY2" fmla="*/ 0 h 156097"/>
                <a:gd name="connsiteX3" fmla="*/ 806027 w 806027"/>
                <a:gd name="connsiteY3" fmla="*/ 75664 h 156097"/>
                <a:gd name="connsiteX4" fmla="*/ 399940 w 806027"/>
                <a:gd name="connsiteY4" fmla="*/ 156089 h 156097"/>
                <a:gd name="connsiteX5" fmla="*/ 0 w 806027"/>
                <a:gd name="connsiteY5" fmla="*/ 70902 h 156097"/>
                <a:gd name="connsiteX0" fmla="*/ 0 w 796502"/>
                <a:gd name="connsiteY0" fmla="*/ 70902 h 156091"/>
                <a:gd name="connsiteX1" fmla="*/ 164197 w 796502"/>
                <a:gd name="connsiteY1" fmla="*/ 0 h 156091"/>
                <a:gd name="connsiteX2" fmla="*/ 629923 w 796502"/>
                <a:gd name="connsiteY2" fmla="*/ 0 h 156091"/>
                <a:gd name="connsiteX3" fmla="*/ 796502 w 796502"/>
                <a:gd name="connsiteY3" fmla="*/ 73283 h 156091"/>
                <a:gd name="connsiteX4" fmla="*/ 399940 w 796502"/>
                <a:gd name="connsiteY4" fmla="*/ 156089 h 156091"/>
                <a:gd name="connsiteX5" fmla="*/ 0 w 796502"/>
                <a:gd name="connsiteY5" fmla="*/ 70902 h 156091"/>
                <a:gd name="connsiteX0" fmla="*/ 0 w 796502"/>
                <a:gd name="connsiteY0" fmla="*/ 70902 h 156091"/>
                <a:gd name="connsiteX1" fmla="*/ 164197 w 796502"/>
                <a:gd name="connsiteY1" fmla="*/ 0 h 156091"/>
                <a:gd name="connsiteX2" fmla="*/ 629923 w 796502"/>
                <a:gd name="connsiteY2" fmla="*/ 0 h 156091"/>
                <a:gd name="connsiteX3" fmla="*/ 796502 w 796502"/>
                <a:gd name="connsiteY3" fmla="*/ 73283 h 156091"/>
                <a:gd name="connsiteX4" fmla="*/ 399940 w 796502"/>
                <a:gd name="connsiteY4" fmla="*/ 156089 h 156091"/>
                <a:gd name="connsiteX5" fmla="*/ 0 w 796502"/>
                <a:gd name="connsiteY5" fmla="*/ 70902 h 156091"/>
                <a:gd name="connsiteX0" fmla="*/ 0 w 798719"/>
                <a:gd name="connsiteY0" fmla="*/ 70902 h 156089"/>
                <a:gd name="connsiteX1" fmla="*/ 164197 w 798719"/>
                <a:gd name="connsiteY1" fmla="*/ 0 h 156089"/>
                <a:gd name="connsiteX2" fmla="*/ 629923 w 798719"/>
                <a:gd name="connsiteY2" fmla="*/ 0 h 156089"/>
                <a:gd name="connsiteX3" fmla="*/ 798719 w 798719"/>
                <a:gd name="connsiteY3" fmla="*/ 69957 h 156089"/>
                <a:gd name="connsiteX4" fmla="*/ 399940 w 798719"/>
                <a:gd name="connsiteY4" fmla="*/ 156089 h 156089"/>
                <a:gd name="connsiteX5" fmla="*/ 0 w 798719"/>
                <a:gd name="connsiteY5" fmla="*/ 70902 h 156089"/>
                <a:gd name="connsiteX0" fmla="*/ 0 w 768780"/>
                <a:gd name="connsiteY0" fmla="*/ 90861 h 156316"/>
                <a:gd name="connsiteX1" fmla="*/ 134258 w 768780"/>
                <a:gd name="connsiteY1" fmla="*/ 0 h 156316"/>
                <a:gd name="connsiteX2" fmla="*/ 599984 w 768780"/>
                <a:gd name="connsiteY2" fmla="*/ 0 h 156316"/>
                <a:gd name="connsiteX3" fmla="*/ 768780 w 768780"/>
                <a:gd name="connsiteY3" fmla="*/ 69957 h 156316"/>
                <a:gd name="connsiteX4" fmla="*/ 370001 w 768780"/>
                <a:gd name="connsiteY4" fmla="*/ 156089 h 156316"/>
                <a:gd name="connsiteX5" fmla="*/ 0 w 768780"/>
                <a:gd name="connsiteY5" fmla="*/ 90861 h 156316"/>
                <a:gd name="connsiteX0" fmla="*/ 0 w 800936"/>
                <a:gd name="connsiteY0" fmla="*/ 69793 h 156089"/>
                <a:gd name="connsiteX1" fmla="*/ 166414 w 800936"/>
                <a:gd name="connsiteY1" fmla="*/ 0 h 156089"/>
                <a:gd name="connsiteX2" fmla="*/ 632140 w 800936"/>
                <a:gd name="connsiteY2" fmla="*/ 0 h 156089"/>
                <a:gd name="connsiteX3" fmla="*/ 800936 w 800936"/>
                <a:gd name="connsiteY3" fmla="*/ 69957 h 156089"/>
                <a:gd name="connsiteX4" fmla="*/ 402157 w 800936"/>
                <a:gd name="connsiteY4" fmla="*/ 156089 h 156089"/>
                <a:gd name="connsiteX5" fmla="*/ 0 w 800936"/>
                <a:gd name="connsiteY5" fmla="*/ 69793 h 156089"/>
                <a:gd name="connsiteX0" fmla="*/ 0 w 800936"/>
                <a:gd name="connsiteY0" fmla="*/ 69793 h 156089"/>
                <a:gd name="connsiteX1" fmla="*/ 183047 w 800936"/>
                <a:gd name="connsiteY1" fmla="*/ 26612 h 156089"/>
                <a:gd name="connsiteX2" fmla="*/ 632140 w 800936"/>
                <a:gd name="connsiteY2" fmla="*/ 0 h 156089"/>
                <a:gd name="connsiteX3" fmla="*/ 800936 w 800936"/>
                <a:gd name="connsiteY3" fmla="*/ 69957 h 156089"/>
                <a:gd name="connsiteX4" fmla="*/ 402157 w 800936"/>
                <a:gd name="connsiteY4" fmla="*/ 156089 h 156089"/>
                <a:gd name="connsiteX5" fmla="*/ 0 w 800936"/>
                <a:gd name="connsiteY5" fmla="*/ 69793 h 156089"/>
                <a:gd name="connsiteX0" fmla="*/ 0 w 800936"/>
                <a:gd name="connsiteY0" fmla="*/ 70902 h 157198"/>
                <a:gd name="connsiteX1" fmla="*/ 170850 w 800936"/>
                <a:gd name="connsiteY1" fmla="*/ 0 h 157198"/>
                <a:gd name="connsiteX2" fmla="*/ 632140 w 800936"/>
                <a:gd name="connsiteY2" fmla="*/ 1109 h 157198"/>
                <a:gd name="connsiteX3" fmla="*/ 800936 w 800936"/>
                <a:gd name="connsiteY3" fmla="*/ 71066 h 157198"/>
                <a:gd name="connsiteX4" fmla="*/ 402157 w 800936"/>
                <a:gd name="connsiteY4" fmla="*/ 157198 h 157198"/>
                <a:gd name="connsiteX5" fmla="*/ 0 w 800936"/>
                <a:gd name="connsiteY5" fmla="*/ 70902 h 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0936" h="157198">
                  <a:moveTo>
                    <a:pt x="0" y="70902"/>
                  </a:moveTo>
                  <a:lnTo>
                    <a:pt x="170850" y="0"/>
                  </a:lnTo>
                  <a:lnTo>
                    <a:pt x="632140" y="1109"/>
                  </a:lnTo>
                  <a:lnTo>
                    <a:pt x="800936" y="71066"/>
                  </a:lnTo>
                  <a:cubicBezTo>
                    <a:pt x="731456" y="100255"/>
                    <a:pt x="535646" y="157225"/>
                    <a:pt x="402157" y="157198"/>
                  </a:cubicBezTo>
                  <a:cubicBezTo>
                    <a:pt x="268668" y="157171"/>
                    <a:pt x="67432" y="102473"/>
                    <a:pt x="0" y="70902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 67"/>
            <p:cNvSpPr/>
            <p:nvPr/>
          </p:nvSpPr>
          <p:spPr>
            <a:xfrm>
              <a:off x="3484780" y="2055473"/>
              <a:ext cx="1053446" cy="802868"/>
            </a:xfrm>
            <a:custGeom>
              <a:avLst/>
              <a:gdLst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33363 w 490538"/>
                <a:gd name="connsiteY4" fmla="*/ 133351 h 369094"/>
                <a:gd name="connsiteX5" fmla="*/ 0 w 490538"/>
                <a:gd name="connsiteY5" fmla="*/ 369094 h 369094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4769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4769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  <a:gd name="connsiteX0" fmla="*/ 0 w 483394"/>
                <a:gd name="connsiteY0" fmla="*/ 373856 h 373856"/>
                <a:gd name="connsiteX1" fmla="*/ 140494 w 483394"/>
                <a:gd name="connsiteY1" fmla="*/ 373856 h 373856"/>
                <a:gd name="connsiteX2" fmla="*/ 467252 w 483394"/>
                <a:gd name="connsiteY2" fmla="*/ 54769 h 373856"/>
                <a:gd name="connsiteX3" fmla="*/ 483394 w 483394"/>
                <a:gd name="connsiteY3" fmla="*/ 0 h 373856"/>
                <a:gd name="connsiteX4" fmla="*/ 233363 w 483394"/>
                <a:gd name="connsiteY4" fmla="*/ 138113 h 373856"/>
                <a:gd name="connsiteX5" fmla="*/ 0 w 483394"/>
                <a:gd name="connsiteY5" fmla="*/ 373856 h 373856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3660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0538" h="373856">
                  <a:moveTo>
                    <a:pt x="0" y="373856"/>
                  </a:moveTo>
                  <a:lnTo>
                    <a:pt x="140494" y="373856"/>
                  </a:lnTo>
                  <a:lnTo>
                    <a:pt x="490538" y="53660"/>
                  </a:lnTo>
                  <a:lnTo>
                    <a:pt x="483394" y="0"/>
                  </a:lnTo>
                  <a:cubicBezTo>
                    <a:pt x="407988" y="29368"/>
                    <a:pt x="299641" y="87711"/>
                    <a:pt x="233363" y="138113"/>
                  </a:cubicBezTo>
                  <a:cubicBezTo>
                    <a:pt x="167085" y="188515"/>
                    <a:pt x="64294" y="275431"/>
                    <a:pt x="0" y="373856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 68"/>
            <p:cNvSpPr/>
            <p:nvPr/>
          </p:nvSpPr>
          <p:spPr>
            <a:xfrm flipH="1">
              <a:off x="6060344" y="2055475"/>
              <a:ext cx="1060591" cy="807629"/>
            </a:xfrm>
            <a:custGeom>
              <a:avLst/>
              <a:gdLst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28600 w 490538"/>
                <a:gd name="connsiteY4" fmla="*/ 130969 h 369094"/>
                <a:gd name="connsiteX5" fmla="*/ 0 w 490538"/>
                <a:gd name="connsiteY5" fmla="*/ 369094 h 369094"/>
                <a:gd name="connsiteX0" fmla="*/ 0 w 490538"/>
                <a:gd name="connsiteY0" fmla="*/ 369094 h 369094"/>
                <a:gd name="connsiteX1" fmla="*/ 140494 w 490538"/>
                <a:gd name="connsiteY1" fmla="*/ 369094 h 369094"/>
                <a:gd name="connsiteX2" fmla="*/ 490538 w 490538"/>
                <a:gd name="connsiteY2" fmla="*/ 50007 h 369094"/>
                <a:gd name="connsiteX3" fmla="*/ 483394 w 490538"/>
                <a:gd name="connsiteY3" fmla="*/ 0 h 369094"/>
                <a:gd name="connsiteX4" fmla="*/ 233363 w 490538"/>
                <a:gd name="connsiteY4" fmla="*/ 133351 h 369094"/>
                <a:gd name="connsiteX5" fmla="*/ 0 w 490538"/>
                <a:gd name="connsiteY5" fmla="*/ 369094 h 369094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4769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  <a:gd name="connsiteX0" fmla="*/ 0 w 490538"/>
                <a:gd name="connsiteY0" fmla="*/ 373856 h 373856"/>
                <a:gd name="connsiteX1" fmla="*/ 140494 w 490538"/>
                <a:gd name="connsiteY1" fmla="*/ 373856 h 373856"/>
                <a:gd name="connsiteX2" fmla="*/ 490538 w 490538"/>
                <a:gd name="connsiteY2" fmla="*/ 54769 h 373856"/>
                <a:gd name="connsiteX3" fmla="*/ 483394 w 490538"/>
                <a:gd name="connsiteY3" fmla="*/ 0 h 373856"/>
                <a:gd name="connsiteX4" fmla="*/ 233363 w 490538"/>
                <a:gd name="connsiteY4" fmla="*/ 138113 h 373856"/>
                <a:gd name="connsiteX5" fmla="*/ 0 w 490538"/>
                <a:gd name="connsiteY5" fmla="*/ 373856 h 373856"/>
                <a:gd name="connsiteX0" fmla="*/ 0 w 491647"/>
                <a:gd name="connsiteY0" fmla="*/ 373856 h 373856"/>
                <a:gd name="connsiteX1" fmla="*/ 140494 w 491647"/>
                <a:gd name="connsiteY1" fmla="*/ 373856 h 373856"/>
                <a:gd name="connsiteX2" fmla="*/ 491647 w 491647"/>
                <a:gd name="connsiteY2" fmla="*/ 55878 h 373856"/>
                <a:gd name="connsiteX3" fmla="*/ 483394 w 491647"/>
                <a:gd name="connsiteY3" fmla="*/ 0 h 373856"/>
                <a:gd name="connsiteX4" fmla="*/ 233363 w 491647"/>
                <a:gd name="connsiteY4" fmla="*/ 138113 h 373856"/>
                <a:gd name="connsiteX5" fmla="*/ 0 w 491647"/>
                <a:gd name="connsiteY5" fmla="*/ 373856 h 373856"/>
                <a:gd name="connsiteX0" fmla="*/ 0 w 491647"/>
                <a:gd name="connsiteY0" fmla="*/ 373856 h 373856"/>
                <a:gd name="connsiteX1" fmla="*/ 133841 w 491647"/>
                <a:gd name="connsiteY1" fmla="*/ 327285 h 373856"/>
                <a:gd name="connsiteX2" fmla="*/ 491647 w 491647"/>
                <a:gd name="connsiteY2" fmla="*/ 55878 h 373856"/>
                <a:gd name="connsiteX3" fmla="*/ 483394 w 491647"/>
                <a:gd name="connsiteY3" fmla="*/ 0 h 373856"/>
                <a:gd name="connsiteX4" fmla="*/ 233363 w 491647"/>
                <a:gd name="connsiteY4" fmla="*/ 138113 h 373856"/>
                <a:gd name="connsiteX5" fmla="*/ 0 w 491647"/>
                <a:gd name="connsiteY5" fmla="*/ 373856 h 373856"/>
                <a:gd name="connsiteX0" fmla="*/ 0 w 491647"/>
                <a:gd name="connsiteY0" fmla="*/ 373856 h 376073"/>
                <a:gd name="connsiteX1" fmla="*/ 138276 w 491647"/>
                <a:gd name="connsiteY1" fmla="*/ 376073 h 376073"/>
                <a:gd name="connsiteX2" fmla="*/ 491647 w 491647"/>
                <a:gd name="connsiteY2" fmla="*/ 55878 h 376073"/>
                <a:gd name="connsiteX3" fmla="*/ 483394 w 491647"/>
                <a:gd name="connsiteY3" fmla="*/ 0 h 376073"/>
                <a:gd name="connsiteX4" fmla="*/ 233363 w 491647"/>
                <a:gd name="connsiteY4" fmla="*/ 138113 h 376073"/>
                <a:gd name="connsiteX5" fmla="*/ 0 w 491647"/>
                <a:gd name="connsiteY5" fmla="*/ 373856 h 376073"/>
                <a:gd name="connsiteX0" fmla="*/ 0 w 504953"/>
                <a:gd name="connsiteY0" fmla="*/ 331720 h 376073"/>
                <a:gd name="connsiteX1" fmla="*/ 151582 w 504953"/>
                <a:gd name="connsiteY1" fmla="*/ 376073 h 376073"/>
                <a:gd name="connsiteX2" fmla="*/ 504953 w 504953"/>
                <a:gd name="connsiteY2" fmla="*/ 55878 h 376073"/>
                <a:gd name="connsiteX3" fmla="*/ 496700 w 504953"/>
                <a:gd name="connsiteY3" fmla="*/ 0 h 376073"/>
                <a:gd name="connsiteX4" fmla="*/ 246669 w 504953"/>
                <a:gd name="connsiteY4" fmla="*/ 138113 h 376073"/>
                <a:gd name="connsiteX5" fmla="*/ 0 w 504953"/>
                <a:gd name="connsiteY5" fmla="*/ 331720 h 376073"/>
                <a:gd name="connsiteX0" fmla="*/ 0 w 493865"/>
                <a:gd name="connsiteY0" fmla="*/ 376073 h 376073"/>
                <a:gd name="connsiteX1" fmla="*/ 140494 w 493865"/>
                <a:gd name="connsiteY1" fmla="*/ 376073 h 376073"/>
                <a:gd name="connsiteX2" fmla="*/ 493865 w 493865"/>
                <a:gd name="connsiteY2" fmla="*/ 55878 h 376073"/>
                <a:gd name="connsiteX3" fmla="*/ 485612 w 493865"/>
                <a:gd name="connsiteY3" fmla="*/ 0 h 376073"/>
                <a:gd name="connsiteX4" fmla="*/ 235581 w 493865"/>
                <a:gd name="connsiteY4" fmla="*/ 138113 h 376073"/>
                <a:gd name="connsiteX5" fmla="*/ 0 w 493865"/>
                <a:gd name="connsiteY5" fmla="*/ 376073 h 376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3865" h="376073">
                  <a:moveTo>
                    <a:pt x="0" y="376073"/>
                  </a:moveTo>
                  <a:lnTo>
                    <a:pt x="140494" y="376073"/>
                  </a:lnTo>
                  <a:lnTo>
                    <a:pt x="493865" y="55878"/>
                  </a:lnTo>
                  <a:lnTo>
                    <a:pt x="485612" y="0"/>
                  </a:lnTo>
                  <a:cubicBezTo>
                    <a:pt x="410206" y="29368"/>
                    <a:pt x="316516" y="75434"/>
                    <a:pt x="235581" y="138113"/>
                  </a:cubicBezTo>
                  <a:cubicBezTo>
                    <a:pt x="154646" y="200792"/>
                    <a:pt x="64294" y="277648"/>
                    <a:pt x="0" y="376073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 69"/>
            <p:cNvSpPr/>
            <p:nvPr/>
          </p:nvSpPr>
          <p:spPr>
            <a:xfrm>
              <a:off x="3080795" y="2858693"/>
              <a:ext cx="710815" cy="1409027"/>
            </a:xfrm>
            <a:custGeom>
              <a:avLst/>
              <a:gdLst>
                <a:gd name="connsiteX0" fmla="*/ 0 w 330993"/>
                <a:gd name="connsiteY0" fmla="*/ 521494 h 657225"/>
                <a:gd name="connsiteX1" fmla="*/ 114300 w 330993"/>
                <a:gd name="connsiteY1" fmla="*/ 657225 h 657225"/>
                <a:gd name="connsiteX2" fmla="*/ 330993 w 330993"/>
                <a:gd name="connsiteY2" fmla="*/ 354807 h 657225"/>
                <a:gd name="connsiteX3" fmla="*/ 326231 w 330993"/>
                <a:gd name="connsiteY3" fmla="*/ 0 h 657225"/>
                <a:gd name="connsiteX4" fmla="*/ 185737 w 330993"/>
                <a:gd name="connsiteY4" fmla="*/ 0 h 657225"/>
                <a:gd name="connsiteX5" fmla="*/ 61912 w 330993"/>
                <a:gd name="connsiteY5" fmla="*/ 238125 h 657225"/>
                <a:gd name="connsiteX6" fmla="*/ 0 w 330993"/>
                <a:gd name="connsiteY6" fmla="*/ 521494 h 657225"/>
                <a:gd name="connsiteX0" fmla="*/ 0 w 330993"/>
                <a:gd name="connsiteY0" fmla="*/ 521494 h 657225"/>
                <a:gd name="connsiteX1" fmla="*/ 114300 w 330993"/>
                <a:gd name="connsiteY1" fmla="*/ 657225 h 657225"/>
                <a:gd name="connsiteX2" fmla="*/ 330993 w 330993"/>
                <a:gd name="connsiteY2" fmla="*/ 354807 h 657225"/>
                <a:gd name="connsiteX3" fmla="*/ 326231 w 330993"/>
                <a:gd name="connsiteY3" fmla="*/ 0 h 657225"/>
                <a:gd name="connsiteX4" fmla="*/ 185737 w 330993"/>
                <a:gd name="connsiteY4" fmla="*/ 0 h 657225"/>
                <a:gd name="connsiteX5" fmla="*/ 61912 w 330993"/>
                <a:gd name="connsiteY5" fmla="*/ 238125 h 657225"/>
                <a:gd name="connsiteX6" fmla="*/ 0 w 330993"/>
                <a:gd name="connsiteY6" fmla="*/ 521494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61911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9529 w 326230"/>
                <a:gd name="connsiteY5" fmla="*/ 238125 h 657225"/>
                <a:gd name="connsiteX6" fmla="*/ 0 w 326230"/>
                <a:gd name="connsiteY6" fmla="*/ 523875 h 657225"/>
                <a:gd name="connsiteX0" fmla="*/ 0 w 330992"/>
                <a:gd name="connsiteY0" fmla="*/ 535781 h 657225"/>
                <a:gd name="connsiteX1" fmla="*/ 114299 w 330992"/>
                <a:gd name="connsiteY1" fmla="*/ 657225 h 657225"/>
                <a:gd name="connsiteX2" fmla="*/ 330992 w 330992"/>
                <a:gd name="connsiteY2" fmla="*/ 354807 h 657225"/>
                <a:gd name="connsiteX3" fmla="*/ 326230 w 330992"/>
                <a:gd name="connsiteY3" fmla="*/ 0 h 657225"/>
                <a:gd name="connsiteX4" fmla="*/ 185736 w 330992"/>
                <a:gd name="connsiteY4" fmla="*/ 0 h 657225"/>
                <a:gd name="connsiteX5" fmla="*/ 64291 w 330992"/>
                <a:gd name="connsiteY5" fmla="*/ 238125 h 657225"/>
                <a:gd name="connsiteX6" fmla="*/ 0 w 330992"/>
                <a:gd name="connsiteY6" fmla="*/ 535781 h 657225"/>
                <a:gd name="connsiteX0" fmla="*/ 0 w 330992"/>
                <a:gd name="connsiteY0" fmla="*/ 535781 h 657225"/>
                <a:gd name="connsiteX1" fmla="*/ 114299 w 330992"/>
                <a:gd name="connsiteY1" fmla="*/ 657225 h 657225"/>
                <a:gd name="connsiteX2" fmla="*/ 330992 w 330992"/>
                <a:gd name="connsiteY2" fmla="*/ 354807 h 657225"/>
                <a:gd name="connsiteX3" fmla="*/ 326230 w 330992"/>
                <a:gd name="connsiteY3" fmla="*/ 0 h 657225"/>
                <a:gd name="connsiteX4" fmla="*/ 185736 w 330992"/>
                <a:gd name="connsiteY4" fmla="*/ 0 h 657225"/>
                <a:gd name="connsiteX5" fmla="*/ 59529 w 330992"/>
                <a:gd name="connsiteY5" fmla="*/ 250031 h 657225"/>
                <a:gd name="connsiteX6" fmla="*/ 0 w 330992"/>
                <a:gd name="connsiteY6" fmla="*/ 535781 h 657225"/>
                <a:gd name="connsiteX0" fmla="*/ 0 w 330992"/>
                <a:gd name="connsiteY0" fmla="*/ 535781 h 653898"/>
                <a:gd name="connsiteX1" fmla="*/ 115408 w 330992"/>
                <a:gd name="connsiteY1" fmla="*/ 653898 h 653898"/>
                <a:gd name="connsiteX2" fmla="*/ 330992 w 330992"/>
                <a:gd name="connsiteY2" fmla="*/ 354807 h 653898"/>
                <a:gd name="connsiteX3" fmla="*/ 326230 w 330992"/>
                <a:gd name="connsiteY3" fmla="*/ 0 h 653898"/>
                <a:gd name="connsiteX4" fmla="*/ 185736 w 330992"/>
                <a:gd name="connsiteY4" fmla="*/ 0 h 653898"/>
                <a:gd name="connsiteX5" fmla="*/ 59529 w 330992"/>
                <a:gd name="connsiteY5" fmla="*/ 250031 h 653898"/>
                <a:gd name="connsiteX6" fmla="*/ 0 w 330992"/>
                <a:gd name="connsiteY6" fmla="*/ 535781 h 653898"/>
                <a:gd name="connsiteX0" fmla="*/ 0 w 330992"/>
                <a:gd name="connsiteY0" fmla="*/ 535781 h 653898"/>
                <a:gd name="connsiteX1" fmla="*/ 116517 w 330992"/>
                <a:gd name="connsiteY1" fmla="*/ 653898 h 653898"/>
                <a:gd name="connsiteX2" fmla="*/ 330992 w 330992"/>
                <a:gd name="connsiteY2" fmla="*/ 354807 h 653898"/>
                <a:gd name="connsiteX3" fmla="*/ 326230 w 330992"/>
                <a:gd name="connsiteY3" fmla="*/ 0 h 653898"/>
                <a:gd name="connsiteX4" fmla="*/ 185736 w 330992"/>
                <a:gd name="connsiteY4" fmla="*/ 0 h 653898"/>
                <a:gd name="connsiteX5" fmla="*/ 59529 w 330992"/>
                <a:gd name="connsiteY5" fmla="*/ 250031 h 653898"/>
                <a:gd name="connsiteX6" fmla="*/ 0 w 330992"/>
                <a:gd name="connsiteY6" fmla="*/ 535781 h 653898"/>
                <a:gd name="connsiteX0" fmla="*/ 0 w 330992"/>
                <a:gd name="connsiteY0" fmla="*/ 536890 h 655007"/>
                <a:gd name="connsiteX1" fmla="*/ 116517 w 330992"/>
                <a:gd name="connsiteY1" fmla="*/ 655007 h 655007"/>
                <a:gd name="connsiteX2" fmla="*/ 330992 w 330992"/>
                <a:gd name="connsiteY2" fmla="*/ 355916 h 655007"/>
                <a:gd name="connsiteX3" fmla="*/ 326230 w 330992"/>
                <a:gd name="connsiteY3" fmla="*/ 1109 h 655007"/>
                <a:gd name="connsiteX4" fmla="*/ 186845 w 330992"/>
                <a:gd name="connsiteY4" fmla="*/ 0 h 655007"/>
                <a:gd name="connsiteX5" fmla="*/ 59529 w 330992"/>
                <a:gd name="connsiteY5" fmla="*/ 251140 h 655007"/>
                <a:gd name="connsiteX6" fmla="*/ 0 w 330992"/>
                <a:gd name="connsiteY6" fmla="*/ 536890 h 655007"/>
                <a:gd name="connsiteX0" fmla="*/ 0 w 330992"/>
                <a:gd name="connsiteY0" fmla="*/ 536890 h 655007"/>
                <a:gd name="connsiteX1" fmla="*/ 116517 w 330992"/>
                <a:gd name="connsiteY1" fmla="*/ 655007 h 655007"/>
                <a:gd name="connsiteX2" fmla="*/ 330992 w 330992"/>
                <a:gd name="connsiteY2" fmla="*/ 355916 h 655007"/>
                <a:gd name="connsiteX3" fmla="*/ 300727 w 330992"/>
                <a:gd name="connsiteY3" fmla="*/ 29939 h 655007"/>
                <a:gd name="connsiteX4" fmla="*/ 186845 w 330992"/>
                <a:gd name="connsiteY4" fmla="*/ 0 h 655007"/>
                <a:gd name="connsiteX5" fmla="*/ 59529 w 330992"/>
                <a:gd name="connsiteY5" fmla="*/ 251140 h 655007"/>
                <a:gd name="connsiteX6" fmla="*/ 0 w 330992"/>
                <a:gd name="connsiteY6" fmla="*/ 536890 h 655007"/>
                <a:gd name="connsiteX0" fmla="*/ 0 w 330992"/>
                <a:gd name="connsiteY0" fmla="*/ 537998 h 656115"/>
                <a:gd name="connsiteX1" fmla="*/ 116517 w 330992"/>
                <a:gd name="connsiteY1" fmla="*/ 656115 h 656115"/>
                <a:gd name="connsiteX2" fmla="*/ 330992 w 330992"/>
                <a:gd name="connsiteY2" fmla="*/ 357024 h 656115"/>
                <a:gd name="connsiteX3" fmla="*/ 328448 w 330992"/>
                <a:gd name="connsiteY3" fmla="*/ 0 h 656115"/>
                <a:gd name="connsiteX4" fmla="*/ 186845 w 330992"/>
                <a:gd name="connsiteY4" fmla="*/ 1108 h 656115"/>
                <a:gd name="connsiteX5" fmla="*/ 59529 w 330992"/>
                <a:gd name="connsiteY5" fmla="*/ 252248 h 656115"/>
                <a:gd name="connsiteX6" fmla="*/ 0 w 330992"/>
                <a:gd name="connsiteY6" fmla="*/ 537998 h 65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992" h="656115">
                  <a:moveTo>
                    <a:pt x="0" y="537998"/>
                  </a:moveTo>
                  <a:lnTo>
                    <a:pt x="116517" y="656115"/>
                  </a:lnTo>
                  <a:lnTo>
                    <a:pt x="330992" y="357024"/>
                  </a:lnTo>
                  <a:cubicBezTo>
                    <a:pt x="329405" y="238755"/>
                    <a:pt x="330035" y="118269"/>
                    <a:pt x="328448" y="0"/>
                  </a:cubicBezTo>
                  <a:lnTo>
                    <a:pt x="186845" y="1108"/>
                  </a:lnTo>
                  <a:cubicBezTo>
                    <a:pt x="147951" y="59052"/>
                    <a:pt x="90670" y="162766"/>
                    <a:pt x="59529" y="252248"/>
                  </a:cubicBezTo>
                  <a:cubicBezTo>
                    <a:pt x="28388" y="341730"/>
                    <a:pt x="3968" y="445923"/>
                    <a:pt x="0" y="537998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フリーフォーム 70"/>
            <p:cNvSpPr/>
            <p:nvPr/>
          </p:nvSpPr>
          <p:spPr>
            <a:xfrm flipH="1">
              <a:off x="6808632" y="2863454"/>
              <a:ext cx="718662" cy="1401182"/>
            </a:xfrm>
            <a:custGeom>
              <a:avLst/>
              <a:gdLst>
                <a:gd name="connsiteX0" fmla="*/ 0 w 330993"/>
                <a:gd name="connsiteY0" fmla="*/ 521494 h 657225"/>
                <a:gd name="connsiteX1" fmla="*/ 114300 w 330993"/>
                <a:gd name="connsiteY1" fmla="*/ 657225 h 657225"/>
                <a:gd name="connsiteX2" fmla="*/ 330993 w 330993"/>
                <a:gd name="connsiteY2" fmla="*/ 354807 h 657225"/>
                <a:gd name="connsiteX3" fmla="*/ 326231 w 330993"/>
                <a:gd name="connsiteY3" fmla="*/ 0 h 657225"/>
                <a:gd name="connsiteX4" fmla="*/ 185737 w 330993"/>
                <a:gd name="connsiteY4" fmla="*/ 0 h 657225"/>
                <a:gd name="connsiteX5" fmla="*/ 61912 w 330993"/>
                <a:gd name="connsiteY5" fmla="*/ 238125 h 657225"/>
                <a:gd name="connsiteX6" fmla="*/ 0 w 330993"/>
                <a:gd name="connsiteY6" fmla="*/ 521494 h 657225"/>
                <a:gd name="connsiteX0" fmla="*/ 0 w 330993"/>
                <a:gd name="connsiteY0" fmla="*/ 521494 h 657225"/>
                <a:gd name="connsiteX1" fmla="*/ 114300 w 330993"/>
                <a:gd name="connsiteY1" fmla="*/ 657225 h 657225"/>
                <a:gd name="connsiteX2" fmla="*/ 330993 w 330993"/>
                <a:gd name="connsiteY2" fmla="*/ 354807 h 657225"/>
                <a:gd name="connsiteX3" fmla="*/ 326231 w 330993"/>
                <a:gd name="connsiteY3" fmla="*/ 0 h 657225"/>
                <a:gd name="connsiteX4" fmla="*/ 185737 w 330993"/>
                <a:gd name="connsiteY4" fmla="*/ 0 h 657225"/>
                <a:gd name="connsiteX5" fmla="*/ 61912 w 330993"/>
                <a:gd name="connsiteY5" fmla="*/ 238125 h 657225"/>
                <a:gd name="connsiteX6" fmla="*/ 0 w 330993"/>
                <a:gd name="connsiteY6" fmla="*/ 521494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714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61911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657225"/>
                <a:gd name="connsiteX1" fmla="*/ 109537 w 326230"/>
                <a:gd name="connsiteY1" fmla="*/ 657225 h 657225"/>
                <a:gd name="connsiteX2" fmla="*/ 326230 w 326230"/>
                <a:gd name="connsiteY2" fmla="*/ 354807 h 657225"/>
                <a:gd name="connsiteX3" fmla="*/ 321468 w 326230"/>
                <a:gd name="connsiteY3" fmla="*/ 0 h 657225"/>
                <a:gd name="connsiteX4" fmla="*/ 180974 w 326230"/>
                <a:gd name="connsiteY4" fmla="*/ 0 h 657225"/>
                <a:gd name="connsiteX5" fmla="*/ 59529 w 326230"/>
                <a:gd name="connsiteY5" fmla="*/ 238125 h 657225"/>
                <a:gd name="connsiteX6" fmla="*/ 0 w 326230"/>
                <a:gd name="connsiteY6" fmla="*/ 523875 h 657225"/>
                <a:gd name="connsiteX0" fmla="*/ 0 w 326230"/>
                <a:gd name="connsiteY0" fmla="*/ 523875 h 578644"/>
                <a:gd name="connsiteX1" fmla="*/ 102394 w 326230"/>
                <a:gd name="connsiteY1" fmla="*/ 578644 h 578644"/>
                <a:gd name="connsiteX2" fmla="*/ 326230 w 326230"/>
                <a:gd name="connsiteY2" fmla="*/ 354807 h 578644"/>
                <a:gd name="connsiteX3" fmla="*/ 321468 w 326230"/>
                <a:gd name="connsiteY3" fmla="*/ 0 h 578644"/>
                <a:gd name="connsiteX4" fmla="*/ 180974 w 326230"/>
                <a:gd name="connsiteY4" fmla="*/ 0 h 578644"/>
                <a:gd name="connsiteX5" fmla="*/ 59529 w 326230"/>
                <a:gd name="connsiteY5" fmla="*/ 238125 h 578644"/>
                <a:gd name="connsiteX6" fmla="*/ 0 w 326230"/>
                <a:gd name="connsiteY6" fmla="*/ 523875 h 578644"/>
                <a:gd name="connsiteX0" fmla="*/ 0 w 326230"/>
                <a:gd name="connsiteY0" fmla="*/ 523875 h 652462"/>
                <a:gd name="connsiteX1" fmla="*/ 109537 w 326230"/>
                <a:gd name="connsiteY1" fmla="*/ 652462 h 652462"/>
                <a:gd name="connsiteX2" fmla="*/ 326230 w 326230"/>
                <a:gd name="connsiteY2" fmla="*/ 354807 h 652462"/>
                <a:gd name="connsiteX3" fmla="*/ 321468 w 326230"/>
                <a:gd name="connsiteY3" fmla="*/ 0 h 652462"/>
                <a:gd name="connsiteX4" fmla="*/ 180974 w 326230"/>
                <a:gd name="connsiteY4" fmla="*/ 0 h 652462"/>
                <a:gd name="connsiteX5" fmla="*/ 59529 w 326230"/>
                <a:gd name="connsiteY5" fmla="*/ 238125 h 652462"/>
                <a:gd name="connsiteX6" fmla="*/ 0 w 326230"/>
                <a:gd name="connsiteY6" fmla="*/ 523875 h 652462"/>
                <a:gd name="connsiteX0" fmla="*/ 0 w 335755"/>
                <a:gd name="connsiteY0" fmla="*/ 542925 h 652462"/>
                <a:gd name="connsiteX1" fmla="*/ 119062 w 335755"/>
                <a:gd name="connsiteY1" fmla="*/ 652462 h 652462"/>
                <a:gd name="connsiteX2" fmla="*/ 335755 w 335755"/>
                <a:gd name="connsiteY2" fmla="*/ 354807 h 652462"/>
                <a:gd name="connsiteX3" fmla="*/ 330993 w 335755"/>
                <a:gd name="connsiteY3" fmla="*/ 0 h 652462"/>
                <a:gd name="connsiteX4" fmla="*/ 190499 w 335755"/>
                <a:gd name="connsiteY4" fmla="*/ 0 h 652462"/>
                <a:gd name="connsiteX5" fmla="*/ 69054 w 335755"/>
                <a:gd name="connsiteY5" fmla="*/ 238125 h 652462"/>
                <a:gd name="connsiteX6" fmla="*/ 0 w 335755"/>
                <a:gd name="connsiteY6" fmla="*/ 542925 h 652462"/>
                <a:gd name="connsiteX0" fmla="*/ 0 w 335755"/>
                <a:gd name="connsiteY0" fmla="*/ 542925 h 652462"/>
                <a:gd name="connsiteX1" fmla="*/ 119062 w 335755"/>
                <a:gd name="connsiteY1" fmla="*/ 652462 h 652462"/>
                <a:gd name="connsiteX2" fmla="*/ 335755 w 335755"/>
                <a:gd name="connsiteY2" fmla="*/ 354807 h 652462"/>
                <a:gd name="connsiteX3" fmla="*/ 330993 w 335755"/>
                <a:gd name="connsiteY3" fmla="*/ 0 h 652462"/>
                <a:gd name="connsiteX4" fmla="*/ 190499 w 335755"/>
                <a:gd name="connsiteY4" fmla="*/ 0 h 652462"/>
                <a:gd name="connsiteX5" fmla="*/ 64292 w 335755"/>
                <a:gd name="connsiteY5" fmla="*/ 240507 h 652462"/>
                <a:gd name="connsiteX6" fmla="*/ 0 w 335755"/>
                <a:gd name="connsiteY6" fmla="*/ 542925 h 652462"/>
                <a:gd name="connsiteX0" fmla="*/ 0 w 331024"/>
                <a:gd name="connsiteY0" fmla="*/ 542925 h 652462"/>
                <a:gd name="connsiteX1" fmla="*/ 119062 w 331024"/>
                <a:gd name="connsiteY1" fmla="*/ 652462 h 652462"/>
                <a:gd name="connsiteX2" fmla="*/ 275878 w 331024"/>
                <a:gd name="connsiteY2" fmla="*/ 324868 h 652462"/>
                <a:gd name="connsiteX3" fmla="*/ 330993 w 331024"/>
                <a:gd name="connsiteY3" fmla="*/ 0 h 652462"/>
                <a:gd name="connsiteX4" fmla="*/ 190499 w 331024"/>
                <a:gd name="connsiteY4" fmla="*/ 0 h 652462"/>
                <a:gd name="connsiteX5" fmla="*/ 64292 w 331024"/>
                <a:gd name="connsiteY5" fmla="*/ 240507 h 652462"/>
                <a:gd name="connsiteX6" fmla="*/ 0 w 331024"/>
                <a:gd name="connsiteY6" fmla="*/ 542925 h 652462"/>
                <a:gd name="connsiteX0" fmla="*/ 0 w 334646"/>
                <a:gd name="connsiteY0" fmla="*/ 542925 h 652462"/>
                <a:gd name="connsiteX1" fmla="*/ 119062 w 334646"/>
                <a:gd name="connsiteY1" fmla="*/ 652462 h 652462"/>
                <a:gd name="connsiteX2" fmla="*/ 334646 w 334646"/>
                <a:gd name="connsiteY2" fmla="*/ 351480 h 652462"/>
                <a:gd name="connsiteX3" fmla="*/ 330993 w 334646"/>
                <a:gd name="connsiteY3" fmla="*/ 0 h 652462"/>
                <a:gd name="connsiteX4" fmla="*/ 190499 w 334646"/>
                <a:gd name="connsiteY4" fmla="*/ 0 h 652462"/>
                <a:gd name="connsiteX5" fmla="*/ 64292 w 334646"/>
                <a:gd name="connsiteY5" fmla="*/ 240507 h 652462"/>
                <a:gd name="connsiteX6" fmla="*/ 0 w 334646"/>
                <a:gd name="connsiteY6" fmla="*/ 542925 h 65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46" h="652462">
                  <a:moveTo>
                    <a:pt x="0" y="542925"/>
                  </a:moveTo>
                  <a:lnTo>
                    <a:pt x="119062" y="652462"/>
                  </a:lnTo>
                  <a:lnTo>
                    <a:pt x="334646" y="351480"/>
                  </a:lnTo>
                  <a:cubicBezTo>
                    <a:pt x="333059" y="233211"/>
                    <a:pt x="332580" y="118269"/>
                    <a:pt x="330993" y="0"/>
                  </a:cubicBezTo>
                  <a:lnTo>
                    <a:pt x="190499" y="0"/>
                  </a:lnTo>
                  <a:cubicBezTo>
                    <a:pt x="151605" y="57944"/>
                    <a:pt x="96042" y="150019"/>
                    <a:pt x="64292" y="240507"/>
                  </a:cubicBezTo>
                  <a:cubicBezTo>
                    <a:pt x="32542" y="330995"/>
                    <a:pt x="3968" y="450850"/>
                    <a:pt x="0" y="542925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 71"/>
            <p:cNvSpPr/>
            <p:nvPr/>
          </p:nvSpPr>
          <p:spPr>
            <a:xfrm>
              <a:off x="3489895" y="5118292"/>
              <a:ext cx="1319009" cy="1064024"/>
            </a:xfrm>
            <a:custGeom>
              <a:avLst/>
              <a:gdLst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38113 h 497682"/>
                <a:gd name="connsiteX0" fmla="*/ 0 w 611981"/>
                <a:gd name="connsiteY0" fmla="*/ 138113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38113 h 497682"/>
                <a:gd name="connsiteX0" fmla="*/ 0 w 611981"/>
                <a:gd name="connsiteY0" fmla="*/ 142875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42875 h 497682"/>
                <a:gd name="connsiteX0" fmla="*/ 0 w 611981"/>
                <a:gd name="connsiteY0" fmla="*/ 142875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3356 w 611981"/>
                <a:gd name="connsiteY5" fmla="*/ 342900 h 497682"/>
                <a:gd name="connsiteX6" fmla="*/ 0 w 611981"/>
                <a:gd name="connsiteY6" fmla="*/ 142875 h 497682"/>
                <a:gd name="connsiteX0" fmla="*/ 0 w 550995"/>
                <a:gd name="connsiteY0" fmla="*/ 142875 h 497682"/>
                <a:gd name="connsiteX1" fmla="*/ 59531 w 550995"/>
                <a:gd name="connsiteY1" fmla="*/ 0 h 497682"/>
                <a:gd name="connsiteX2" fmla="*/ 435768 w 550995"/>
                <a:gd name="connsiteY2" fmla="*/ 121444 h 497682"/>
                <a:gd name="connsiteX3" fmla="*/ 550995 w 550995"/>
                <a:gd name="connsiteY3" fmla="*/ 416428 h 497682"/>
                <a:gd name="connsiteX4" fmla="*/ 442912 w 550995"/>
                <a:gd name="connsiteY4" fmla="*/ 497682 h 497682"/>
                <a:gd name="connsiteX5" fmla="*/ 183356 w 550995"/>
                <a:gd name="connsiteY5" fmla="*/ 342900 h 497682"/>
                <a:gd name="connsiteX6" fmla="*/ 0 w 550995"/>
                <a:gd name="connsiteY6" fmla="*/ 142875 h 497682"/>
                <a:gd name="connsiteX0" fmla="*/ 0 w 614198"/>
                <a:gd name="connsiteY0" fmla="*/ 142875 h 497682"/>
                <a:gd name="connsiteX1" fmla="*/ 59531 w 614198"/>
                <a:gd name="connsiteY1" fmla="*/ 0 h 497682"/>
                <a:gd name="connsiteX2" fmla="*/ 435768 w 614198"/>
                <a:gd name="connsiteY2" fmla="*/ 121444 h 497682"/>
                <a:gd name="connsiteX3" fmla="*/ 614198 w 614198"/>
                <a:gd name="connsiteY3" fmla="*/ 428625 h 497682"/>
                <a:gd name="connsiteX4" fmla="*/ 442912 w 614198"/>
                <a:gd name="connsiteY4" fmla="*/ 497682 h 497682"/>
                <a:gd name="connsiteX5" fmla="*/ 183356 w 614198"/>
                <a:gd name="connsiteY5" fmla="*/ 342900 h 497682"/>
                <a:gd name="connsiteX6" fmla="*/ 0 w 614198"/>
                <a:gd name="connsiteY6" fmla="*/ 142875 h 497682"/>
                <a:gd name="connsiteX0" fmla="*/ 0 w 614198"/>
                <a:gd name="connsiteY0" fmla="*/ 142875 h 497682"/>
                <a:gd name="connsiteX1" fmla="*/ 59531 w 614198"/>
                <a:gd name="connsiteY1" fmla="*/ 0 h 497682"/>
                <a:gd name="connsiteX2" fmla="*/ 408047 w 614198"/>
                <a:gd name="connsiteY2" fmla="*/ 183539 h 497682"/>
                <a:gd name="connsiteX3" fmla="*/ 614198 w 614198"/>
                <a:gd name="connsiteY3" fmla="*/ 428625 h 497682"/>
                <a:gd name="connsiteX4" fmla="*/ 442912 w 614198"/>
                <a:gd name="connsiteY4" fmla="*/ 497682 h 497682"/>
                <a:gd name="connsiteX5" fmla="*/ 183356 w 614198"/>
                <a:gd name="connsiteY5" fmla="*/ 342900 h 497682"/>
                <a:gd name="connsiteX6" fmla="*/ 0 w 614198"/>
                <a:gd name="connsiteY6" fmla="*/ 142875 h 497682"/>
                <a:gd name="connsiteX0" fmla="*/ 0 w 614198"/>
                <a:gd name="connsiteY0" fmla="*/ 142875 h 497682"/>
                <a:gd name="connsiteX1" fmla="*/ 59531 w 614198"/>
                <a:gd name="connsiteY1" fmla="*/ 0 h 497682"/>
                <a:gd name="connsiteX2" fmla="*/ 435768 w 614198"/>
                <a:gd name="connsiteY2" fmla="*/ 124771 h 497682"/>
                <a:gd name="connsiteX3" fmla="*/ 614198 w 614198"/>
                <a:gd name="connsiteY3" fmla="*/ 428625 h 497682"/>
                <a:gd name="connsiteX4" fmla="*/ 442912 w 614198"/>
                <a:gd name="connsiteY4" fmla="*/ 497682 h 497682"/>
                <a:gd name="connsiteX5" fmla="*/ 183356 w 614198"/>
                <a:gd name="connsiteY5" fmla="*/ 342900 h 497682"/>
                <a:gd name="connsiteX6" fmla="*/ 0 w 614198"/>
                <a:gd name="connsiteY6" fmla="*/ 142875 h 497682"/>
                <a:gd name="connsiteX0" fmla="*/ 0 w 614198"/>
                <a:gd name="connsiteY0" fmla="*/ 96304 h 451111"/>
                <a:gd name="connsiteX1" fmla="*/ 75055 w 614198"/>
                <a:gd name="connsiteY1" fmla="*/ 0 h 451111"/>
                <a:gd name="connsiteX2" fmla="*/ 435768 w 614198"/>
                <a:gd name="connsiteY2" fmla="*/ 78200 h 451111"/>
                <a:gd name="connsiteX3" fmla="*/ 614198 w 614198"/>
                <a:gd name="connsiteY3" fmla="*/ 382054 h 451111"/>
                <a:gd name="connsiteX4" fmla="*/ 442912 w 614198"/>
                <a:gd name="connsiteY4" fmla="*/ 451111 h 451111"/>
                <a:gd name="connsiteX5" fmla="*/ 183356 w 614198"/>
                <a:gd name="connsiteY5" fmla="*/ 296329 h 451111"/>
                <a:gd name="connsiteX6" fmla="*/ 0 w 614198"/>
                <a:gd name="connsiteY6" fmla="*/ 96304 h 451111"/>
                <a:gd name="connsiteX0" fmla="*/ 0 w 614198"/>
                <a:gd name="connsiteY0" fmla="*/ 140657 h 495464"/>
                <a:gd name="connsiteX1" fmla="*/ 58422 w 614198"/>
                <a:gd name="connsiteY1" fmla="*/ 0 h 495464"/>
                <a:gd name="connsiteX2" fmla="*/ 435768 w 614198"/>
                <a:gd name="connsiteY2" fmla="*/ 122553 h 495464"/>
                <a:gd name="connsiteX3" fmla="*/ 614198 w 614198"/>
                <a:gd name="connsiteY3" fmla="*/ 426407 h 495464"/>
                <a:gd name="connsiteX4" fmla="*/ 442912 w 614198"/>
                <a:gd name="connsiteY4" fmla="*/ 495464 h 495464"/>
                <a:gd name="connsiteX5" fmla="*/ 183356 w 614198"/>
                <a:gd name="connsiteY5" fmla="*/ 340682 h 495464"/>
                <a:gd name="connsiteX6" fmla="*/ 0 w 614198"/>
                <a:gd name="connsiteY6" fmla="*/ 140657 h 495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4198" h="495464">
                  <a:moveTo>
                    <a:pt x="0" y="140657"/>
                  </a:moveTo>
                  <a:lnTo>
                    <a:pt x="58422" y="0"/>
                  </a:lnTo>
                  <a:lnTo>
                    <a:pt x="435768" y="122553"/>
                  </a:lnTo>
                  <a:lnTo>
                    <a:pt x="614198" y="426407"/>
                  </a:lnTo>
                  <a:lnTo>
                    <a:pt x="442912" y="495464"/>
                  </a:lnTo>
                  <a:cubicBezTo>
                    <a:pt x="370680" y="466888"/>
                    <a:pt x="257175" y="399817"/>
                    <a:pt x="183356" y="340682"/>
                  </a:cubicBezTo>
                  <a:cubicBezTo>
                    <a:pt x="109537" y="281547"/>
                    <a:pt x="38893" y="201775"/>
                    <a:pt x="0" y="140657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 72"/>
            <p:cNvSpPr/>
            <p:nvPr/>
          </p:nvSpPr>
          <p:spPr>
            <a:xfrm flipH="1">
              <a:off x="5799364" y="5118290"/>
              <a:ext cx="1316629" cy="1064024"/>
            </a:xfrm>
            <a:custGeom>
              <a:avLst/>
              <a:gdLst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500063"/>
                <a:gd name="connsiteX1" fmla="*/ 59531 w 611981"/>
                <a:gd name="connsiteY1" fmla="*/ 0 h 500063"/>
                <a:gd name="connsiteX2" fmla="*/ 435768 w 611981"/>
                <a:gd name="connsiteY2" fmla="*/ 121444 h 500063"/>
                <a:gd name="connsiteX3" fmla="*/ 611981 w 611981"/>
                <a:gd name="connsiteY3" fmla="*/ 428625 h 500063"/>
                <a:gd name="connsiteX4" fmla="*/ 440531 w 611981"/>
                <a:gd name="connsiteY4" fmla="*/ 500063 h 500063"/>
                <a:gd name="connsiteX5" fmla="*/ 180975 w 611981"/>
                <a:gd name="connsiteY5" fmla="*/ 342900 h 500063"/>
                <a:gd name="connsiteX6" fmla="*/ 0 w 611981"/>
                <a:gd name="connsiteY6" fmla="*/ 138113 h 500063"/>
                <a:gd name="connsiteX0" fmla="*/ 0 w 611981"/>
                <a:gd name="connsiteY0" fmla="*/ 138113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38113 h 497682"/>
                <a:gd name="connsiteX0" fmla="*/ 0 w 611981"/>
                <a:gd name="connsiteY0" fmla="*/ 138113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38113 h 497682"/>
                <a:gd name="connsiteX0" fmla="*/ 0 w 611981"/>
                <a:gd name="connsiteY0" fmla="*/ 142875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0975 w 611981"/>
                <a:gd name="connsiteY5" fmla="*/ 342900 h 497682"/>
                <a:gd name="connsiteX6" fmla="*/ 0 w 611981"/>
                <a:gd name="connsiteY6" fmla="*/ 142875 h 497682"/>
                <a:gd name="connsiteX0" fmla="*/ 0 w 611981"/>
                <a:gd name="connsiteY0" fmla="*/ 142875 h 497682"/>
                <a:gd name="connsiteX1" fmla="*/ 59531 w 611981"/>
                <a:gd name="connsiteY1" fmla="*/ 0 h 497682"/>
                <a:gd name="connsiteX2" fmla="*/ 435768 w 611981"/>
                <a:gd name="connsiteY2" fmla="*/ 121444 h 497682"/>
                <a:gd name="connsiteX3" fmla="*/ 611981 w 611981"/>
                <a:gd name="connsiteY3" fmla="*/ 428625 h 497682"/>
                <a:gd name="connsiteX4" fmla="*/ 442912 w 611981"/>
                <a:gd name="connsiteY4" fmla="*/ 497682 h 497682"/>
                <a:gd name="connsiteX5" fmla="*/ 183356 w 611981"/>
                <a:gd name="connsiteY5" fmla="*/ 342900 h 497682"/>
                <a:gd name="connsiteX6" fmla="*/ 0 w 611981"/>
                <a:gd name="connsiteY6" fmla="*/ 142875 h 497682"/>
                <a:gd name="connsiteX0" fmla="*/ 0 w 573172"/>
                <a:gd name="connsiteY0" fmla="*/ 162834 h 497682"/>
                <a:gd name="connsiteX1" fmla="*/ 20722 w 573172"/>
                <a:gd name="connsiteY1" fmla="*/ 0 h 497682"/>
                <a:gd name="connsiteX2" fmla="*/ 396959 w 573172"/>
                <a:gd name="connsiteY2" fmla="*/ 121444 h 497682"/>
                <a:gd name="connsiteX3" fmla="*/ 573172 w 573172"/>
                <a:gd name="connsiteY3" fmla="*/ 428625 h 497682"/>
                <a:gd name="connsiteX4" fmla="*/ 404103 w 573172"/>
                <a:gd name="connsiteY4" fmla="*/ 497682 h 497682"/>
                <a:gd name="connsiteX5" fmla="*/ 144547 w 573172"/>
                <a:gd name="connsiteY5" fmla="*/ 342900 h 497682"/>
                <a:gd name="connsiteX6" fmla="*/ 0 w 573172"/>
                <a:gd name="connsiteY6" fmla="*/ 162834 h 497682"/>
                <a:gd name="connsiteX0" fmla="*/ 0 w 614199"/>
                <a:gd name="connsiteY0" fmla="*/ 148419 h 497682"/>
                <a:gd name="connsiteX1" fmla="*/ 61749 w 614199"/>
                <a:gd name="connsiteY1" fmla="*/ 0 h 497682"/>
                <a:gd name="connsiteX2" fmla="*/ 437986 w 614199"/>
                <a:gd name="connsiteY2" fmla="*/ 121444 h 497682"/>
                <a:gd name="connsiteX3" fmla="*/ 614199 w 614199"/>
                <a:gd name="connsiteY3" fmla="*/ 428625 h 497682"/>
                <a:gd name="connsiteX4" fmla="*/ 445130 w 614199"/>
                <a:gd name="connsiteY4" fmla="*/ 497682 h 497682"/>
                <a:gd name="connsiteX5" fmla="*/ 185574 w 614199"/>
                <a:gd name="connsiteY5" fmla="*/ 342900 h 497682"/>
                <a:gd name="connsiteX6" fmla="*/ 0 w 614199"/>
                <a:gd name="connsiteY6" fmla="*/ 148419 h 497682"/>
                <a:gd name="connsiteX0" fmla="*/ 0 w 613090"/>
                <a:gd name="connsiteY0" fmla="*/ 146201 h 497682"/>
                <a:gd name="connsiteX1" fmla="*/ 60640 w 613090"/>
                <a:gd name="connsiteY1" fmla="*/ 0 h 497682"/>
                <a:gd name="connsiteX2" fmla="*/ 436877 w 613090"/>
                <a:gd name="connsiteY2" fmla="*/ 121444 h 497682"/>
                <a:gd name="connsiteX3" fmla="*/ 613090 w 613090"/>
                <a:gd name="connsiteY3" fmla="*/ 428625 h 497682"/>
                <a:gd name="connsiteX4" fmla="*/ 444021 w 613090"/>
                <a:gd name="connsiteY4" fmla="*/ 497682 h 497682"/>
                <a:gd name="connsiteX5" fmla="*/ 184465 w 613090"/>
                <a:gd name="connsiteY5" fmla="*/ 342900 h 497682"/>
                <a:gd name="connsiteX6" fmla="*/ 0 w 613090"/>
                <a:gd name="connsiteY6" fmla="*/ 146201 h 497682"/>
                <a:gd name="connsiteX0" fmla="*/ 0 w 613090"/>
                <a:gd name="connsiteY0" fmla="*/ 110718 h 462199"/>
                <a:gd name="connsiteX1" fmla="*/ 68402 w 613090"/>
                <a:gd name="connsiteY1" fmla="*/ 0 h 462199"/>
                <a:gd name="connsiteX2" fmla="*/ 436877 w 613090"/>
                <a:gd name="connsiteY2" fmla="*/ 85961 h 462199"/>
                <a:gd name="connsiteX3" fmla="*/ 613090 w 613090"/>
                <a:gd name="connsiteY3" fmla="*/ 393142 h 462199"/>
                <a:gd name="connsiteX4" fmla="*/ 444021 w 613090"/>
                <a:gd name="connsiteY4" fmla="*/ 462199 h 462199"/>
                <a:gd name="connsiteX5" fmla="*/ 184465 w 613090"/>
                <a:gd name="connsiteY5" fmla="*/ 307417 h 462199"/>
                <a:gd name="connsiteX6" fmla="*/ 0 w 613090"/>
                <a:gd name="connsiteY6" fmla="*/ 110718 h 462199"/>
                <a:gd name="connsiteX0" fmla="*/ 0 w 613090"/>
                <a:gd name="connsiteY0" fmla="*/ 143983 h 495464"/>
                <a:gd name="connsiteX1" fmla="*/ 60640 w 613090"/>
                <a:gd name="connsiteY1" fmla="*/ 0 h 495464"/>
                <a:gd name="connsiteX2" fmla="*/ 436877 w 613090"/>
                <a:gd name="connsiteY2" fmla="*/ 119226 h 495464"/>
                <a:gd name="connsiteX3" fmla="*/ 613090 w 613090"/>
                <a:gd name="connsiteY3" fmla="*/ 426407 h 495464"/>
                <a:gd name="connsiteX4" fmla="*/ 444021 w 613090"/>
                <a:gd name="connsiteY4" fmla="*/ 495464 h 495464"/>
                <a:gd name="connsiteX5" fmla="*/ 184465 w 613090"/>
                <a:gd name="connsiteY5" fmla="*/ 340682 h 495464"/>
                <a:gd name="connsiteX6" fmla="*/ 0 w 613090"/>
                <a:gd name="connsiteY6" fmla="*/ 143983 h 495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3090" h="495464">
                  <a:moveTo>
                    <a:pt x="0" y="143983"/>
                  </a:moveTo>
                  <a:lnTo>
                    <a:pt x="60640" y="0"/>
                  </a:lnTo>
                  <a:lnTo>
                    <a:pt x="436877" y="119226"/>
                  </a:lnTo>
                  <a:lnTo>
                    <a:pt x="613090" y="426407"/>
                  </a:lnTo>
                  <a:lnTo>
                    <a:pt x="444021" y="495464"/>
                  </a:lnTo>
                  <a:cubicBezTo>
                    <a:pt x="371789" y="466888"/>
                    <a:pt x="258468" y="399262"/>
                    <a:pt x="184465" y="340682"/>
                  </a:cubicBezTo>
                  <a:cubicBezTo>
                    <a:pt x="110462" y="282102"/>
                    <a:pt x="38893" y="205101"/>
                    <a:pt x="0" y="143983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 73"/>
            <p:cNvSpPr/>
            <p:nvPr/>
          </p:nvSpPr>
          <p:spPr>
            <a:xfrm>
              <a:off x="6987740" y="4024285"/>
              <a:ext cx="547506" cy="1401182"/>
            </a:xfrm>
            <a:custGeom>
              <a:avLst/>
              <a:gdLst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947"/>
                <a:gd name="connsiteY0" fmla="*/ 0 h 652463"/>
                <a:gd name="connsiteX1" fmla="*/ 133350 w 254947"/>
                <a:gd name="connsiteY1" fmla="*/ 109538 h 652463"/>
                <a:gd name="connsiteX2" fmla="*/ 0 w 254947"/>
                <a:gd name="connsiteY2" fmla="*/ 509588 h 652463"/>
                <a:gd name="connsiteX3" fmla="*/ 59531 w 254947"/>
                <a:gd name="connsiteY3" fmla="*/ 652463 h 652463"/>
                <a:gd name="connsiteX4" fmla="*/ 209550 w 254947"/>
                <a:gd name="connsiteY4" fmla="*/ 342900 h 652463"/>
                <a:gd name="connsiteX5" fmla="*/ 254793 w 254947"/>
                <a:gd name="connsiteY5" fmla="*/ 0 h 65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947" h="652463">
                  <a:moveTo>
                    <a:pt x="254793" y="0"/>
                  </a:moveTo>
                  <a:lnTo>
                    <a:pt x="133350" y="109538"/>
                  </a:lnTo>
                  <a:lnTo>
                    <a:pt x="0" y="509588"/>
                  </a:lnTo>
                  <a:lnTo>
                    <a:pt x="59531" y="652463"/>
                  </a:lnTo>
                  <a:cubicBezTo>
                    <a:pt x="109537" y="587375"/>
                    <a:pt x="173038" y="481013"/>
                    <a:pt x="209550" y="342900"/>
                  </a:cubicBezTo>
                  <a:cubicBezTo>
                    <a:pt x="246062" y="204787"/>
                    <a:pt x="256381" y="76200"/>
                    <a:pt x="254793" y="0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フリーフォーム 74"/>
            <p:cNvSpPr/>
            <p:nvPr/>
          </p:nvSpPr>
          <p:spPr>
            <a:xfrm flipH="1">
              <a:off x="3081311" y="4014059"/>
              <a:ext cx="536992" cy="1411413"/>
            </a:xfrm>
            <a:custGeom>
              <a:avLst/>
              <a:gdLst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793"/>
                <a:gd name="connsiteY0" fmla="*/ 0 h 652463"/>
                <a:gd name="connsiteX1" fmla="*/ 133350 w 254793"/>
                <a:gd name="connsiteY1" fmla="*/ 109538 h 652463"/>
                <a:gd name="connsiteX2" fmla="*/ 0 w 254793"/>
                <a:gd name="connsiteY2" fmla="*/ 509588 h 652463"/>
                <a:gd name="connsiteX3" fmla="*/ 59531 w 254793"/>
                <a:gd name="connsiteY3" fmla="*/ 652463 h 652463"/>
                <a:gd name="connsiteX4" fmla="*/ 209550 w 254793"/>
                <a:gd name="connsiteY4" fmla="*/ 342900 h 652463"/>
                <a:gd name="connsiteX5" fmla="*/ 254793 w 254793"/>
                <a:gd name="connsiteY5" fmla="*/ 0 h 652463"/>
                <a:gd name="connsiteX0" fmla="*/ 254793 w 254947"/>
                <a:gd name="connsiteY0" fmla="*/ 0 h 652463"/>
                <a:gd name="connsiteX1" fmla="*/ 133350 w 254947"/>
                <a:gd name="connsiteY1" fmla="*/ 109538 h 652463"/>
                <a:gd name="connsiteX2" fmla="*/ 0 w 254947"/>
                <a:gd name="connsiteY2" fmla="*/ 509588 h 652463"/>
                <a:gd name="connsiteX3" fmla="*/ 59531 w 254947"/>
                <a:gd name="connsiteY3" fmla="*/ 652463 h 652463"/>
                <a:gd name="connsiteX4" fmla="*/ 209550 w 254947"/>
                <a:gd name="connsiteY4" fmla="*/ 342900 h 652463"/>
                <a:gd name="connsiteX5" fmla="*/ 254793 w 254947"/>
                <a:gd name="connsiteY5" fmla="*/ 0 h 652463"/>
                <a:gd name="connsiteX0" fmla="*/ 247650 w 247834"/>
                <a:gd name="connsiteY0" fmla="*/ 0 h 657226"/>
                <a:gd name="connsiteX1" fmla="*/ 133350 w 247834"/>
                <a:gd name="connsiteY1" fmla="*/ 114301 h 657226"/>
                <a:gd name="connsiteX2" fmla="*/ 0 w 247834"/>
                <a:gd name="connsiteY2" fmla="*/ 514351 h 657226"/>
                <a:gd name="connsiteX3" fmla="*/ 59531 w 247834"/>
                <a:gd name="connsiteY3" fmla="*/ 657226 h 657226"/>
                <a:gd name="connsiteX4" fmla="*/ 209550 w 247834"/>
                <a:gd name="connsiteY4" fmla="*/ 347663 h 657226"/>
                <a:gd name="connsiteX5" fmla="*/ 247650 w 247834"/>
                <a:gd name="connsiteY5" fmla="*/ 0 h 657226"/>
                <a:gd name="connsiteX0" fmla="*/ 225473 w 225657"/>
                <a:gd name="connsiteY0" fmla="*/ 0 h 657226"/>
                <a:gd name="connsiteX1" fmla="*/ 111173 w 225657"/>
                <a:gd name="connsiteY1" fmla="*/ 114301 h 657226"/>
                <a:gd name="connsiteX2" fmla="*/ 0 w 225657"/>
                <a:gd name="connsiteY2" fmla="*/ 524330 h 657226"/>
                <a:gd name="connsiteX3" fmla="*/ 37354 w 225657"/>
                <a:gd name="connsiteY3" fmla="*/ 657226 h 657226"/>
                <a:gd name="connsiteX4" fmla="*/ 187373 w 225657"/>
                <a:gd name="connsiteY4" fmla="*/ 347663 h 657226"/>
                <a:gd name="connsiteX5" fmla="*/ 225473 w 225657"/>
                <a:gd name="connsiteY5" fmla="*/ 0 h 657226"/>
                <a:gd name="connsiteX0" fmla="*/ 249867 w 250051"/>
                <a:gd name="connsiteY0" fmla="*/ 0 h 657226"/>
                <a:gd name="connsiteX1" fmla="*/ 135567 w 250051"/>
                <a:gd name="connsiteY1" fmla="*/ 114301 h 657226"/>
                <a:gd name="connsiteX2" fmla="*/ 0 w 250051"/>
                <a:gd name="connsiteY2" fmla="*/ 515459 h 657226"/>
                <a:gd name="connsiteX3" fmla="*/ 61748 w 250051"/>
                <a:gd name="connsiteY3" fmla="*/ 657226 h 657226"/>
                <a:gd name="connsiteX4" fmla="*/ 211767 w 250051"/>
                <a:gd name="connsiteY4" fmla="*/ 347663 h 657226"/>
                <a:gd name="connsiteX5" fmla="*/ 249867 w 250051"/>
                <a:gd name="connsiteY5" fmla="*/ 0 h 657226"/>
                <a:gd name="connsiteX0" fmla="*/ 249867 w 250051"/>
                <a:gd name="connsiteY0" fmla="*/ 0 h 657226"/>
                <a:gd name="connsiteX1" fmla="*/ 132240 w 250051"/>
                <a:gd name="connsiteY1" fmla="*/ 124281 h 657226"/>
                <a:gd name="connsiteX2" fmla="*/ 0 w 250051"/>
                <a:gd name="connsiteY2" fmla="*/ 515459 h 657226"/>
                <a:gd name="connsiteX3" fmla="*/ 61748 w 250051"/>
                <a:gd name="connsiteY3" fmla="*/ 657226 h 657226"/>
                <a:gd name="connsiteX4" fmla="*/ 211767 w 250051"/>
                <a:gd name="connsiteY4" fmla="*/ 347663 h 657226"/>
                <a:gd name="connsiteX5" fmla="*/ 249867 w 250051"/>
                <a:gd name="connsiteY5" fmla="*/ 0 h 657226"/>
                <a:gd name="connsiteX0" fmla="*/ 249867 w 250051"/>
                <a:gd name="connsiteY0" fmla="*/ 0 h 657226"/>
                <a:gd name="connsiteX1" fmla="*/ 149981 w 250051"/>
                <a:gd name="connsiteY1" fmla="*/ 134260 h 657226"/>
                <a:gd name="connsiteX2" fmla="*/ 0 w 250051"/>
                <a:gd name="connsiteY2" fmla="*/ 515459 h 657226"/>
                <a:gd name="connsiteX3" fmla="*/ 61748 w 250051"/>
                <a:gd name="connsiteY3" fmla="*/ 657226 h 657226"/>
                <a:gd name="connsiteX4" fmla="*/ 211767 w 250051"/>
                <a:gd name="connsiteY4" fmla="*/ 347663 h 657226"/>
                <a:gd name="connsiteX5" fmla="*/ 249867 w 250051"/>
                <a:gd name="connsiteY5" fmla="*/ 0 h 657226"/>
                <a:gd name="connsiteX0" fmla="*/ 249867 w 250051"/>
                <a:gd name="connsiteY0" fmla="*/ 0 h 657226"/>
                <a:gd name="connsiteX1" fmla="*/ 133349 w 250051"/>
                <a:gd name="connsiteY1" fmla="*/ 117627 h 657226"/>
                <a:gd name="connsiteX2" fmla="*/ 0 w 250051"/>
                <a:gd name="connsiteY2" fmla="*/ 515459 h 657226"/>
                <a:gd name="connsiteX3" fmla="*/ 61748 w 250051"/>
                <a:gd name="connsiteY3" fmla="*/ 657226 h 657226"/>
                <a:gd name="connsiteX4" fmla="*/ 211767 w 250051"/>
                <a:gd name="connsiteY4" fmla="*/ 347663 h 657226"/>
                <a:gd name="connsiteX5" fmla="*/ 249867 w 250051"/>
                <a:gd name="connsiteY5" fmla="*/ 0 h 657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0051" h="657226">
                  <a:moveTo>
                    <a:pt x="249867" y="0"/>
                  </a:moveTo>
                  <a:lnTo>
                    <a:pt x="133349" y="117627"/>
                  </a:lnTo>
                  <a:lnTo>
                    <a:pt x="0" y="515459"/>
                  </a:lnTo>
                  <a:lnTo>
                    <a:pt x="61748" y="657226"/>
                  </a:lnTo>
                  <a:cubicBezTo>
                    <a:pt x="111754" y="592138"/>
                    <a:pt x="180414" y="457201"/>
                    <a:pt x="211767" y="347663"/>
                  </a:cubicBezTo>
                  <a:cubicBezTo>
                    <a:pt x="243120" y="238125"/>
                    <a:pt x="251455" y="76200"/>
                    <a:pt x="249867" y="0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27" name="グループ化 1026"/>
          <p:cNvGrpSpPr/>
          <p:nvPr/>
        </p:nvGrpSpPr>
        <p:grpSpPr>
          <a:xfrm>
            <a:off x="2221447" y="4657778"/>
            <a:ext cx="1705515" cy="1591461"/>
            <a:chOff x="2221447" y="2782345"/>
            <a:chExt cx="1705515" cy="1591461"/>
          </a:xfrm>
        </p:grpSpPr>
        <p:sp>
          <p:nvSpPr>
            <p:cNvPr id="76" name="円/楕円 75"/>
            <p:cNvSpPr/>
            <p:nvPr/>
          </p:nvSpPr>
          <p:spPr bwMode="auto">
            <a:xfrm>
              <a:off x="2297705" y="2808109"/>
              <a:ext cx="1565697" cy="156569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円/楕円 26"/>
            <p:cNvSpPr/>
            <p:nvPr/>
          </p:nvSpPr>
          <p:spPr bwMode="auto">
            <a:xfrm rot="18900000">
              <a:off x="2221447" y="3449963"/>
              <a:ext cx="1565698" cy="129474"/>
            </a:xfrm>
            <a:custGeom>
              <a:avLst/>
              <a:gdLst>
                <a:gd name="connsiteX0" fmla="*/ 0 w 1565697"/>
                <a:gd name="connsiteY0" fmla="*/ 572184 h 1144368"/>
                <a:gd name="connsiteX1" fmla="*/ 782849 w 1565697"/>
                <a:gd name="connsiteY1" fmla="*/ 0 h 1144368"/>
                <a:gd name="connsiteX2" fmla="*/ 1565698 w 1565697"/>
                <a:gd name="connsiteY2" fmla="*/ 572184 h 1144368"/>
                <a:gd name="connsiteX3" fmla="*/ 782849 w 1565697"/>
                <a:gd name="connsiteY3" fmla="*/ 1144368 h 1144368"/>
                <a:gd name="connsiteX4" fmla="*/ 0 w 1565697"/>
                <a:gd name="connsiteY4" fmla="*/ 572184 h 1144368"/>
                <a:gd name="connsiteX0" fmla="*/ 782849 w 1565698"/>
                <a:gd name="connsiteY0" fmla="*/ 1144368 h 1235808"/>
                <a:gd name="connsiteX1" fmla="*/ 0 w 1565698"/>
                <a:gd name="connsiteY1" fmla="*/ 572184 h 1235808"/>
                <a:gd name="connsiteX2" fmla="*/ 782849 w 1565698"/>
                <a:gd name="connsiteY2" fmla="*/ 0 h 1235808"/>
                <a:gd name="connsiteX3" fmla="*/ 1565698 w 1565698"/>
                <a:gd name="connsiteY3" fmla="*/ 572184 h 1235808"/>
                <a:gd name="connsiteX4" fmla="*/ 874289 w 1565698"/>
                <a:gd name="connsiteY4" fmla="*/ 1235808 h 1235808"/>
                <a:gd name="connsiteX0" fmla="*/ 782849 w 1565698"/>
                <a:gd name="connsiteY0" fmla="*/ 1144368 h 1144368"/>
                <a:gd name="connsiteX1" fmla="*/ 0 w 1565698"/>
                <a:gd name="connsiteY1" fmla="*/ 572184 h 1144368"/>
                <a:gd name="connsiteX2" fmla="*/ 782849 w 1565698"/>
                <a:gd name="connsiteY2" fmla="*/ 0 h 1144368"/>
                <a:gd name="connsiteX3" fmla="*/ 1565698 w 1565698"/>
                <a:gd name="connsiteY3" fmla="*/ 572184 h 1144368"/>
                <a:gd name="connsiteX0" fmla="*/ 0 w 1565698"/>
                <a:gd name="connsiteY0" fmla="*/ 572184 h 572184"/>
                <a:gd name="connsiteX1" fmla="*/ 782849 w 1565698"/>
                <a:gd name="connsiteY1" fmla="*/ 0 h 572184"/>
                <a:gd name="connsiteX2" fmla="*/ 1565698 w 1565698"/>
                <a:gd name="connsiteY2" fmla="*/ 572184 h 57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698" h="572184">
                  <a:moveTo>
                    <a:pt x="0" y="572184"/>
                  </a:moveTo>
                  <a:cubicBezTo>
                    <a:pt x="0" y="256176"/>
                    <a:pt x="350493" y="0"/>
                    <a:pt x="782849" y="0"/>
                  </a:cubicBezTo>
                  <a:cubicBezTo>
                    <a:pt x="1215205" y="0"/>
                    <a:pt x="1565698" y="256176"/>
                    <a:pt x="1565698" y="572184"/>
                  </a:cubicBezTo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円/楕円 26"/>
            <p:cNvSpPr/>
            <p:nvPr/>
          </p:nvSpPr>
          <p:spPr bwMode="auto">
            <a:xfrm rot="12600000">
              <a:off x="2315610" y="3381435"/>
              <a:ext cx="1505278" cy="474958"/>
            </a:xfrm>
            <a:custGeom>
              <a:avLst/>
              <a:gdLst>
                <a:gd name="connsiteX0" fmla="*/ 0 w 1565697"/>
                <a:gd name="connsiteY0" fmla="*/ 572184 h 1144368"/>
                <a:gd name="connsiteX1" fmla="*/ 782849 w 1565697"/>
                <a:gd name="connsiteY1" fmla="*/ 0 h 1144368"/>
                <a:gd name="connsiteX2" fmla="*/ 1565698 w 1565697"/>
                <a:gd name="connsiteY2" fmla="*/ 572184 h 1144368"/>
                <a:gd name="connsiteX3" fmla="*/ 782849 w 1565697"/>
                <a:gd name="connsiteY3" fmla="*/ 1144368 h 1144368"/>
                <a:gd name="connsiteX4" fmla="*/ 0 w 1565697"/>
                <a:gd name="connsiteY4" fmla="*/ 572184 h 1144368"/>
                <a:gd name="connsiteX0" fmla="*/ 782849 w 1565698"/>
                <a:gd name="connsiteY0" fmla="*/ 1144368 h 1235808"/>
                <a:gd name="connsiteX1" fmla="*/ 0 w 1565698"/>
                <a:gd name="connsiteY1" fmla="*/ 572184 h 1235808"/>
                <a:gd name="connsiteX2" fmla="*/ 782849 w 1565698"/>
                <a:gd name="connsiteY2" fmla="*/ 0 h 1235808"/>
                <a:gd name="connsiteX3" fmla="*/ 1565698 w 1565698"/>
                <a:gd name="connsiteY3" fmla="*/ 572184 h 1235808"/>
                <a:gd name="connsiteX4" fmla="*/ 874289 w 1565698"/>
                <a:gd name="connsiteY4" fmla="*/ 1235808 h 1235808"/>
                <a:gd name="connsiteX0" fmla="*/ 782849 w 1565698"/>
                <a:gd name="connsiteY0" fmla="*/ 1144368 h 1144368"/>
                <a:gd name="connsiteX1" fmla="*/ 0 w 1565698"/>
                <a:gd name="connsiteY1" fmla="*/ 572184 h 1144368"/>
                <a:gd name="connsiteX2" fmla="*/ 782849 w 1565698"/>
                <a:gd name="connsiteY2" fmla="*/ 0 h 1144368"/>
                <a:gd name="connsiteX3" fmla="*/ 1565698 w 1565698"/>
                <a:gd name="connsiteY3" fmla="*/ 572184 h 1144368"/>
                <a:gd name="connsiteX0" fmla="*/ 0 w 1565698"/>
                <a:gd name="connsiteY0" fmla="*/ 572184 h 572184"/>
                <a:gd name="connsiteX1" fmla="*/ 782849 w 1565698"/>
                <a:gd name="connsiteY1" fmla="*/ 0 h 572184"/>
                <a:gd name="connsiteX2" fmla="*/ 1565698 w 1565698"/>
                <a:gd name="connsiteY2" fmla="*/ 572184 h 57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698" h="572184">
                  <a:moveTo>
                    <a:pt x="0" y="572184"/>
                  </a:moveTo>
                  <a:cubicBezTo>
                    <a:pt x="0" y="256176"/>
                    <a:pt x="350493" y="0"/>
                    <a:pt x="782849" y="0"/>
                  </a:cubicBezTo>
                  <a:cubicBezTo>
                    <a:pt x="1215205" y="0"/>
                    <a:pt x="1565698" y="256176"/>
                    <a:pt x="1565698" y="572184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円/楕円 26"/>
            <p:cNvSpPr/>
            <p:nvPr/>
          </p:nvSpPr>
          <p:spPr bwMode="auto">
            <a:xfrm rot="7620880">
              <a:off x="2167008" y="3198128"/>
              <a:ext cx="1005237" cy="173672"/>
            </a:xfrm>
            <a:custGeom>
              <a:avLst/>
              <a:gdLst>
                <a:gd name="connsiteX0" fmla="*/ 0 w 1565697"/>
                <a:gd name="connsiteY0" fmla="*/ 572184 h 1144368"/>
                <a:gd name="connsiteX1" fmla="*/ 782849 w 1565697"/>
                <a:gd name="connsiteY1" fmla="*/ 0 h 1144368"/>
                <a:gd name="connsiteX2" fmla="*/ 1565698 w 1565697"/>
                <a:gd name="connsiteY2" fmla="*/ 572184 h 1144368"/>
                <a:gd name="connsiteX3" fmla="*/ 782849 w 1565697"/>
                <a:gd name="connsiteY3" fmla="*/ 1144368 h 1144368"/>
                <a:gd name="connsiteX4" fmla="*/ 0 w 1565697"/>
                <a:gd name="connsiteY4" fmla="*/ 572184 h 1144368"/>
                <a:gd name="connsiteX0" fmla="*/ 782849 w 1565698"/>
                <a:gd name="connsiteY0" fmla="*/ 1144368 h 1235808"/>
                <a:gd name="connsiteX1" fmla="*/ 0 w 1565698"/>
                <a:gd name="connsiteY1" fmla="*/ 572184 h 1235808"/>
                <a:gd name="connsiteX2" fmla="*/ 782849 w 1565698"/>
                <a:gd name="connsiteY2" fmla="*/ 0 h 1235808"/>
                <a:gd name="connsiteX3" fmla="*/ 1565698 w 1565698"/>
                <a:gd name="connsiteY3" fmla="*/ 572184 h 1235808"/>
                <a:gd name="connsiteX4" fmla="*/ 874289 w 1565698"/>
                <a:gd name="connsiteY4" fmla="*/ 1235808 h 1235808"/>
                <a:gd name="connsiteX0" fmla="*/ 782849 w 1565698"/>
                <a:gd name="connsiteY0" fmla="*/ 1144368 h 1144368"/>
                <a:gd name="connsiteX1" fmla="*/ 0 w 1565698"/>
                <a:gd name="connsiteY1" fmla="*/ 572184 h 1144368"/>
                <a:gd name="connsiteX2" fmla="*/ 782849 w 1565698"/>
                <a:gd name="connsiteY2" fmla="*/ 0 h 1144368"/>
                <a:gd name="connsiteX3" fmla="*/ 1565698 w 1565698"/>
                <a:gd name="connsiteY3" fmla="*/ 572184 h 1144368"/>
                <a:gd name="connsiteX0" fmla="*/ 0 w 1565698"/>
                <a:gd name="connsiteY0" fmla="*/ 572184 h 572184"/>
                <a:gd name="connsiteX1" fmla="*/ 782849 w 1565698"/>
                <a:gd name="connsiteY1" fmla="*/ 0 h 572184"/>
                <a:gd name="connsiteX2" fmla="*/ 1565698 w 1565698"/>
                <a:gd name="connsiteY2" fmla="*/ 572184 h 57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698" h="572184">
                  <a:moveTo>
                    <a:pt x="0" y="572184"/>
                  </a:moveTo>
                  <a:cubicBezTo>
                    <a:pt x="0" y="256176"/>
                    <a:pt x="350493" y="0"/>
                    <a:pt x="782849" y="0"/>
                  </a:cubicBezTo>
                  <a:cubicBezTo>
                    <a:pt x="1215205" y="0"/>
                    <a:pt x="1565698" y="256176"/>
                    <a:pt x="1565698" y="572184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円/楕円 26"/>
            <p:cNvSpPr/>
            <p:nvPr/>
          </p:nvSpPr>
          <p:spPr bwMode="auto">
            <a:xfrm rot="18900000">
              <a:off x="2660045" y="3616102"/>
              <a:ext cx="1266917" cy="352348"/>
            </a:xfrm>
            <a:custGeom>
              <a:avLst/>
              <a:gdLst>
                <a:gd name="connsiteX0" fmla="*/ 0 w 1565697"/>
                <a:gd name="connsiteY0" fmla="*/ 572184 h 1144368"/>
                <a:gd name="connsiteX1" fmla="*/ 782849 w 1565697"/>
                <a:gd name="connsiteY1" fmla="*/ 0 h 1144368"/>
                <a:gd name="connsiteX2" fmla="*/ 1565698 w 1565697"/>
                <a:gd name="connsiteY2" fmla="*/ 572184 h 1144368"/>
                <a:gd name="connsiteX3" fmla="*/ 782849 w 1565697"/>
                <a:gd name="connsiteY3" fmla="*/ 1144368 h 1144368"/>
                <a:gd name="connsiteX4" fmla="*/ 0 w 1565697"/>
                <a:gd name="connsiteY4" fmla="*/ 572184 h 1144368"/>
                <a:gd name="connsiteX0" fmla="*/ 782849 w 1565698"/>
                <a:gd name="connsiteY0" fmla="*/ 1144368 h 1235808"/>
                <a:gd name="connsiteX1" fmla="*/ 0 w 1565698"/>
                <a:gd name="connsiteY1" fmla="*/ 572184 h 1235808"/>
                <a:gd name="connsiteX2" fmla="*/ 782849 w 1565698"/>
                <a:gd name="connsiteY2" fmla="*/ 0 h 1235808"/>
                <a:gd name="connsiteX3" fmla="*/ 1565698 w 1565698"/>
                <a:gd name="connsiteY3" fmla="*/ 572184 h 1235808"/>
                <a:gd name="connsiteX4" fmla="*/ 874289 w 1565698"/>
                <a:gd name="connsiteY4" fmla="*/ 1235808 h 1235808"/>
                <a:gd name="connsiteX0" fmla="*/ 782849 w 1565698"/>
                <a:gd name="connsiteY0" fmla="*/ 1144368 h 1144368"/>
                <a:gd name="connsiteX1" fmla="*/ 0 w 1565698"/>
                <a:gd name="connsiteY1" fmla="*/ 572184 h 1144368"/>
                <a:gd name="connsiteX2" fmla="*/ 782849 w 1565698"/>
                <a:gd name="connsiteY2" fmla="*/ 0 h 1144368"/>
                <a:gd name="connsiteX3" fmla="*/ 1565698 w 1565698"/>
                <a:gd name="connsiteY3" fmla="*/ 572184 h 1144368"/>
                <a:gd name="connsiteX0" fmla="*/ 0 w 1565698"/>
                <a:gd name="connsiteY0" fmla="*/ 572184 h 572184"/>
                <a:gd name="connsiteX1" fmla="*/ 782849 w 1565698"/>
                <a:gd name="connsiteY1" fmla="*/ 0 h 572184"/>
                <a:gd name="connsiteX2" fmla="*/ 1565698 w 1565698"/>
                <a:gd name="connsiteY2" fmla="*/ 572184 h 57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698" h="572184">
                  <a:moveTo>
                    <a:pt x="0" y="572184"/>
                  </a:moveTo>
                  <a:cubicBezTo>
                    <a:pt x="0" y="256176"/>
                    <a:pt x="350493" y="0"/>
                    <a:pt x="782849" y="0"/>
                  </a:cubicBezTo>
                  <a:cubicBezTo>
                    <a:pt x="1215205" y="0"/>
                    <a:pt x="1565698" y="256176"/>
                    <a:pt x="1565698" y="572184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25" name="グループ化 1024"/>
          <p:cNvGrpSpPr/>
          <p:nvPr/>
        </p:nvGrpSpPr>
        <p:grpSpPr>
          <a:xfrm>
            <a:off x="4164605" y="4683542"/>
            <a:ext cx="1565697" cy="1565697"/>
            <a:chOff x="4164605" y="2808109"/>
            <a:chExt cx="1565697" cy="1565697"/>
          </a:xfrm>
        </p:grpSpPr>
        <p:sp>
          <p:nvSpPr>
            <p:cNvPr id="81" name="円/楕円 80"/>
            <p:cNvSpPr/>
            <p:nvPr/>
          </p:nvSpPr>
          <p:spPr bwMode="auto">
            <a:xfrm>
              <a:off x="4164605" y="2808109"/>
              <a:ext cx="1565697" cy="156569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2" name="グループ化 81"/>
            <p:cNvGrpSpPr/>
            <p:nvPr/>
          </p:nvGrpSpPr>
          <p:grpSpPr>
            <a:xfrm rot="1800000">
              <a:off x="4325590" y="2808109"/>
              <a:ext cx="1243727" cy="1556664"/>
              <a:chOff x="6233937" y="1479243"/>
              <a:chExt cx="1968500" cy="2463800"/>
            </a:xfrm>
            <a:solidFill>
              <a:schemeClr val="bg1"/>
            </a:solidFill>
          </p:grpSpPr>
          <p:sp>
            <p:nvSpPr>
              <p:cNvPr id="83" name="Freeform 6"/>
              <p:cNvSpPr>
                <a:spLocks/>
              </p:cNvSpPr>
              <p:nvPr/>
            </p:nvSpPr>
            <p:spPr bwMode="auto">
              <a:xfrm>
                <a:off x="6249812" y="2907993"/>
                <a:ext cx="1936750" cy="542925"/>
              </a:xfrm>
              <a:custGeom>
                <a:avLst/>
                <a:gdLst>
                  <a:gd name="T0" fmla="*/ 0 w 1220"/>
                  <a:gd name="T1" fmla="*/ 0 h 342"/>
                  <a:gd name="T2" fmla="*/ 0 w 1220"/>
                  <a:gd name="T3" fmla="*/ 0 h 342"/>
                  <a:gd name="T4" fmla="*/ 10 w 1220"/>
                  <a:gd name="T5" fmla="*/ 50 h 342"/>
                  <a:gd name="T6" fmla="*/ 22 w 1220"/>
                  <a:gd name="T7" fmla="*/ 96 h 342"/>
                  <a:gd name="T8" fmla="*/ 38 w 1220"/>
                  <a:gd name="T9" fmla="*/ 142 h 342"/>
                  <a:gd name="T10" fmla="*/ 56 w 1220"/>
                  <a:gd name="T11" fmla="*/ 186 h 342"/>
                  <a:gd name="T12" fmla="*/ 78 w 1220"/>
                  <a:gd name="T13" fmla="*/ 228 h 342"/>
                  <a:gd name="T14" fmla="*/ 102 w 1220"/>
                  <a:gd name="T15" fmla="*/ 268 h 342"/>
                  <a:gd name="T16" fmla="*/ 130 w 1220"/>
                  <a:gd name="T17" fmla="*/ 306 h 342"/>
                  <a:gd name="T18" fmla="*/ 158 w 1220"/>
                  <a:gd name="T19" fmla="*/ 342 h 342"/>
                  <a:gd name="T20" fmla="*/ 158 w 1220"/>
                  <a:gd name="T21" fmla="*/ 342 h 342"/>
                  <a:gd name="T22" fmla="*/ 232 w 1220"/>
                  <a:gd name="T23" fmla="*/ 324 h 342"/>
                  <a:gd name="T24" fmla="*/ 312 w 1220"/>
                  <a:gd name="T25" fmla="*/ 312 h 342"/>
                  <a:gd name="T26" fmla="*/ 402 w 1220"/>
                  <a:gd name="T27" fmla="*/ 302 h 342"/>
                  <a:gd name="T28" fmla="*/ 496 w 1220"/>
                  <a:gd name="T29" fmla="*/ 294 h 342"/>
                  <a:gd name="T30" fmla="*/ 496 w 1220"/>
                  <a:gd name="T31" fmla="*/ 294 h 342"/>
                  <a:gd name="T32" fmla="*/ 552 w 1220"/>
                  <a:gd name="T33" fmla="*/ 292 h 342"/>
                  <a:gd name="T34" fmla="*/ 610 w 1220"/>
                  <a:gd name="T35" fmla="*/ 292 h 342"/>
                  <a:gd name="T36" fmla="*/ 610 w 1220"/>
                  <a:gd name="T37" fmla="*/ 292 h 342"/>
                  <a:gd name="T38" fmla="*/ 676 w 1220"/>
                  <a:gd name="T39" fmla="*/ 292 h 342"/>
                  <a:gd name="T40" fmla="*/ 740 w 1220"/>
                  <a:gd name="T41" fmla="*/ 296 h 342"/>
                  <a:gd name="T42" fmla="*/ 740 w 1220"/>
                  <a:gd name="T43" fmla="*/ 296 h 342"/>
                  <a:gd name="T44" fmla="*/ 830 w 1220"/>
                  <a:gd name="T45" fmla="*/ 302 h 342"/>
                  <a:gd name="T46" fmla="*/ 914 w 1220"/>
                  <a:gd name="T47" fmla="*/ 312 h 342"/>
                  <a:gd name="T48" fmla="*/ 992 w 1220"/>
                  <a:gd name="T49" fmla="*/ 326 h 342"/>
                  <a:gd name="T50" fmla="*/ 1062 w 1220"/>
                  <a:gd name="T51" fmla="*/ 342 h 342"/>
                  <a:gd name="T52" fmla="*/ 1062 w 1220"/>
                  <a:gd name="T53" fmla="*/ 342 h 342"/>
                  <a:gd name="T54" fmla="*/ 1090 w 1220"/>
                  <a:gd name="T55" fmla="*/ 306 h 342"/>
                  <a:gd name="T56" fmla="*/ 1118 w 1220"/>
                  <a:gd name="T57" fmla="*/ 268 h 342"/>
                  <a:gd name="T58" fmla="*/ 1142 w 1220"/>
                  <a:gd name="T59" fmla="*/ 228 h 342"/>
                  <a:gd name="T60" fmla="*/ 1164 w 1220"/>
                  <a:gd name="T61" fmla="*/ 186 h 342"/>
                  <a:gd name="T62" fmla="*/ 1182 w 1220"/>
                  <a:gd name="T63" fmla="*/ 142 h 342"/>
                  <a:gd name="T64" fmla="*/ 1198 w 1220"/>
                  <a:gd name="T65" fmla="*/ 96 h 342"/>
                  <a:gd name="T66" fmla="*/ 1210 w 1220"/>
                  <a:gd name="T67" fmla="*/ 50 h 342"/>
                  <a:gd name="T68" fmla="*/ 1220 w 1220"/>
                  <a:gd name="T69" fmla="*/ 0 h 342"/>
                  <a:gd name="T70" fmla="*/ 1220 w 1220"/>
                  <a:gd name="T71" fmla="*/ 0 h 342"/>
                  <a:gd name="T72" fmla="*/ 1162 w 1220"/>
                  <a:gd name="T73" fmla="*/ 16 h 342"/>
                  <a:gd name="T74" fmla="*/ 1098 w 1220"/>
                  <a:gd name="T75" fmla="*/ 28 h 342"/>
                  <a:gd name="T76" fmla="*/ 1026 w 1220"/>
                  <a:gd name="T77" fmla="*/ 40 h 342"/>
                  <a:gd name="T78" fmla="*/ 952 w 1220"/>
                  <a:gd name="T79" fmla="*/ 50 h 342"/>
                  <a:gd name="T80" fmla="*/ 872 w 1220"/>
                  <a:gd name="T81" fmla="*/ 58 h 342"/>
                  <a:gd name="T82" fmla="*/ 788 w 1220"/>
                  <a:gd name="T83" fmla="*/ 64 h 342"/>
                  <a:gd name="T84" fmla="*/ 700 w 1220"/>
                  <a:gd name="T85" fmla="*/ 66 h 342"/>
                  <a:gd name="T86" fmla="*/ 610 w 1220"/>
                  <a:gd name="T87" fmla="*/ 68 h 342"/>
                  <a:gd name="T88" fmla="*/ 610 w 1220"/>
                  <a:gd name="T89" fmla="*/ 68 h 342"/>
                  <a:gd name="T90" fmla="*/ 520 w 1220"/>
                  <a:gd name="T91" fmla="*/ 66 h 342"/>
                  <a:gd name="T92" fmla="*/ 432 w 1220"/>
                  <a:gd name="T93" fmla="*/ 64 h 342"/>
                  <a:gd name="T94" fmla="*/ 348 w 1220"/>
                  <a:gd name="T95" fmla="*/ 58 h 342"/>
                  <a:gd name="T96" fmla="*/ 268 w 1220"/>
                  <a:gd name="T97" fmla="*/ 50 h 342"/>
                  <a:gd name="T98" fmla="*/ 194 w 1220"/>
                  <a:gd name="T99" fmla="*/ 40 h 342"/>
                  <a:gd name="T100" fmla="*/ 122 w 1220"/>
                  <a:gd name="T101" fmla="*/ 28 h 342"/>
                  <a:gd name="T102" fmla="*/ 58 w 1220"/>
                  <a:gd name="T103" fmla="*/ 16 h 342"/>
                  <a:gd name="T104" fmla="*/ 0 w 1220"/>
                  <a:gd name="T105" fmla="*/ 0 h 342"/>
                  <a:gd name="T106" fmla="*/ 0 w 1220"/>
                  <a:gd name="T107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20" h="342">
                    <a:moveTo>
                      <a:pt x="0" y="0"/>
                    </a:moveTo>
                    <a:lnTo>
                      <a:pt x="0" y="0"/>
                    </a:lnTo>
                    <a:lnTo>
                      <a:pt x="10" y="50"/>
                    </a:lnTo>
                    <a:lnTo>
                      <a:pt x="22" y="96"/>
                    </a:lnTo>
                    <a:lnTo>
                      <a:pt x="38" y="142"/>
                    </a:lnTo>
                    <a:lnTo>
                      <a:pt x="56" y="186"/>
                    </a:lnTo>
                    <a:lnTo>
                      <a:pt x="78" y="228"/>
                    </a:lnTo>
                    <a:lnTo>
                      <a:pt x="102" y="268"/>
                    </a:lnTo>
                    <a:lnTo>
                      <a:pt x="130" y="306"/>
                    </a:lnTo>
                    <a:lnTo>
                      <a:pt x="158" y="342"/>
                    </a:lnTo>
                    <a:lnTo>
                      <a:pt x="158" y="342"/>
                    </a:lnTo>
                    <a:lnTo>
                      <a:pt x="232" y="324"/>
                    </a:lnTo>
                    <a:lnTo>
                      <a:pt x="312" y="312"/>
                    </a:lnTo>
                    <a:lnTo>
                      <a:pt x="402" y="302"/>
                    </a:lnTo>
                    <a:lnTo>
                      <a:pt x="496" y="294"/>
                    </a:lnTo>
                    <a:lnTo>
                      <a:pt x="496" y="294"/>
                    </a:lnTo>
                    <a:lnTo>
                      <a:pt x="552" y="292"/>
                    </a:lnTo>
                    <a:lnTo>
                      <a:pt x="610" y="292"/>
                    </a:lnTo>
                    <a:lnTo>
                      <a:pt x="610" y="292"/>
                    </a:lnTo>
                    <a:lnTo>
                      <a:pt x="676" y="292"/>
                    </a:lnTo>
                    <a:lnTo>
                      <a:pt x="740" y="296"/>
                    </a:lnTo>
                    <a:lnTo>
                      <a:pt x="740" y="296"/>
                    </a:lnTo>
                    <a:lnTo>
                      <a:pt x="830" y="302"/>
                    </a:lnTo>
                    <a:lnTo>
                      <a:pt x="914" y="312"/>
                    </a:lnTo>
                    <a:lnTo>
                      <a:pt x="992" y="326"/>
                    </a:lnTo>
                    <a:lnTo>
                      <a:pt x="1062" y="342"/>
                    </a:lnTo>
                    <a:lnTo>
                      <a:pt x="1062" y="342"/>
                    </a:lnTo>
                    <a:lnTo>
                      <a:pt x="1090" y="306"/>
                    </a:lnTo>
                    <a:lnTo>
                      <a:pt x="1118" y="268"/>
                    </a:lnTo>
                    <a:lnTo>
                      <a:pt x="1142" y="228"/>
                    </a:lnTo>
                    <a:lnTo>
                      <a:pt x="1164" y="186"/>
                    </a:lnTo>
                    <a:lnTo>
                      <a:pt x="1182" y="142"/>
                    </a:lnTo>
                    <a:lnTo>
                      <a:pt x="1198" y="96"/>
                    </a:lnTo>
                    <a:lnTo>
                      <a:pt x="1210" y="50"/>
                    </a:lnTo>
                    <a:lnTo>
                      <a:pt x="1220" y="0"/>
                    </a:lnTo>
                    <a:lnTo>
                      <a:pt x="1220" y="0"/>
                    </a:lnTo>
                    <a:lnTo>
                      <a:pt x="1162" y="16"/>
                    </a:lnTo>
                    <a:lnTo>
                      <a:pt x="1098" y="28"/>
                    </a:lnTo>
                    <a:lnTo>
                      <a:pt x="1026" y="40"/>
                    </a:lnTo>
                    <a:lnTo>
                      <a:pt x="952" y="50"/>
                    </a:lnTo>
                    <a:lnTo>
                      <a:pt x="872" y="58"/>
                    </a:lnTo>
                    <a:lnTo>
                      <a:pt x="788" y="64"/>
                    </a:lnTo>
                    <a:lnTo>
                      <a:pt x="700" y="66"/>
                    </a:lnTo>
                    <a:lnTo>
                      <a:pt x="610" y="68"/>
                    </a:lnTo>
                    <a:lnTo>
                      <a:pt x="610" y="68"/>
                    </a:lnTo>
                    <a:lnTo>
                      <a:pt x="520" y="66"/>
                    </a:lnTo>
                    <a:lnTo>
                      <a:pt x="432" y="64"/>
                    </a:lnTo>
                    <a:lnTo>
                      <a:pt x="348" y="58"/>
                    </a:lnTo>
                    <a:lnTo>
                      <a:pt x="268" y="50"/>
                    </a:lnTo>
                    <a:lnTo>
                      <a:pt x="194" y="40"/>
                    </a:lnTo>
                    <a:lnTo>
                      <a:pt x="122" y="28"/>
                    </a:lnTo>
                    <a:lnTo>
                      <a:pt x="58" y="1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" name="Freeform 8"/>
              <p:cNvSpPr>
                <a:spLocks/>
              </p:cNvSpPr>
              <p:nvPr/>
            </p:nvSpPr>
            <p:spPr bwMode="auto">
              <a:xfrm>
                <a:off x="6233937" y="2406343"/>
                <a:ext cx="1968500" cy="609600"/>
              </a:xfrm>
              <a:custGeom>
                <a:avLst/>
                <a:gdLst>
                  <a:gd name="T0" fmla="*/ 0 w 1240"/>
                  <a:gd name="T1" fmla="*/ 200 h 384"/>
                  <a:gd name="T2" fmla="*/ 0 w 1240"/>
                  <a:gd name="T3" fmla="*/ 200 h 384"/>
                  <a:gd name="T4" fmla="*/ 0 w 1240"/>
                  <a:gd name="T5" fmla="*/ 230 h 384"/>
                  <a:gd name="T6" fmla="*/ 2 w 1240"/>
                  <a:gd name="T7" fmla="*/ 260 h 384"/>
                  <a:gd name="T8" fmla="*/ 10 w 1240"/>
                  <a:gd name="T9" fmla="*/ 316 h 384"/>
                  <a:gd name="T10" fmla="*/ 10 w 1240"/>
                  <a:gd name="T11" fmla="*/ 316 h 384"/>
                  <a:gd name="T12" fmla="*/ 68 w 1240"/>
                  <a:gd name="T13" fmla="*/ 332 h 384"/>
                  <a:gd name="T14" fmla="*/ 132 w 1240"/>
                  <a:gd name="T15" fmla="*/ 344 h 384"/>
                  <a:gd name="T16" fmla="*/ 204 w 1240"/>
                  <a:gd name="T17" fmla="*/ 356 h 384"/>
                  <a:gd name="T18" fmla="*/ 278 w 1240"/>
                  <a:gd name="T19" fmla="*/ 366 h 384"/>
                  <a:gd name="T20" fmla="*/ 358 w 1240"/>
                  <a:gd name="T21" fmla="*/ 374 h 384"/>
                  <a:gd name="T22" fmla="*/ 442 w 1240"/>
                  <a:gd name="T23" fmla="*/ 380 h 384"/>
                  <a:gd name="T24" fmla="*/ 530 w 1240"/>
                  <a:gd name="T25" fmla="*/ 382 h 384"/>
                  <a:gd name="T26" fmla="*/ 620 w 1240"/>
                  <a:gd name="T27" fmla="*/ 384 h 384"/>
                  <a:gd name="T28" fmla="*/ 620 w 1240"/>
                  <a:gd name="T29" fmla="*/ 384 h 384"/>
                  <a:gd name="T30" fmla="*/ 710 w 1240"/>
                  <a:gd name="T31" fmla="*/ 382 h 384"/>
                  <a:gd name="T32" fmla="*/ 798 w 1240"/>
                  <a:gd name="T33" fmla="*/ 380 h 384"/>
                  <a:gd name="T34" fmla="*/ 882 w 1240"/>
                  <a:gd name="T35" fmla="*/ 374 h 384"/>
                  <a:gd name="T36" fmla="*/ 962 w 1240"/>
                  <a:gd name="T37" fmla="*/ 366 h 384"/>
                  <a:gd name="T38" fmla="*/ 1036 w 1240"/>
                  <a:gd name="T39" fmla="*/ 356 h 384"/>
                  <a:gd name="T40" fmla="*/ 1108 w 1240"/>
                  <a:gd name="T41" fmla="*/ 344 h 384"/>
                  <a:gd name="T42" fmla="*/ 1172 w 1240"/>
                  <a:gd name="T43" fmla="*/ 332 h 384"/>
                  <a:gd name="T44" fmla="*/ 1230 w 1240"/>
                  <a:gd name="T45" fmla="*/ 316 h 384"/>
                  <a:gd name="T46" fmla="*/ 1230 w 1240"/>
                  <a:gd name="T47" fmla="*/ 316 h 384"/>
                  <a:gd name="T48" fmla="*/ 1238 w 1240"/>
                  <a:gd name="T49" fmla="*/ 260 h 384"/>
                  <a:gd name="T50" fmla="*/ 1240 w 1240"/>
                  <a:gd name="T51" fmla="*/ 230 h 384"/>
                  <a:gd name="T52" fmla="*/ 1240 w 1240"/>
                  <a:gd name="T53" fmla="*/ 200 h 384"/>
                  <a:gd name="T54" fmla="*/ 1240 w 1240"/>
                  <a:gd name="T55" fmla="*/ 200 h 384"/>
                  <a:gd name="T56" fmla="*/ 1240 w 1240"/>
                  <a:gd name="T57" fmla="*/ 166 h 384"/>
                  <a:gd name="T58" fmla="*/ 1236 w 1240"/>
                  <a:gd name="T59" fmla="*/ 132 h 384"/>
                  <a:gd name="T60" fmla="*/ 1232 w 1240"/>
                  <a:gd name="T61" fmla="*/ 98 h 384"/>
                  <a:gd name="T62" fmla="*/ 1228 w 1240"/>
                  <a:gd name="T63" fmla="*/ 66 h 384"/>
                  <a:gd name="T64" fmla="*/ 1228 w 1240"/>
                  <a:gd name="T65" fmla="*/ 66 h 384"/>
                  <a:gd name="T66" fmla="*/ 1170 w 1240"/>
                  <a:gd name="T67" fmla="*/ 52 h 384"/>
                  <a:gd name="T68" fmla="*/ 1104 w 1240"/>
                  <a:gd name="T69" fmla="*/ 38 h 384"/>
                  <a:gd name="T70" fmla="*/ 1034 w 1240"/>
                  <a:gd name="T71" fmla="*/ 28 h 384"/>
                  <a:gd name="T72" fmla="*/ 960 w 1240"/>
                  <a:gd name="T73" fmla="*/ 18 h 384"/>
                  <a:gd name="T74" fmla="*/ 880 w 1240"/>
                  <a:gd name="T75" fmla="*/ 10 h 384"/>
                  <a:gd name="T76" fmla="*/ 796 w 1240"/>
                  <a:gd name="T77" fmla="*/ 4 h 384"/>
                  <a:gd name="T78" fmla="*/ 710 w 1240"/>
                  <a:gd name="T79" fmla="*/ 2 h 384"/>
                  <a:gd name="T80" fmla="*/ 620 w 1240"/>
                  <a:gd name="T81" fmla="*/ 0 h 384"/>
                  <a:gd name="T82" fmla="*/ 620 w 1240"/>
                  <a:gd name="T83" fmla="*/ 0 h 384"/>
                  <a:gd name="T84" fmla="*/ 530 w 1240"/>
                  <a:gd name="T85" fmla="*/ 2 h 384"/>
                  <a:gd name="T86" fmla="*/ 444 w 1240"/>
                  <a:gd name="T87" fmla="*/ 4 h 384"/>
                  <a:gd name="T88" fmla="*/ 360 w 1240"/>
                  <a:gd name="T89" fmla="*/ 10 h 384"/>
                  <a:gd name="T90" fmla="*/ 280 w 1240"/>
                  <a:gd name="T91" fmla="*/ 18 h 384"/>
                  <a:gd name="T92" fmla="*/ 206 w 1240"/>
                  <a:gd name="T93" fmla="*/ 28 h 384"/>
                  <a:gd name="T94" fmla="*/ 136 w 1240"/>
                  <a:gd name="T95" fmla="*/ 38 h 384"/>
                  <a:gd name="T96" fmla="*/ 70 w 1240"/>
                  <a:gd name="T97" fmla="*/ 52 h 384"/>
                  <a:gd name="T98" fmla="*/ 12 w 1240"/>
                  <a:gd name="T99" fmla="*/ 66 h 384"/>
                  <a:gd name="T100" fmla="*/ 12 w 1240"/>
                  <a:gd name="T101" fmla="*/ 66 h 384"/>
                  <a:gd name="T102" fmla="*/ 8 w 1240"/>
                  <a:gd name="T103" fmla="*/ 98 h 384"/>
                  <a:gd name="T104" fmla="*/ 4 w 1240"/>
                  <a:gd name="T105" fmla="*/ 132 h 384"/>
                  <a:gd name="T106" fmla="*/ 0 w 1240"/>
                  <a:gd name="T107" fmla="*/ 166 h 384"/>
                  <a:gd name="T108" fmla="*/ 0 w 1240"/>
                  <a:gd name="T109" fmla="*/ 200 h 384"/>
                  <a:gd name="T110" fmla="*/ 0 w 1240"/>
                  <a:gd name="T111" fmla="*/ 20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0" h="384">
                    <a:moveTo>
                      <a:pt x="0" y="200"/>
                    </a:moveTo>
                    <a:lnTo>
                      <a:pt x="0" y="200"/>
                    </a:lnTo>
                    <a:lnTo>
                      <a:pt x="0" y="230"/>
                    </a:lnTo>
                    <a:lnTo>
                      <a:pt x="2" y="260"/>
                    </a:lnTo>
                    <a:lnTo>
                      <a:pt x="10" y="316"/>
                    </a:lnTo>
                    <a:lnTo>
                      <a:pt x="10" y="316"/>
                    </a:lnTo>
                    <a:lnTo>
                      <a:pt x="68" y="332"/>
                    </a:lnTo>
                    <a:lnTo>
                      <a:pt x="132" y="344"/>
                    </a:lnTo>
                    <a:lnTo>
                      <a:pt x="204" y="356"/>
                    </a:lnTo>
                    <a:lnTo>
                      <a:pt x="278" y="366"/>
                    </a:lnTo>
                    <a:lnTo>
                      <a:pt x="358" y="374"/>
                    </a:lnTo>
                    <a:lnTo>
                      <a:pt x="442" y="380"/>
                    </a:lnTo>
                    <a:lnTo>
                      <a:pt x="530" y="382"/>
                    </a:lnTo>
                    <a:lnTo>
                      <a:pt x="620" y="384"/>
                    </a:lnTo>
                    <a:lnTo>
                      <a:pt x="620" y="384"/>
                    </a:lnTo>
                    <a:lnTo>
                      <a:pt x="710" y="382"/>
                    </a:lnTo>
                    <a:lnTo>
                      <a:pt x="798" y="380"/>
                    </a:lnTo>
                    <a:lnTo>
                      <a:pt x="882" y="374"/>
                    </a:lnTo>
                    <a:lnTo>
                      <a:pt x="962" y="366"/>
                    </a:lnTo>
                    <a:lnTo>
                      <a:pt x="1036" y="356"/>
                    </a:lnTo>
                    <a:lnTo>
                      <a:pt x="1108" y="344"/>
                    </a:lnTo>
                    <a:lnTo>
                      <a:pt x="1172" y="332"/>
                    </a:lnTo>
                    <a:lnTo>
                      <a:pt x="1230" y="316"/>
                    </a:lnTo>
                    <a:lnTo>
                      <a:pt x="1230" y="316"/>
                    </a:lnTo>
                    <a:lnTo>
                      <a:pt x="1238" y="260"/>
                    </a:lnTo>
                    <a:lnTo>
                      <a:pt x="1240" y="230"/>
                    </a:lnTo>
                    <a:lnTo>
                      <a:pt x="1240" y="200"/>
                    </a:lnTo>
                    <a:lnTo>
                      <a:pt x="1240" y="200"/>
                    </a:lnTo>
                    <a:lnTo>
                      <a:pt x="1240" y="166"/>
                    </a:lnTo>
                    <a:lnTo>
                      <a:pt x="1236" y="132"/>
                    </a:lnTo>
                    <a:lnTo>
                      <a:pt x="1232" y="98"/>
                    </a:lnTo>
                    <a:lnTo>
                      <a:pt x="1228" y="66"/>
                    </a:lnTo>
                    <a:lnTo>
                      <a:pt x="1228" y="66"/>
                    </a:lnTo>
                    <a:lnTo>
                      <a:pt x="1170" y="52"/>
                    </a:lnTo>
                    <a:lnTo>
                      <a:pt x="1104" y="38"/>
                    </a:lnTo>
                    <a:lnTo>
                      <a:pt x="1034" y="28"/>
                    </a:lnTo>
                    <a:lnTo>
                      <a:pt x="960" y="18"/>
                    </a:lnTo>
                    <a:lnTo>
                      <a:pt x="880" y="10"/>
                    </a:lnTo>
                    <a:lnTo>
                      <a:pt x="796" y="4"/>
                    </a:lnTo>
                    <a:lnTo>
                      <a:pt x="710" y="2"/>
                    </a:lnTo>
                    <a:lnTo>
                      <a:pt x="620" y="0"/>
                    </a:lnTo>
                    <a:lnTo>
                      <a:pt x="620" y="0"/>
                    </a:lnTo>
                    <a:lnTo>
                      <a:pt x="530" y="2"/>
                    </a:lnTo>
                    <a:lnTo>
                      <a:pt x="444" y="4"/>
                    </a:lnTo>
                    <a:lnTo>
                      <a:pt x="360" y="10"/>
                    </a:lnTo>
                    <a:lnTo>
                      <a:pt x="280" y="18"/>
                    </a:lnTo>
                    <a:lnTo>
                      <a:pt x="206" y="28"/>
                    </a:lnTo>
                    <a:lnTo>
                      <a:pt x="136" y="38"/>
                    </a:lnTo>
                    <a:lnTo>
                      <a:pt x="70" y="52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8" y="98"/>
                    </a:lnTo>
                    <a:lnTo>
                      <a:pt x="4" y="132"/>
                    </a:lnTo>
                    <a:lnTo>
                      <a:pt x="0" y="166"/>
                    </a:lnTo>
                    <a:lnTo>
                      <a:pt x="0" y="200"/>
                    </a:lnTo>
                    <a:lnTo>
                      <a:pt x="0" y="20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" name="Freeform 9"/>
              <p:cNvSpPr>
                <a:spLocks/>
              </p:cNvSpPr>
              <p:nvPr/>
            </p:nvSpPr>
            <p:spPr bwMode="auto">
              <a:xfrm>
                <a:off x="6932437" y="3371543"/>
                <a:ext cx="593725" cy="571500"/>
              </a:xfrm>
              <a:custGeom>
                <a:avLst/>
                <a:gdLst>
                  <a:gd name="T0" fmla="*/ 10 w 374"/>
                  <a:gd name="T1" fmla="*/ 342 h 360"/>
                  <a:gd name="T2" fmla="*/ 10 w 374"/>
                  <a:gd name="T3" fmla="*/ 342 h 360"/>
                  <a:gd name="T4" fmla="*/ 52 w 374"/>
                  <a:gd name="T5" fmla="*/ 350 h 360"/>
                  <a:gd name="T6" fmla="*/ 94 w 374"/>
                  <a:gd name="T7" fmla="*/ 356 h 360"/>
                  <a:gd name="T8" fmla="*/ 136 w 374"/>
                  <a:gd name="T9" fmla="*/ 358 h 360"/>
                  <a:gd name="T10" fmla="*/ 180 w 374"/>
                  <a:gd name="T11" fmla="*/ 360 h 360"/>
                  <a:gd name="T12" fmla="*/ 180 w 374"/>
                  <a:gd name="T13" fmla="*/ 360 h 360"/>
                  <a:gd name="T14" fmla="*/ 228 w 374"/>
                  <a:gd name="T15" fmla="*/ 358 h 360"/>
                  <a:gd name="T16" fmla="*/ 274 w 374"/>
                  <a:gd name="T17" fmla="*/ 354 h 360"/>
                  <a:gd name="T18" fmla="*/ 320 w 374"/>
                  <a:gd name="T19" fmla="*/ 348 h 360"/>
                  <a:gd name="T20" fmla="*/ 366 w 374"/>
                  <a:gd name="T21" fmla="*/ 338 h 360"/>
                  <a:gd name="T22" fmla="*/ 366 w 374"/>
                  <a:gd name="T23" fmla="*/ 338 h 360"/>
                  <a:gd name="T24" fmla="*/ 372 w 374"/>
                  <a:gd name="T25" fmla="*/ 238 h 360"/>
                  <a:gd name="T26" fmla="*/ 374 w 374"/>
                  <a:gd name="T27" fmla="*/ 176 h 360"/>
                  <a:gd name="T28" fmla="*/ 374 w 374"/>
                  <a:gd name="T29" fmla="*/ 176 h 360"/>
                  <a:gd name="T30" fmla="*/ 374 w 374"/>
                  <a:gd name="T31" fmla="*/ 150 h 360"/>
                  <a:gd name="T32" fmla="*/ 370 w 374"/>
                  <a:gd name="T33" fmla="*/ 126 h 360"/>
                  <a:gd name="T34" fmla="*/ 364 w 374"/>
                  <a:gd name="T35" fmla="*/ 102 h 360"/>
                  <a:gd name="T36" fmla="*/ 358 w 374"/>
                  <a:gd name="T37" fmla="*/ 80 h 360"/>
                  <a:gd name="T38" fmla="*/ 348 w 374"/>
                  <a:gd name="T39" fmla="*/ 58 h 360"/>
                  <a:gd name="T40" fmla="*/ 336 w 374"/>
                  <a:gd name="T41" fmla="*/ 38 h 360"/>
                  <a:gd name="T42" fmla="*/ 324 w 374"/>
                  <a:gd name="T43" fmla="*/ 20 h 360"/>
                  <a:gd name="T44" fmla="*/ 310 w 374"/>
                  <a:gd name="T45" fmla="*/ 4 h 360"/>
                  <a:gd name="T46" fmla="*/ 310 w 374"/>
                  <a:gd name="T47" fmla="*/ 4 h 360"/>
                  <a:gd name="T48" fmla="*/ 246 w 374"/>
                  <a:gd name="T49" fmla="*/ 0 h 360"/>
                  <a:gd name="T50" fmla="*/ 180 w 374"/>
                  <a:gd name="T51" fmla="*/ 0 h 360"/>
                  <a:gd name="T52" fmla="*/ 180 w 374"/>
                  <a:gd name="T53" fmla="*/ 0 h 360"/>
                  <a:gd name="T54" fmla="*/ 122 w 374"/>
                  <a:gd name="T55" fmla="*/ 0 h 360"/>
                  <a:gd name="T56" fmla="*/ 66 w 374"/>
                  <a:gd name="T57" fmla="*/ 2 h 360"/>
                  <a:gd name="T58" fmla="*/ 66 w 374"/>
                  <a:gd name="T59" fmla="*/ 2 h 360"/>
                  <a:gd name="T60" fmla="*/ 52 w 374"/>
                  <a:gd name="T61" fmla="*/ 20 h 360"/>
                  <a:gd name="T62" fmla="*/ 40 w 374"/>
                  <a:gd name="T63" fmla="*/ 38 h 360"/>
                  <a:gd name="T64" fmla="*/ 28 w 374"/>
                  <a:gd name="T65" fmla="*/ 58 h 360"/>
                  <a:gd name="T66" fmla="*/ 18 w 374"/>
                  <a:gd name="T67" fmla="*/ 80 h 360"/>
                  <a:gd name="T68" fmla="*/ 12 w 374"/>
                  <a:gd name="T69" fmla="*/ 102 h 360"/>
                  <a:gd name="T70" fmla="*/ 6 w 374"/>
                  <a:gd name="T71" fmla="*/ 126 h 360"/>
                  <a:gd name="T72" fmla="*/ 2 w 374"/>
                  <a:gd name="T73" fmla="*/ 150 h 360"/>
                  <a:gd name="T74" fmla="*/ 0 w 374"/>
                  <a:gd name="T75" fmla="*/ 176 h 360"/>
                  <a:gd name="T76" fmla="*/ 0 w 374"/>
                  <a:gd name="T77" fmla="*/ 176 h 360"/>
                  <a:gd name="T78" fmla="*/ 4 w 374"/>
                  <a:gd name="T79" fmla="*/ 240 h 360"/>
                  <a:gd name="T80" fmla="*/ 10 w 374"/>
                  <a:gd name="T81" fmla="*/ 342 h 360"/>
                  <a:gd name="T82" fmla="*/ 10 w 374"/>
                  <a:gd name="T83" fmla="*/ 342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4" h="360">
                    <a:moveTo>
                      <a:pt x="10" y="342"/>
                    </a:moveTo>
                    <a:lnTo>
                      <a:pt x="10" y="342"/>
                    </a:lnTo>
                    <a:lnTo>
                      <a:pt x="52" y="350"/>
                    </a:lnTo>
                    <a:lnTo>
                      <a:pt x="94" y="356"/>
                    </a:lnTo>
                    <a:lnTo>
                      <a:pt x="136" y="358"/>
                    </a:lnTo>
                    <a:lnTo>
                      <a:pt x="180" y="360"/>
                    </a:lnTo>
                    <a:lnTo>
                      <a:pt x="180" y="360"/>
                    </a:lnTo>
                    <a:lnTo>
                      <a:pt x="228" y="358"/>
                    </a:lnTo>
                    <a:lnTo>
                      <a:pt x="274" y="354"/>
                    </a:lnTo>
                    <a:lnTo>
                      <a:pt x="320" y="348"/>
                    </a:lnTo>
                    <a:lnTo>
                      <a:pt x="366" y="338"/>
                    </a:lnTo>
                    <a:lnTo>
                      <a:pt x="366" y="338"/>
                    </a:lnTo>
                    <a:lnTo>
                      <a:pt x="372" y="238"/>
                    </a:lnTo>
                    <a:lnTo>
                      <a:pt x="374" y="176"/>
                    </a:lnTo>
                    <a:lnTo>
                      <a:pt x="374" y="176"/>
                    </a:lnTo>
                    <a:lnTo>
                      <a:pt x="374" y="150"/>
                    </a:lnTo>
                    <a:lnTo>
                      <a:pt x="370" y="126"/>
                    </a:lnTo>
                    <a:lnTo>
                      <a:pt x="364" y="102"/>
                    </a:lnTo>
                    <a:lnTo>
                      <a:pt x="358" y="80"/>
                    </a:lnTo>
                    <a:lnTo>
                      <a:pt x="348" y="58"/>
                    </a:lnTo>
                    <a:lnTo>
                      <a:pt x="336" y="38"/>
                    </a:lnTo>
                    <a:lnTo>
                      <a:pt x="324" y="20"/>
                    </a:lnTo>
                    <a:lnTo>
                      <a:pt x="310" y="4"/>
                    </a:lnTo>
                    <a:lnTo>
                      <a:pt x="310" y="4"/>
                    </a:lnTo>
                    <a:lnTo>
                      <a:pt x="246" y="0"/>
                    </a:lnTo>
                    <a:lnTo>
                      <a:pt x="180" y="0"/>
                    </a:lnTo>
                    <a:lnTo>
                      <a:pt x="180" y="0"/>
                    </a:lnTo>
                    <a:lnTo>
                      <a:pt x="122" y="0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52" y="20"/>
                    </a:lnTo>
                    <a:lnTo>
                      <a:pt x="40" y="38"/>
                    </a:lnTo>
                    <a:lnTo>
                      <a:pt x="28" y="58"/>
                    </a:lnTo>
                    <a:lnTo>
                      <a:pt x="18" y="80"/>
                    </a:lnTo>
                    <a:lnTo>
                      <a:pt x="12" y="102"/>
                    </a:lnTo>
                    <a:lnTo>
                      <a:pt x="6" y="126"/>
                    </a:lnTo>
                    <a:lnTo>
                      <a:pt x="2" y="150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4" y="240"/>
                    </a:lnTo>
                    <a:lnTo>
                      <a:pt x="10" y="342"/>
                    </a:lnTo>
                    <a:lnTo>
                      <a:pt x="10" y="342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" name="Freeform 10"/>
              <p:cNvSpPr>
                <a:spLocks/>
              </p:cNvSpPr>
              <p:nvPr/>
            </p:nvSpPr>
            <p:spPr bwMode="auto">
              <a:xfrm>
                <a:off x="6932437" y="1479243"/>
                <a:ext cx="593725" cy="571500"/>
              </a:xfrm>
              <a:custGeom>
                <a:avLst/>
                <a:gdLst>
                  <a:gd name="T0" fmla="*/ 10 w 374"/>
                  <a:gd name="T1" fmla="*/ 18 h 360"/>
                  <a:gd name="T2" fmla="*/ 10 w 374"/>
                  <a:gd name="T3" fmla="*/ 18 h 360"/>
                  <a:gd name="T4" fmla="*/ 52 w 374"/>
                  <a:gd name="T5" fmla="*/ 10 h 360"/>
                  <a:gd name="T6" fmla="*/ 94 w 374"/>
                  <a:gd name="T7" fmla="*/ 4 h 360"/>
                  <a:gd name="T8" fmla="*/ 136 w 374"/>
                  <a:gd name="T9" fmla="*/ 2 h 360"/>
                  <a:gd name="T10" fmla="*/ 180 w 374"/>
                  <a:gd name="T11" fmla="*/ 0 h 360"/>
                  <a:gd name="T12" fmla="*/ 180 w 374"/>
                  <a:gd name="T13" fmla="*/ 0 h 360"/>
                  <a:gd name="T14" fmla="*/ 228 w 374"/>
                  <a:gd name="T15" fmla="*/ 2 h 360"/>
                  <a:gd name="T16" fmla="*/ 274 w 374"/>
                  <a:gd name="T17" fmla="*/ 6 h 360"/>
                  <a:gd name="T18" fmla="*/ 320 w 374"/>
                  <a:gd name="T19" fmla="*/ 12 h 360"/>
                  <a:gd name="T20" fmla="*/ 366 w 374"/>
                  <a:gd name="T21" fmla="*/ 22 h 360"/>
                  <a:gd name="T22" fmla="*/ 366 w 374"/>
                  <a:gd name="T23" fmla="*/ 22 h 360"/>
                  <a:gd name="T24" fmla="*/ 372 w 374"/>
                  <a:gd name="T25" fmla="*/ 122 h 360"/>
                  <a:gd name="T26" fmla="*/ 374 w 374"/>
                  <a:gd name="T27" fmla="*/ 184 h 360"/>
                  <a:gd name="T28" fmla="*/ 374 w 374"/>
                  <a:gd name="T29" fmla="*/ 184 h 360"/>
                  <a:gd name="T30" fmla="*/ 374 w 374"/>
                  <a:gd name="T31" fmla="*/ 210 h 360"/>
                  <a:gd name="T32" fmla="*/ 370 w 374"/>
                  <a:gd name="T33" fmla="*/ 234 h 360"/>
                  <a:gd name="T34" fmla="*/ 364 w 374"/>
                  <a:gd name="T35" fmla="*/ 258 h 360"/>
                  <a:gd name="T36" fmla="*/ 358 w 374"/>
                  <a:gd name="T37" fmla="*/ 280 h 360"/>
                  <a:gd name="T38" fmla="*/ 348 w 374"/>
                  <a:gd name="T39" fmla="*/ 302 h 360"/>
                  <a:gd name="T40" fmla="*/ 336 w 374"/>
                  <a:gd name="T41" fmla="*/ 322 h 360"/>
                  <a:gd name="T42" fmla="*/ 324 w 374"/>
                  <a:gd name="T43" fmla="*/ 340 h 360"/>
                  <a:gd name="T44" fmla="*/ 310 w 374"/>
                  <a:gd name="T45" fmla="*/ 356 h 360"/>
                  <a:gd name="T46" fmla="*/ 310 w 374"/>
                  <a:gd name="T47" fmla="*/ 356 h 360"/>
                  <a:gd name="T48" fmla="*/ 246 w 374"/>
                  <a:gd name="T49" fmla="*/ 360 h 360"/>
                  <a:gd name="T50" fmla="*/ 180 w 374"/>
                  <a:gd name="T51" fmla="*/ 360 h 360"/>
                  <a:gd name="T52" fmla="*/ 180 w 374"/>
                  <a:gd name="T53" fmla="*/ 360 h 360"/>
                  <a:gd name="T54" fmla="*/ 122 w 374"/>
                  <a:gd name="T55" fmla="*/ 360 h 360"/>
                  <a:gd name="T56" fmla="*/ 66 w 374"/>
                  <a:gd name="T57" fmla="*/ 358 h 360"/>
                  <a:gd name="T58" fmla="*/ 66 w 374"/>
                  <a:gd name="T59" fmla="*/ 358 h 360"/>
                  <a:gd name="T60" fmla="*/ 52 w 374"/>
                  <a:gd name="T61" fmla="*/ 340 h 360"/>
                  <a:gd name="T62" fmla="*/ 40 w 374"/>
                  <a:gd name="T63" fmla="*/ 322 h 360"/>
                  <a:gd name="T64" fmla="*/ 28 w 374"/>
                  <a:gd name="T65" fmla="*/ 302 h 360"/>
                  <a:gd name="T66" fmla="*/ 18 w 374"/>
                  <a:gd name="T67" fmla="*/ 280 h 360"/>
                  <a:gd name="T68" fmla="*/ 12 w 374"/>
                  <a:gd name="T69" fmla="*/ 258 h 360"/>
                  <a:gd name="T70" fmla="*/ 6 w 374"/>
                  <a:gd name="T71" fmla="*/ 234 h 360"/>
                  <a:gd name="T72" fmla="*/ 2 w 374"/>
                  <a:gd name="T73" fmla="*/ 210 h 360"/>
                  <a:gd name="T74" fmla="*/ 0 w 374"/>
                  <a:gd name="T75" fmla="*/ 184 h 360"/>
                  <a:gd name="T76" fmla="*/ 0 w 374"/>
                  <a:gd name="T77" fmla="*/ 184 h 360"/>
                  <a:gd name="T78" fmla="*/ 4 w 374"/>
                  <a:gd name="T79" fmla="*/ 120 h 360"/>
                  <a:gd name="T80" fmla="*/ 10 w 374"/>
                  <a:gd name="T81" fmla="*/ 18 h 360"/>
                  <a:gd name="T82" fmla="*/ 10 w 374"/>
                  <a:gd name="T83" fmla="*/ 18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4" h="360">
                    <a:moveTo>
                      <a:pt x="10" y="18"/>
                    </a:moveTo>
                    <a:lnTo>
                      <a:pt x="10" y="18"/>
                    </a:lnTo>
                    <a:lnTo>
                      <a:pt x="52" y="10"/>
                    </a:lnTo>
                    <a:lnTo>
                      <a:pt x="94" y="4"/>
                    </a:lnTo>
                    <a:lnTo>
                      <a:pt x="136" y="2"/>
                    </a:lnTo>
                    <a:lnTo>
                      <a:pt x="180" y="0"/>
                    </a:lnTo>
                    <a:lnTo>
                      <a:pt x="180" y="0"/>
                    </a:lnTo>
                    <a:lnTo>
                      <a:pt x="228" y="2"/>
                    </a:lnTo>
                    <a:lnTo>
                      <a:pt x="274" y="6"/>
                    </a:lnTo>
                    <a:lnTo>
                      <a:pt x="320" y="12"/>
                    </a:lnTo>
                    <a:lnTo>
                      <a:pt x="366" y="22"/>
                    </a:lnTo>
                    <a:lnTo>
                      <a:pt x="366" y="22"/>
                    </a:lnTo>
                    <a:lnTo>
                      <a:pt x="372" y="122"/>
                    </a:lnTo>
                    <a:lnTo>
                      <a:pt x="374" y="184"/>
                    </a:lnTo>
                    <a:lnTo>
                      <a:pt x="374" y="184"/>
                    </a:lnTo>
                    <a:lnTo>
                      <a:pt x="374" y="210"/>
                    </a:lnTo>
                    <a:lnTo>
                      <a:pt x="370" y="234"/>
                    </a:lnTo>
                    <a:lnTo>
                      <a:pt x="364" y="258"/>
                    </a:lnTo>
                    <a:lnTo>
                      <a:pt x="358" y="280"/>
                    </a:lnTo>
                    <a:lnTo>
                      <a:pt x="348" y="302"/>
                    </a:lnTo>
                    <a:lnTo>
                      <a:pt x="336" y="322"/>
                    </a:lnTo>
                    <a:lnTo>
                      <a:pt x="324" y="340"/>
                    </a:lnTo>
                    <a:lnTo>
                      <a:pt x="310" y="356"/>
                    </a:lnTo>
                    <a:lnTo>
                      <a:pt x="310" y="356"/>
                    </a:lnTo>
                    <a:lnTo>
                      <a:pt x="246" y="360"/>
                    </a:lnTo>
                    <a:lnTo>
                      <a:pt x="180" y="360"/>
                    </a:lnTo>
                    <a:lnTo>
                      <a:pt x="180" y="360"/>
                    </a:lnTo>
                    <a:lnTo>
                      <a:pt x="122" y="360"/>
                    </a:lnTo>
                    <a:lnTo>
                      <a:pt x="66" y="358"/>
                    </a:lnTo>
                    <a:lnTo>
                      <a:pt x="66" y="358"/>
                    </a:lnTo>
                    <a:lnTo>
                      <a:pt x="52" y="340"/>
                    </a:lnTo>
                    <a:lnTo>
                      <a:pt x="40" y="322"/>
                    </a:lnTo>
                    <a:lnTo>
                      <a:pt x="28" y="302"/>
                    </a:lnTo>
                    <a:lnTo>
                      <a:pt x="18" y="280"/>
                    </a:lnTo>
                    <a:lnTo>
                      <a:pt x="12" y="258"/>
                    </a:lnTo>
                    <a:lnTo>
                      <a:pt x="6" y="234"/>
                    </a:lnTo>
                    <a:lnTo>
                      <a:pt x="2" y="21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4" y="120"/>
                    </a:lnTo>
                    <a:lnTo>
                      <a:pt x="10" y="18"/>
                    </a:lnTo>
                    <a:lnTo>
                      <a:pt x="10" y="18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" name="Freeform 11"/>
              <p:cNvSpPr>
                <a:spLocks/>
              </p:cNvSpPr>
              <p:nvPr/>
            </p:nvSpPr>
            <p:spPr bwMode="auto">
              <a:xfrm>
                <a:off x="6500637" y="3374718"/>
                <a:ext cx="536575" cy="539750"/>
              </a:xfrm>
              <a:custGeom>
                <a:avLst/>
                <a:gdLst>
                  <a:gd name="T0" fmla="*/ 338 w 338"/>
                  <a:gd name="T1" fmla="*/ 0 h 340"/>
                  <a:gd name="T2" fmla="*/ 338 w 338"/>
                  <a:gd name="T3" fmla="*/ 0 h 340"/>
                  <a:gd name="T4" fmla="*/ 244 w 338"/>
                  <a:gd name="T5" fmla="*/ 8 h 340"/>
                  <a:gd name="T6" fmla="*/ 154 w 338"/>
                  <a:gd name="T7" fmla="*/ 18 h 340"/>
                  <a:gd name="T8" fmla="*/ 72 w 338"/>
                  <a:gd name="T9" fmla="*/ 30 h 340"/>
                  <a:gd name="T10" fmla="*/ 0 w 338"/>
                  <a:gd name="T11" fmla="*/ 48 h 340"/>
                  <a:gd name="T12" fmla="*/ 0 w 338"/>
                  <a:gd name="T13" fmla="*/ 48 h 340"/>
                  <a:gd name="T14" fmla="*/ 10 w 338"/>
                  <a:gd name="T15" fmla="*/ 76 h 340"/>
                  <a:gd name="T16" fmla="*/ 18 w 338"/>
                  <a:gd name="T17" fmla="*/ 106 h 340"/>
                  <a:gd name="T18" fmla="*/ 22 w 338"/>
                  <a:gd name="T19" fmla="*/ 138 h 340"/>
                  <a:gd name="T20" fmla="*/ 24 w 338"/>
                  <a:gd name="T21" fmla="*/ 174 h 340"/>
                  <a:gd name="T22" fmla="*/ 24 w 338"/>
                  <a:gd name="T23" fmla="*/ 174 h 340"/>
                  <a:gd name="T24" fmla="*/ 22 w 338"/>
                  <a:gd name="T25" fmla="*/ 228 h 340"/>
                  <a:gd name="T26" fmla="*/ 22 w 338"/>
                  <a:gd name="T27" fmla="*/ 228 h 340"/>
                  <a:gd name="T28" fmla="*/ 52 w 338"/>
                  <a:gd name="T29" fmla="*/ 248 h 340"/>
                  <a:gd name="T30" fmla="*/ 82 w 338"/>
                  <a:gd name="T31" fmla="*/ 264 h 340"/>
                  <a:gd name="T32" fmla="*/ 114 w 338"/>
                  <a:gd name="T33" fmla="*/ 280 h 340"/>
                  <a:gd name="T34" fmla="*/ 146 w 338"/>
                  <a:gd name="T35" fmla="*/ 296 h 340"/>
                  <a:gd name="T36" fmla="*/ 180 w 338"/>
                  <a:gd name="T37" fmla="*/ 308 h 340"/>
                  <a:gd name="T38" fmla="*/ 214 w 338"/>
                  <a:gd name="T39" fmla="*/ 320 h 340"/>
                  <a:gd name="T40" fmla="*/ 248 w 338"/>
                  <a:gd name="T41" fmla="*/ 330 h 340"/>
                  <a:gd name="T42" fmla="*/ 282 w 338"/>
                  <a:gd name="T43" fmla="*/ 340 h 340"/>
                  <a:gd name="T44" fmla="*/ 282 w 338"/>
                  <a:gd name="T45" fmla="*/ 340 h 340"/>
                  <a:gd name="T46" fmla="*/ 276 w 338"/>
                  <a:gd name="T47" fmla="*/ 238 h 340"/>
                  <a:gd name="T48" fmla="*/ 272 w 338"/>
                  <a:gd name="T49" fmla="*/ 174 h 340"/>
                  <a:gd name="T50" fmla="*/ 272 w 338"/>
                  <a:gd name="T51" fmla="*/ 174 h 340"/>
                  <a:gd name="T52" fmla="*/ 274 w 338"/>
                  <a:gd name="T53" fmla="*/ 148 h 340"/>
                  <a:gd name="T54" fmla="*/ 278 w 338"/>
                  <a:gd name="T55" fmla="*/ 124 h 340"/>
                  <a:gd name="T56" fmla="*/ 284 w 338"/>
                  <a:gd name="T57" fmla="*/ 100 h 340"/>
                  <a:gd name="T58" fmla="*/ 290 w 338"/>
                  <a:gd name="T59" fmla="*/ 78 h 340"/>
                  <a:gd name="T60" fmla="*/ 300 w 338"/>
                  <a:gd name="T61" fmla="*/ 56 h 340"/>
                  <a:gd name="T62" fmla="*/ 312 w 338"/>
                  <a:gd name="T63" fmla="*/ 36 h 340"/>
                  <a:gd name="T64" fmla="*/ 324 w 338"/>
                  <a:gd name="T65" fmla="*/ 18 h 340"/>
                  <a:gd name="T66" fmla="*/ 338 w 338"/>
                  <a:gd name="T67" fmla="*/ 0 h 340"/>
                  <a:gd name="T68" fmla="*/ 338 w 338"/>
                  <a:gd name="T6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8" h="340">
                    <a:moveTo>
                      <a:pt x="338" y="0"/>
                    </a:moveTo>
                    <a:lnTo>
                      <a:pt x="338" y="0"/>
                    </a:lnTo>
                    <a:lnTo>
                      <a:pt x="244" y="8"/>
                    </a:lnTo>
                    <a:lnTo>
                      <a:pt x="154" y="18"/>
                    </a:lnTo>
                    <a:lnTo>
                      <a:pt x="72" y="3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0" y="76"/>
                    </a:lnTo>
                    <a:lnTo>
                      <a:pt x="18" y="106"/>
                    </a:lnTo>
                    <a:lnTo>
                      <a:pt x="22" y="138"/>
                    </a:lnTo>
                    <a:lnTo>
                      <a:pt x="24" y="174"/>
                    </a:lnTo>
                    <a:lnTo>
                      <a:pt x="24" y="174"/>
                    </a:lnTo>
                    <a:lnTo>
                      <a:pt x="22" y="228"/>
                    </a:lnTo>
                    <a:lnTo>
                      <a:pt x="22" y="228"/>
                    </a:lnTo>
                    <a:lnTo>
                      <a:pt x="52" y="248"/>
                    </a:lnTo>
                    <a:lnTo>
                      <a:pt x="82" y="264"/>
                    </a:lnTo>
                    <a:lnTo>
                      <a:pt x="114" y="280"/>
                    </a:lnTo>
                    <a:lnTo>
                      <a:pt x="146" y="296"/>
                    </a:lnTo>
                    <a:lnTo>
                      <a:pt x="180" y="308"/>
                    </a:lnTo>
                    <a:lnTo>
                      <a:pt x="214" y="320"/>
                    </a:lnTo>
                    <a:lnTo>
                      <a:pt x="248" y="330"/>
                    </a:lnTo>
                    <a:lnTo>
                      <a:pt x="282" y="340"/>
                    </a:lnTo>
                    <a:lnTo>
                      <a:pt x="282" y="340"/>
                    </a:lnTo>
                    <a:lnTo>
                      <a:pt x="276" y="238"/>
                    </a:lnTo>
                    <a:lnTo>
                      <a:pt x="272" y="174"/>
                    </a:lnTo>
                    <a:lnTo>
                      <a:pt x="272" y="174"/>
                    </a:lnTo>
                    <a:lnTo>
                      <a:pt x="274" y="148"/>
                    </a:lnTo>
                    <a:lnTo>
                      <a:pt x="278" y="124"/>
                    </a:lnTo>
                    <a:lnTo>
                      <a:pt x="284" y="100"/>
                    </a:lnTo>
                    <a:lnTo>
                      <a:pt x="290" y="78"/>
                    </a:lnTo>
                    <a:lnTo>
                      <a:pt x="300" y="56"/>
                    </a:lnTo>
                    <a:lnTo>
                      <a:pt x="312" y="36"/>
                    </a:lnTo>
                    <a:lnTo>
                      <a:pt x="324" y="18"/>
                    </a:lnTo>
                    <a:lnTo>
                      <a:pt x="338" y="0"/>
                    </a:lnTo>
                    <a:lnTo>
                      <a:pt x="338" y="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" name="Freeform 12"/>
              <p:cNvSpPr>
                <a:spLocks/>
              </p:cNvSpPr>
              <p:nvPr/>
            </p:nvSpPr>
            <p:spPr bwMode="auto">
              <a:xfrm>
                <a:off x="6500637" y="1507818"/>
                <a:ext cx="536575" cy="539750"/>
              </a:xfrm>
              <a:custGeom>
                <a:avLst/>
                <a:gdLst>
                  <a:gd name="T0" fmla="*/ 338 w 338"/>
                  <a:gd name="T1" fmla="*/ 340 h 340"/>
                  <a:gd name="T2" fmla="*/ 338 w 338"/>
                  <a:gd name="T3" fmla="*/ 340 h 340"/>
                  <a:gd name="T4" fmla="*/ 244 w 338"/>
                  <a:gd name="T5" fmla="*/ 332 h 340"/>
                  <a:gd name="T6" fmla="*/ 154 w 338"/>
                  <a:gd name="T7" fmla="*/ 322 h 340"/>
                  <a:gd name="T8" fmla="*/ 72 w 338"/>
                  <a:gd name="T9" fmla="*/ 310 h 340"/>
                  <a:gd name="T10" fmla="*/ 0 w 338"/>
                  <a:gd name="T11" fmla="*/ 292 h 340"/>
                  <a:gd name="T12" fmla="*/ 0 w 338"/>
                  <a:gd name="T13" fmla="*/ 292 h 340"/>
                  <a:gd name="T14" fmla="*/ 10 w 338"/>
                  <a:gd name="T15" fmla="*/ 264 h 340"/>
                  <a:gd name="T16" fmla="*/ 18 w 338"/>
                  <a:gd name="T17" fmla="*/ 234 h 340"/>
                  <a:gd name="T18" fmla="*/ 22 w 338"/>
                  <a:gd name="T19" fmla="*/ 202 h 340"/>
                  <a:gd name="T20" fmla="*/ 24 w 338"/>
                  <a:gd name="T21" fmla="*/ 166 h 340"/>
                  <a:gd name="T22" fmla="*/ 24 w 338"/>
                  <a:gd name="T23" fmla="*/ 166 h 340"/>
                  <a:gd name="T24" fmla="*/ 22 w 338"/>
                  <a:gd name="T25" fmla="*/ 112 h 340"/>
                  <a:gd name="T26" fmla="*/ 22 w 338"/>
                  <a:gd name="T27" fmla="*/ 112 h 340"/>
                  <a:gd name="T28" fmla="*/ 52 w 338"/>
                  <a:gd name="T29" fmla="*/ 92 h 340"/>
                  <a:gd name="T30" fmla="*/ 82 w 338"/>
                  <a:gd name="T31" fmla="*/ 76 h 340"/>
                  <a:gd name="T32" fmla="*/ 114 w 338"/>
                  <a:gd name="T33" fmla="*/ 60 h 340"/>
                  <a:gd name="T34" fmla="*/ 146 w 338"/>
                  <a:gd name="T35" fmla="*/ 44 h 340"/>
                  <a:gd name="T36" fmla="*/ 180 w 338"/>
                  <a:gd name="T37" fmla="*/ 32 h 340"/>
                  <a:gd name="T38" fmla="*/ 214 w 338"/>
                  <a:gd name="T39" fmla="*/ 20 h 340"/>
                  <a:gd name="T40" fmla="*/ 248 w 338"/>
                  <a:gd name="T41" fmla="*/ 10 h 340"/>
                  <a:gd name="T42" fmla="*/ 282 w 338"/>
                  <a:gd name="T43" fmla="*/ 0 h 340"/>
                  <a:gd name="T44" fmla="*/ 282 w 338"/>
                  <a:gd name="T45" fmla="*/ 0 h 340"/>
                  <a:gd name="T46" fmla="*/ 276 w 338"/>
                  <a:gd name="T47" fmla="*/ 102 h 340"/>
                  <a:gd name="T48" fmla="*/ 272 w 338"/>
                  <a:gd name="T49" fmla="*/ 166 h 340"/>
                  <a:gd name="T50" fmla="*/ 272 w 338"/>
                  <a:gd name="T51" fmla="*/ 166 h 340"/>
                  <a:gd name="T52" fmla="*/ 274 w 338"/>
                  <a:gd name="T53" fmla="*/ 192 h 340"/>
                  <a:gd name="T54" fmla="*/ 278 w 338"/>
                  <a:gd name="T55" fmla="*/ 216 h 340"/>
                  <a:gd name="T56" fmla="*/ 284 w 338"/>
                  <a:gd name="T57" fmla="*/ 240 h 340"/>
                  <a:gd name="T58" fmla="*/ 290 w 338"/>
                  <a:gd name="T59" fmla="*/ 262 h 340"/>
                  <a:gd name="T60" fmla="*/ 300 w 338"/>
                  <a:gd name="T61" fmla="*/ 284 h 340"/>
                  <a:gd name="T62" fmla="*/ 312 w 338"/>
                  <a:gd name="T63" fmla="*/ 304 h 340"/>
                  <a:gd name="T64" fmla="*/ 324 w 338"/>
                  <a:gd name="T65" fmla="*/ 322 h 340"/>
                  <a:gd name="T66" fmla="*/ 338 w 338"/>
                  <a:gd name="T67" fmla="*/ 340 h 340"/>
                  <a:gd name="T68" fmla="*/ 338 w 338"/>
                  <a:gd name="T6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8" h="340">
                    <a:moveTo>
                      <a:pt x="338" y="340"/>
                    </a:moveTo>
                    <a:lnTo>
                      <a:pt x="338" y="340"/>
                    </a:lnTo>
                    <a:lnTo>
                      <a:pt x="244" y="332"/>
                    </a:lnTo>
                    <a:lnTo>
                      <a:pt x="154" y="322"/>
                    </a:lnTo>
                    <a:lnTo>
                      <a:pt x="72" y="310"/>
                    </a:lnTo>
                    <a:lnTo>
                      <a:pt x="0" y="292"/>
                    </a:lnTo>
                    <a:lnTo>
                      <a:pt x="0" y="292"/>
                    </a:lnTo>
                    <a:lnTo>
                      <a:pt x="10" y="264"/>
                    </a:lnTo>
                    <a:lnTo>
                      <a:pt x="18" y="234"/>
                    </a:lnTo>
                    <a:lnTo>
                      <a:pt x="22" y="202"/>
                    </a:lnTo>
                    <a:lnTo>
                      <a:pt x="24" y="166"/>
                    </a:lnTo>
                    <a:lnTo>
                      <a:pt x="24" y="166"/>
                    </a:lnTo>
                    <a:lnTo>
                      <a:pt x="22" y="112"/>
                    </a:lnTo>
                    <a:lnTo>
                      <a:pt x="22" y="112"/>
                    </a:lnTo>
                    <a:lnTo>
                      <a:pt x="52" y="92"/>
                    </a:lnTo>
                    <a:lnTo>
                      <a:pt x="82" y="76"/>
                    </a:lnTo>
                    <a:lnTo>
                      <a:pt x="114" y="60"/>
                    </a:lnTo>
                    <a:lnTo>
                      <a:pt x="146" y="44"/>
                    </a:lnTo>
                    <a:lnTo>
                      <a:pt x="180" y="32"/>
                    </a:lnTo>
                    <a:lnTo>
                      <a:pt x="214" y="20"/>
                    </a:lnTo>
                    <a:lnTo>
                      <a:pt x="248" y="1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02"/>
                    </a:lnTo>
                    <a:lnTo>
                      <a:pt x="272" y="166"/>
                    </a:lnTo>
                    <a:lnTo>
                      <a:pt x="272" y="166"/>
                    </a:lnTo>
                    <a:lnTo>
                      <a:pt x="274" y="192"/>
                    </a:lnTo>
                    <a:lnTo>
                      <a:pt x="278" y="216"/>
                    </a:lnTo>
                    <a:lnTo>
                      <a:pt x="284" y="240"/>
                    </a:lnTo>
                    <a:lnTo>
                      <a:pt x="290" y="262"/>
                    </a:lnTo>
                    <a:lnTo>
                      <a:pt x="300" y="284"/>
                    </a:lnTo>
                    <a:lnTo>
                      <a:pt x="312" y="304"/>
                    </a:lnTo>
                    <a:lnTo>
                      <a:pt x="324" y="322"/>
                    </a:lnTo>
                    <a:lnTo>
                      <a:pt x="338" y="340"/>
                    </a:lnTo>
                    <a:lnTo>
                      <a:pt x="338" y="34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" name="Freeform 13"/>
              <p:cNvSpPr>
                <a:spLocks/>
              </p:cNvSpPr>
              <p:nvPr/>
            </p:nvSpPr>
            <p:spPr bwMode="auto">
              <a:xfrm>
                <a:off x="7424562" y="3377893"/>
                <a:ext cx="511175" cy="530225"/>
              </a:xfrm>
              <a:custGeom>
                <a:avLst/>
                <a:gdLst>
                  <a:gd name="T0" fmla="*/ 300 w 322"/>
                  <a:gd name="T1" fmla="*/ 226 h 334"/>
                  <a:gd name="T2" fmla="*/ 300 w 322"/>
                  <a:gd name="T3" fmla="*/ 226 h 334"/>
                  <a:gd name="T4" fmla="*/ 298 w 322"/>
                  <a:gd name="T5" fmla="*/ 172 h 334"/>
                  <a:gd name="T6" fmla="*/ 298 w 322"/>
                  <a:gd name="T7" fmla="*/ 172 h 334"/>
                  <a:gd name="T8" fmla="*/ 300 w 322"/>
                  <a:gd name="T9" fmla="*/ 136 h 334"/>
                  <a:gd name="T10" fmla="*/ 304 w 322"/>
                  <a:gd name="T11" fmla="*/ 104 h 334"/>
                  <a:gd name="T12" fmla="*/ 312 w 322"/>
                  <a:gd name="T13" fmla="*/ 74 h 334"/>
                  <a:gd name="T14" fmla="*/ 322 w 322"/>
                  <a:gd name="T15" fmla="*/ 46 h 334"/>
                  <a:gd name="T16" fmla="*/ 322 w 322"/>
                  <a:gd name="T17" fmla="*/ 46 h 334"/>
                  <a:gd name="T18" fmla="*/ 252 w 322"/>
                  <a:gd name="T19" fmla="*/ 30 h 334"/>
                  <a:gd name="T20" fmla="*/ 174 w 322"/>
                  <a:gd name="T21" fmla="*/ 16 h 334"/>
                  <a:gd name="T22" fmla="*/ 90 w 322"/>
                  <a:gd name="T23" fmla="*/ 6 h 334"/>
                  <a:gd name="T24" fmla="*/ 0 w 322"/>
                  <a:gd name="T25" fmla="*/ 0 h 334"/>
                  <a:gd name="T26" fmla="*/ 0 w 322"/>
                  <a:gd name="T27" fmla="*/ 0 h 334"/>
                  <a:gd name="T28" fmla="*/ 14 w 322"/>
                  <a:gd name="T29" fmla="*/ 16 h 334"/>
                  <a:gd name="T30" fmla="*/ 26 w 322"/>
                  <a:gd name="T31" fmla="*/ 34 h 334"/>
                  <a:gd name="T32" fmla="*/ 38 w 322"/>
                  <a:gd name="T33" fmla="*/ 54 h 334"/>
                  <a:gd name="T34" fmla="*/ 48 w 322"/>
                  <a:gd name="T35" fmla="*/ 76 h 334"/>
                  <a:gd name="T36" fmla="*/ 54 w 322"/>
                  <a:gd name="T37" fmla="*/ 98 h 334"/>
                  <a:gd name="T38" fmla="*/ 60 w 322"/>
                  <a:gd name="T39" fmla="*/ 122 h 334"/>
                  <a:gd name="T40" fmla="*/ 64 w 322"/>
                  <a:gd name="T41" fmla="*/ 146 h 334"/>
                  <a:gd name="T42" fmla="*/ 64 w 322"/>
                  <a:gd name="T43" fmla="*/ 172 h 334"/>
                  <a:gd name="T44" fmla="*/ 64 w 322"/>
                  <a:gd name="T45" fmla="*/ 172 h 334"/>
                  <a:gd name="T46" fmla="*/ 62 w 322"/>
                  <a:gd name="T47" fmla="*/ 234 h 334"/>
                  <a:gd name="T48" fmla="*/ 56 w 322"/>
                  <a:gd name="T49" fmla="*/ 334 h 334"/>
                  <a:gd name="T50" fmla="*/ 56 w 322"/>
                  <a:gd name="T51" fmla="*/ 334 h 334"/>
                  <a:gd name="T52" fmla="*/ 88 w 322"/>
                  <a:gd name="T53" fmla="*/ 324 h 334"/>
                  <a:gd name="T54" fmla="*/ 120 w 322"/>
                  <a:gd name="T55" fmla="*/ 314 h 334"/>
                  <a:gd name="T56" fmla="*/ 152 w 322"/>
                  <a:gd name="T57" fmla="*/ 304 h 334"/>
                  <a:gd name="T58" fmla="*/ 182 w 322"/>
                  <a:gd name="T59" fmla="*/ 290 h 334"/>
                  <a:gd name="T60" fmla="*/ 214 w 322"/>
                  <a:gd name="T61" fmla="*/ 276 h 334"/>
                  <a:gd name="T62" fmla="*/ 242 w 322"/>
                  <a:gd name="T63" fmla="*/ 260 h 334"/>
                  <a:gd name="T64" fmla="*/ 272 w 322"/>
                  <a:gd name="T65" fmla="*/ 244 h 334"/>
                  <a:gd name="T66" fmla="*/ 300 w 322"/>
                  <a:gd name="T67" fmla="*/ 226 h 334"/>
                  <a:gd name="T68" fmla="*/ 300 w 322"/>
                  <a:gd name="T69" fmla="*/ 226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2" h="334">
                    <a:moveTo>
                      <a:pt x="300" y="226"/>
                    </a:moveTo>
                    <a:lnTo>
                      <a:pt x="300" y="226"/>
                    </a:lnTo>
                    <a:lnTo>
                      <a:pt x="298" y="172"/>
                    </a:lnTo>
                    <a:lnTo>
                      <a:pt x="298" y="172"/>
                    </a:lnTo>
                    <a:lnTo>
                      <a:pt x="300" y="136"/>
                    </a:lnTo>
                    <a:lnTo>
                      <a:pt x="304" y="104"/>
                    </a:lnTo>
                    <a:lnTo>
                      <a:pt x="312" y="74"/>
                    </a:lnTo>
                    <a:lnTo>
                      <a:pt x="322" y="46"/>
                    </a:lnTo>
                    <a:lnTo>
                      <a:pt x="322" y="46"/>
                    </a:lnTo>
                    <a:lnTo>
                      <a:pt x="252" y="30"/>
                    </a:lnTo>
                    <a:lnTo>
                      <a:pt x="174" y="16"/>
                    </a:lnTo>
                    <a:lnTo>
                      <a:pt x="9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" y="16"/>
                    </a:lnTo>
                    <a:lnTo>
                      <a:pt x="26" y="34"/>
                    </a:lnTo>
                    <a:lnTo>
                      <a:pt x="38" y="54"/>
                    </a:lnTo>
                    <a:lnTo>
                      <a:pt x="48" y="76"/>
                    </a:lnTo>
                    <a:lnTo>
                      <a:pt x="54" y="98"/>
                    </a:lnTo>
                    <a:lnTo>
                      <a:pt x="60" y="122"/>
                    </a:lnTo>
                    <a:lnTo>
                      <a:pt x="64" y="146"/>
                    </a:lnTo>
                    <a:lnTo>
                      <a:pt x="64" y="172"/>
                    </a:lnTo>
                    <a:lnTo>
                      <a:pt x="64" y="172"/>
                    </a:lnTo>
                    <a:lnTo>
                      <a:pt x="62" y="234"/>
                    </a:lnTo>
                    <a:lnTo>
                      <a:pt x="56" y="334"/>
                    </a:lnTo>
                    <a:lnTo>
                      <a:pt x="56" y="334"/>
                    </a:lnTo>
                    <a:lnTo>
                      <a:pt x="88" y="324"/>
                    </a:lnTo>
                    <a:lnTo>
                      <a:pt x="120" y="314"/>
                    </a:lnTo>
                    <a:lnTo>
                      <a:pt x="152" y="304"/>
                    </a:lnTo>
                    <a:lnTo>
                      <a:pt x="182" y="290"/>
                    </a:lnTo>
                    <a:lnTo>
                      <a:pt x="214" y="276"/>
                    </a:lnTo>
                    <a:lnTo>
                      <a:pt x="242" y="260"/>
                    </a:lnTo>
                    <a:lnTo>
                      <a:pt x="272" y="244"/>
                    </a:lnTo>
                    <a:lnTo>
                      <a:pt x="300" y="226"/>
                    </a:lnTo>
                    <a:lnTo>
                      <a:pt x="300" y="226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" name="Freeform 14"/>
              <p:cNvSpPr>
                <a:spLocks/>
              </p:cNvSpPr>
              <p:nvPr/>
            </p:nvSpPr>
            <p:spPr bwMode="auto">
              <a:xfrm>
                <a:off x="7424562" y="1514168"/>
                <a:ext cx="511175" cy="530225"/>
              </a:xfrm>
              <a:custGeom>
                <a:avLst/>
                <a:gdLst>
                  <a:gd name="T0" fmla="*/ 300 w 322"/>
                  <a:gd name="T1" fmla="*/ 108 h 334"/>
                  <a:gd name="T2" fmla="*/ 300 w 322"/>
                  <a:gd name="T3" fmla="*/ 108 h 334"/>
                  <a:gd name="T4" fmla="*/ 298 w 322"/>
                  <a:gd name="T5" fmla="*/ 162 h 334"/>
                  <a:gd name="T6" fmla="*/ 298 w 322"/>
                  <a:gd name="T7" fmla="*/ 162 h 334"/>
                  <a:gd name="T8" fmla="*/ 300 w 322"/>
                  <a:gd name="T9" fmla="*/ 198 h 334"/>
                  <a:gd name="T10" fmla="*/ 304 w 322"/>
                  <a:gd name="T11" fmla="*/ 230 h 334"/>
                  <a:gd name="T12" fmla="*/ 312 w 322"/>
                  <a:gd name="T13" fmla="*/ 260 h 334"/>
                  <a:gd name="T14" fmla="*/ 322 w 322"/>
                  <a:gd name="T15" fmla="*/ 288 h 334"/>
                  <a:gd name="T16" fmla="*/ 322 w 322"/>
                  <a:gd name="T17" fmla="*/ 288 h 334"/>
                  <a:gd name="T18" fmla="*/ 252 w 322"/>
                  <a:gd name="T19" fmla="*/ 304 h 334"/>
                  <a:gd name="T20" fmla="*/ 174 w 322"/>
                  <a:gd name="T21" fmla="*/ 318 h 334"/>
                  <a:gd name="T22" fmla="*/ 90 w 322"/>
                  <a:gd name="T23" fmla="*/ 328 h 334"/>
                  <a:gd name="T24" fmla="*/ 0 w 322"/>
                  <a:gd name="T25" fmla="*/ 334 h 334"/>
                  <a:gd name="T26" fmla="*/ 0 w 322"/>
                  <a:gd name="T27" fmla="*/ 334 h 334"/>
                  <a:gd name="T28" fmla="*/ 14 w 322"/>
                  <a:gd name="T29" fmla="*/ 318 h 334"/>
                  <a:gd name="T30" fmla="*/ 26 w 322"/>
                  <a:gd name="T31" fmla="*/ 300 h 334"/>
                  <a:gd name="T32" fmla="*/ 38 w 322"/>
                  <a:gd name="T33" fmla="*/ 280 h 334"/>
                  <a:gd name="T34" fmla="*/ 48 w 322"/>
                  <a:gd name="T35" fmla="*/ 258 h 334"/>
                  <a:gd name="T36" fmla="*/ 54 w 322"/>
                  <a:gd name="T37" fmla="*/ 236 h 334"/>
                  <a:gd name="T38" fmla="*/ 60 w 322"/>
                  <a:gd name="T39" fmla="*/ 212 h 334"/>
                  <a:gd name="T40" fmla="*/ 64 w 322"/>
                  <a:gd name="T41" fmla="*/ 188 h 334"/>
                  <a:gd name="T42" fmla="*/ 64 w 322"/>
                  <a:gd name="T43" fmla="*/ 162 h 334"/>
                  <a:gd name="T44" fmla="*/ 64 w 322"/>
                  <a:gd name="T45" fmla="*/ 162 h 334"/>
                  <a:gd name="T46" fmla="*/ 62 w 322"/>
                  <a:gd name="T47" fmla="*/ 100 h 334"/>
                  <a:gd name="T48" fmla="*/ 56 w 322"/>
                  <a:gd name="T49" fmla="*/ 0 h 334"/>
                  <a:gd name="T50" fmla="*/ 56 w 322"/>
                  <a:gd name="T51" fmla="*/ 0 h 334"/>
                  <a:gd name="T52" fmla="*/ 88 w 322"/>
                  <a:gd name="T53" fmla="*/ 10 h 334"/>
                  <a:gd name="T54" fmla="*/ 120 w 322"/>
                  <a:gd name="T55" fmla="*/ 20 h 334"/>
                  <a:gd name="T56" fmla="*/ 152 w 322"/>
                  <a:gd name="T57" fmla="*/ 30 h 334"/>
                  <a:gd name="T58" fmla="*/ 182 w 322"/>
                  <a:gd name="T59" fmla="*/ 44 h 334"/>
                  <a:gd name="T60" fmla="*/ 214 w 322"/>
                  <a:gd name="T61" fmla="*/ 58 h 334"/>
                  <a:gd name="T62" fmla="*/ 242 w 322"/>
                  <a:gd name="T63" fmla="*/ 74 h 334"/>
                  <a:gd name="T64" fmla="*/ 272 w 322"/>
                  <a:gd name="T65" fmla="*/ 90 h 334"/>
                  <a:gd name="T66" fmla="*/ 300 w 322"/>
                  <a:gd name="T67" fmla="*/ 108 h 334"/>
                  <a:gd name="T68" fmla="*/ 300 w 322"/>
                  <a:gd name="T69" fmla="*/ 108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2" h="334">
                    <a:moveTo>
                      <a:pt x="300" y="108"/>
                    </a:moveTo>
                    <a:lnTo>
                      <a:pt x="300" y="108"/>
                    </a:lnTo>
                    <a:lnTo>
                      <a:pt x="298" y="162"/>
                    </a:lnTo>
                    <a:lnTo>
                      <a:pt x="298" y="162"/>
                    </a:lnTo>
                    <a:lnTo>
                      <a:pt x="300" y="198"/>
                    </a:lnTo>
                    <a:lnTo>
                      <a:pt x="304" y="230"/>
                    </a:lnTo>
                    <a:lnTo>
                      <a:pt x="312" y="260"/>
                    </a:lnTo>
                    <a:lnTo>
                      <a:pt x="322" y="288"/>
                    </a:lnTo>
                    <a:lnTo>
                      <a:pt x="322" y="288"/>
                    </a:lnTo>
                    <a:lnTo>
                      <a:pt x="252" y="304"/>
                    </a:lnTo>
                    <a:lnTo>
                      <a:pt x="174" y="318"/>
                    </a:lnTo>
                    <a:lnTo>
                      <a:pt x="90" y="328"/>
                    </a:lnTo>
                    <a:lnTo>
                      <a:pt x="0" y="334"/>
                    </a:lnTo>
                    <a:lnTo>
                      <a:pt x="0" y="334"/>
                    </a:lnTo>
                    <a:lnTo>
                      <a:pt x="14" y="318"/>
                    </a:lnTo>
                    <a:lnTo>
                      <a:pt x="26" y="300"/>
                    </a:lnTo>
                    <a:lnTo>
                      <a:pt x="38" y="280"/>
                    </a:lnTo>
                    <a:lnTo>
                      <a:pt x="48" y="258"/>
                    </a:lnTo>
                    <a:lnTo>
                      <a:pt x="54" y="236"/>
                    </a:lnTo>
                    <a:lnTo>
                      <a:pt x="60" y="212"/>
                    </a:lnTo>
                    <a:lnTo>
                      <a:pt x="64" y="188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2" y="10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88" y="10"/>
                    </a:lnTo>
                    <a:lnTo>
                      <a:pt x="120" y="20"/>
                    </a:lnTo>
                    <a:lnTo>
                      <a:pt x="152" y="30"/>
                    </a:lnTo>
                    <a:lnTo>
                      <a:pt x="182" y="44"/>
                    </a:lnTo>
                    <a:lnTo>
                      <a:pt x="214" y="58"/>
                    </a:lnTo>
                    <a:lnTo>
                      <a:pt x="242" y="74"/>
                    </a:lnTo>
                    <a:lnTo>
                      <a:pt x="272" y="90"/>
                    </a:lnTo>
                    <a:lnTo>
                      <a:pt x="300" y="108"/>
                    </a:lnTo>
                    <a:lnTo>
                      <a:pt x="300" y="108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91" name="Freeform 7"/>
            <p:cNvSpPr>
              <a:spLocks/>
            </p:cNvSpPr>
            <p:nvPr/>
          </p:nvSpPr>
          <p:spPr bwMode="auto">
            <a:xfrm rot="1800000">
              <a:off x="4486228" y="3158230"/>
              <a:ext cx="1219655" cy="341650"/>
            </a:xfrm>
            <a:custGeom>
              <a:avLst/>
              <a:gdLst>
                <a:gd name="T0" fmla="*/ 1216 w 1216"/>
                <a:gd name="T1" fmla="*/ 330 h 330"/>
                <a:gd name="T2" fmla="*/ 1216 w 1216"/>
                <a:gd name="T3" fmla="*/ 330 h 330"/>
                <a:gd name="T4" fmla="*/ 1206 w 1216"/>
                <a:gd name="T5" fmla="*/ 284 h 330"/>
                <a:gd name="T6" fmla="*/ 1192 w 1216"/>
                <a:gd name="T7" fmla="*/ 238 h 330"/>
                <a:gd name="T8" fmla="*/ 1176 w 1216"/>
                <a:gd name="T9" fmla="*/ 194 h 330"/>
                <a:gd name="T10" fmla="*/ 1156 w 1216"/>
                <a:gd name="T11" fmla="*/ 150 h 330"/>
                <a:gd name="T12" fmla="*/ 1134 w 1216"/>
                <a:gd name="T13" fmla="*/ 110 h 330"/>
                <a:gd name="T14" fmla="*/ 1110 w 1216"/>
                <a:gd name="T15" fmla="*/ 72 h 330"/>
                <a:gd name="T16" fmla="*/ 1082 w 1216"/>
                <a:gd name="T17" fmla="*/ 34 h 330"/>
                <a:gd name="T18" fmla="*/ 1054 w 1216"/>
                <a:gd name="T19" fmla="*/ 0 h 330"/>
                <a:gd name="T20" fmla="*/ 1054 w 1216"/>
                <a:gd name="T21" fmla="*/ 0 h 330"/>
                <a:gd name="T22" fmla="*/ 988 w 1216"/>
                <a:gd name="T23" fmla="*/ 6 h 330"/>
                <a:gd name="T24" fmla="*/ 988 w 1216"/>
                <a:gd name="T25" fmla="*/ 6 h 330"/>
                <a:gd name="T26" fmla="*/ 930 w 1216"/>
                <a:gd name="T27" fmla="*/ 16 h 330"/>
                <a:gd name="T28" fmla="*/ 870 w 1216"/>
                <a:gd name="T29" fmla="*/ 26 h 330"/>
                <a:gd name="T30" fmla="*/ 806 w 1216"/>
                <a:gd name="T31" fmla="*/ 32 h 330"/>
                <a:gd name="T32" fmla="*/ 738 w 1216"/>
                <a:gd name="T33" fmla="*/ 36 h 330"/>
                <a:gd name="T34" fmla="*/ 738 w 1216"/>
                <a:gd name="T35" fmla="*/ 36 h 330"/>
                <a:gd name="T36" fmla="*/ 674 w 1216"/>
                <a:gd name="T37" fmla="*/ 40 h 330"/>
                <a:gd name="T38" fmla="*/ 608 w 1216"/>
                <a:gd name="T39" fmla="*/ 40 h 330"/>
                <a:gd name="T40" fmla="*/ 608 w 1216"/>
                <a:gd name="T41" fmla="*/ 40 h 330"/>
                <a:gd name="T42" fmla="*/ 550 w 1216"/>
                <a:gd name="T43" fmla="*/ 40 h 330"/>
                <a:gd name="T44" fmla="*/ 494 w 1216"/>
                <a:gd name="T45" fmla="*/ 38 h 330"/>
                <a:gd name="T46" fmla="*/ 494 w 1216"/>
                <a:gd name="T47" fmla="*/ 38 h 330"/>
                <a:gd name="T48" fmla="*/ 422 w 1216"/>
                <a:gd name="T49" fmla="*/ 32 h 330"/>
                <a:gd name="T50" fmla="*/ 354 w 1216"/>
                <a:gd name="T51" fmla="*/ 26 h 330"/>
                <a:gd name="T52" fmla="*/ 290 w 1216"/>
                <a:gd name="T53" fmla="*/ 18 h 330"/>
                <a:gd name="T54" fmla="*/ 228 w 1216"/>
                <a:gd name="T55" fmla="*/ 6 h 330"/>
                <a:gd name="T56" fmla="*/ 228 w 1216"/>
                <a:gd name="T57" fmla="*/ 6 h 330"/>
                <a:gd name="T58" fmla="*/ 162 w 1216"/>
                <a:gd name="T59" fmla="*/ 0 h 330"/>
                <a:gd name="T60" fmla="*/ 162 w 1216"/>
                <a:gd name="T61" fmla="*/ 0 h 330"/>
                <a:gd name="T62" fmla="*/ 134 w 1216"/>
                <a:gd name="T63" fmla="*/ 34 h 330"/>
                <a:gd name="T64" fmla="*/ 106 w 1216"/>
                <a:gd name="T65" fmla="*/ 72 h 330"/>
                <a:gd name="T66" fmla="*/ 82 w 1216"/>
                <a:gd name="T67" fmla="*/ 110 h 330"/>
                <a:gd name="T68" fmla="*/ 60 w 1216"/>
                <a:gd name="T69" fmla="*/ 150 h 330"/>
                <a:gd name="T70" fmla="*/ 40 w 1216"/>
                <a:gd name="T71" fmla="*/ 194 h 330"/>
                <a:gd name="T72" fmla="*/ 24 w 1216"/>
                <a:gd name="T73" fmla="*/ 238 h 330"/>
                <a:gd name="T74" fmla="*/ 10 w 1216"/>
                <a:gd name="T75" fmla="*/ 284 h 330"/>
                <a:gd name="T76" fmla="*/ 0 w 1216"/>
                <a:gd name="T77" fmla="*/ 330 h 330"/>
                <a:gd name="T78" fmla="*/ 0 w 1216"/>
                <a:gd name="T79" fmla="*/ 330 h 330"/>
                <a:gd name="T80" fmla="*/ 58 w 1216"/>
                <a:gd name="T81" fmla="*/ 316 h 330"/>
                <a:gd name="T82" fmla="*/ 124 w 1216"/>
                <a:gd name="T83" fmla="*/ 302 h 330"/>
                <a:gd name="T84" fmla="*/ 194 w 1216"/>
                <a:gd name="T85" fmla="*/ 292 h 330"/>
                <a:gd name="T86" fmla="*/ 268 w 1216"/>
                <a:gd name="T87" fmla="*/ 282 h 330"/>
                <a:gd name="T88" fmla="*/ 348 w 1216"/>
                <a:gd name="T89" fmla="*/ 274 h 330"/>
                <a:gd name="T90" fmla="*/ 432 w 1216"/>
                <a:gd name="T91" fmla="*/ 268 h 330"/>
                <a:gd name="T92" fmla="*/ 518 w 1216"/>
                <a:gd name="T93" fmla="*/ 266 h 330"/>
                <a:gd name="T94" fmla="*/ 608 w 1216"/>
                <a:gd name="T95" fmla="*/ 264 h 330"/>
                <a:gd name="T96" fmla="*/ 608 w 1216"/>
                <a:gd name="T97" fmla="*/ 264 h 330"/>
                <a:gd name="T98" fmla="*/ 698 w 1216"/>
                <a:gd name="T99" fmla="*/ 266 h 330"/>
                <a:gd name="T100" fmla="*/ 784 w 1216"/>
                <a:gd name="T101" fmla="*/ 268 h 330"/>
                <a:gd name="T102" fmla="*/ 868 w 1216"/>
                <a:gd name="T103" fmla="*/ 274 h 330"/>
                <a:gd name="T104" fmla="*/ 948 w 1216"/>
                <a:gd name="T105" fmla="*/ 282 h 330"/>
                <a:gd name="T106" fmla="*/ 1022 w 1216"/>
                <a:gd name="T107" fmla="*/ 292 h 330"/>
                <a:gd name="T108" fmla="*/ 1092 w 1216"/>
                <a:gd name="T109" fmla="*/ 302 h 330"/>
                <a:gd name="T110" fmla="*/ 1158 w 1216"/>
                <a:gd name="T111" fmla="*/ 316 h 330"/>
                <a:gd name="T112" fmla="*/ 1216 w 1216"/>
                <a:gd name="T113" fmla="*/ 330 h 330"/>
                <a:gd name="T114" fmla="*/ 1216 w 1216"/>
                <a:gd name="T115" fmla="*/ 330 h 330"/>
                <a:gd name="connsiteX0" fmla="*/ 10000 w 10000"/>
                <a:gd name="connsiteY0" fmla="*/ 10278 h 10278"/>
                <a:gd name="connsiteX1" fmla="*/ 10000 w 10000"/>
                <a:gd name="connsiteY1" fmla="*/ 10278 h 10278"/>
                <a:gd name="connsiteX2" fmla="*/ 9918 w 10000"/>
                <a:gd name="connsiteY2" fmla="*/ 8884 h 10278"/>
                <a:gd name="connsiteX3" fmla="*/ 9803 w 10000"/>
                <a:gd name="connsiteY3" fmla="*/ 7490 h 10278"/>
                <a:gd name="connsiteX4" fmla="*/ 9671 w 10000"/>
                <a:gd name="connsiteY4" fmla="*/ 6157 h 10278"/>
                <a:gd name="connsiteX5" fmla="*/ 9507 w 10000"/>
                <a:gd name="connsiteY5" fmla="*/ 4823 h 10278"/>
                <a:gd name="connsiteX6" fmla="*/ 9326 w 10000"/>
                <a:gd name="connsiteY6" fmla="*/ 3611 h 10278"/>
                <a:gd name="connsiteX7" fmla="*/ 9128 w 10000"/>
                <a:gd name="connsiteY7" fmla="*/ 2460 h 10278"/>
                <a:gd name="connsiteX8" fmla="*/ 8898 w 10000"/>
                <a:gd name="connsiteY8" fmla="*/ 1308 h 10278"/>
                <a:gd name="connsiteX9" fmla="*/ 8668 w 10000"/>
                <a:gd name="connsiteY9" fmla="*/ 278 h 10278"/>
                <a:gd name="connsiteX10" fmla="*/ 8668 w 10000"/>
                <a:gd name="connsiteY10" fmla="*/ 278 h 10278"/>
                <a:gd name="connsiteX11" fmla="*/ 8125 w 10000"/>
                <a:gd name="connsiteY11" fmla="*/ 460 h 10278"/>
                <a:gd name="connsiteX12" fmla="*/ 8125 w 10000"/>
                <a:gd name="connsiteY12" fmla="*/ 460 h 10278"/>
                <a:gd name="connsiteX13" fmla="*/ 7648 w 10000"/>
                <a:gd name="connsiteY13" fmla="*/ 763 h 10278"/>
                <a:gd name="connsiteX14" fmla="*/ 7155 w 10000"/>
                <a:gd name="connsiteY14" fmla="*/ 1066 h 10278"/>
                <a:gd name="connsiteX15" fmla="*/ 6628 w 10000"/>
                <a:gd name="connsiteY15" fmla="*/ 1248 h 10278"/>
                <a:gd name="connsiteX16" fmla="*/ 6069 w 10000"/>
                <a:gd name="connsiteY16" fmla="*/ 1369 h 10278"/>
                <a:gd name="connsiteX17" fmla="*/ 6069 w 10000"/>
                <a:gd name="connsiteY17" fmla="*/ 1369 h 10278"/>
                <a:gd name="connsiteX18" fmla="*/ 5543 w 10000"/>
                <a:gd name="connsiteY18" fmla="*/ 1490 h 10278"/>
                <a:gd name="connsiteX19" fmla="*/ 5000 w 10000"/>
                <a:gd name="connsiteY19" fmla="*/ 1490 h 10278"/>
                <a:gd name="connsiteX20" fmla="*/ 5000 w 10000"/>
                <a:gd name="connsiteY20" fmla="*/ 1490 h 10278"/>
                <a:gd name="connsiteX21" fmla="*/ 4523 w 10000"/>
                <a:gd name="connsiteY21" fmla="*/ 1490 h 10278"/>
                <a:gd name="connsiteX22" fmla="*/ 4063 w 10000"/>
                <a:gd name="connsiteY22" fmla="*/ 1430 h 10278"/>
                <a:gd name="connsiteX23" fmla="*/ 4063 w 10000"/>
                <a:gd name="connsiteY23" fmla="*/ 1430 h 10278"/>
                <a:gd name="connsiteX24" fmla="*/ 3470 w 10000"/>
                <a:gd name="connsiteY24" fmla="*/ 1248 h 10278"/>
                <a:gd name="connsiteX25" fmla="*/ 2911 w 10000"/>
                <a:gd name="connsiteY25" fmla="*/ 1066 h 10278"/>
                <a:gd name="connsiteX26" fmla="*/ 2385 w 10000"/>
                <a:gd name="connsiteY26" fmla="*/ 823 h 10278"/>
                <a:gd name="connsiteX27" fmla="*/ 1875 w 10000"/>
                <a:gd name="connsiteY27" fmla="*/ 460 h 10278"/>
                <a:gd name="connsiteX28" fmla="*/ 1875 w 10000"/>
                <a:gd name="connsiteY28" fmla="*/ 460 h 10278"/>
                <a:gd name="connsiteX29" fmla="*/ 1332 w 10000"/>
                <a:gd name="connsiteY29" fmla="*/ 278 h 10278"/>
                <a:gd name="connsiteX30" fmla="*/ 1306 w 10000"/>
                <a:gd name="connsiteY30" fmla="*/ 0 h 10278"/>
                <a:gd name="connsiteX31" fmla="*/ 1102 w 10000"/>
                <a:gd name="connsiteY31" fmla="*/ 1308 h 10278"/>
                <a:gd name="connsiteX32" fmla="*/ 872 w 10000"/>
                <a:gd name="connsiteY32" fmla="*/ 2460 h 10278"/>
                <a:gd name="connsiteX33" fmla="*/ 674 w 10000"/>
                <a:gd name="connsiteY33" fmla="*/ 3611 h 10278"/>
                <a:gd name="connsiteX34" fmla="*/ 493 w 10000"/>
                <a:gd name="connsiteY34" fmla="*/ 4823 h 10278"/>
                <a:gd name="connsiteX35" fmla="*/ 329 w 10000"/>
                <a:gd name="connsiteY35" fmla="*/ 6157 h 10278"/>
                <a:gd name="connsiteX36" fmla="*/ 197 w 10000"/>
                <a:gd name="connsiteY36" fmla="*/ 7490 h 10278"/>
                <a:gd name="connsiteX37" fmla="*/ 82 w 10000"/>
                <a:gd name="connsiteY37" fmla="*/ 8884 h 10278"/>
                <a:gd name="connsiteX38" fmla="*/ 0 w 10000"/>
                <a:gd name="connsiteY38" fmla="*/ 10278 h 10278"/>
                <a:gd name="connsiteX39" fmla="*/ 0 w 10000"/>
                <a:gd name="connsiteY39" fmla="*/ 10278 h 10278"/>
                <a:gd name="connsiteX40" fmla="*/ 477 w 10000"/>
                <a:gd name="connsiteY40" fmla="*/ 9854 h 10278"/>
                <a:gd name="connsiteX41" fmla="*/ 1020 w 10000"/>
                <a:gd name="connsiteY41" fmla="*/ 9430 h 10278"/>
                <a:gd name="connsiteX42" fmla="*/ 1595 w 10000"/>
                <a:gd name="connsiteY42" fmla="*/ 9126 h 10278"/>
                <a:gd name="connsiteX43" fmla="*/ 2204 w 10000"/>
                <a:gd name="connsiteY43" fmla="*/ 8823 h 10278"/>
                <a:gd name="connsiteX44" fmla="*/ 2862 w 10000"/>
                <a:gd name="connsiteY44" fmla="*/ 8581 h 10278"/>
                <a:gd name="connsiteX45" fmla="*/ 3553 w 10000"/>
                <a:gd name="connsiteY45" fmla="*/ 8399 h 10278"/>
                <a:gd name="connsiteX46" fmla="*/ 4260 w 10000"/>
                <a:gd name="connsiteY46" fmla="*/ 8339 h 10278"/>
                <a:gd name="connsiteX47" fmla="*/ 5000 w 10000"/>
                <a:gd name="connsiteY47" fmla="*/ 8278 h 10278"/>
                <a:gd name="connsiteX48" fmla="*/ 5000 w 10000"/>
                <a:gd name="connsiteY48" fmla="*/ 8278 h 10278"/>
                <a:gd name="connsiteX49" fmla="*/ 5740 w 10000"/>
                <a:gd name="connsiteY49" fmla="*/ 8339 h 10278"/>
                <a:gd name="connsiteX50" fmla="*/ 6447 w 10000"/>
                <a:gd name="connsiteY50" fmla="*/ 8399 h 10278"/>
                <a:gd name="connsiteX51" fmla="*/ 7138 w 10000"/>
                <a:gd name="connsiteY51" fmla="*/ 8581 h 10278"/>
                <a:gd name="connsiteX52" fmla="*/ 7796 w 10000"/>
                <a:gd name="connsiteY52" fmla="*/ 8823 h 10278"/>
                <a:gd name="connsiteX53" fmla="*/ 8405 w 10000"/>
                <a:gd name="connsiteY53" fmla="*/ 9126 h 10278"/>
                <a:gd name="connsiteX54" fmla="*/ 8980 w 10000"/>
                <a:gd name="connsiteY54" fmla="*/ 9430 h 10278"/>
                <a:gd name="connsiteX55" fmla="*/ 9523 w 10000"/>
                <a:gd name="connsiteY55" fmla="*/ 9854 h 10278"/>
                <a:gd name="connsiteX56" fmla="*/ 10000 w 10000"/>
                <a:gd name="connsiteY56" fmla="*/ 10278 h 10278"/>
                <a:gd name="connsiteX57" fmla="*/ 10000 w 10000"/>
                <a:gd name="connsiteY57" fmla="*/ 10278 h 10278"/>
                <a:gd name="connsiteX0" fmla="*/ 10000 w 10000"/>
                <a:gd name="connsiteY0" fmla="*/ 10278 h 10278"/>
                <a:gd name="connsiteX1" fmla="*/ 10000 w 10000"/>
                <a:gd name="connsiteY1" fmla="*/ 10278 h 10278"/>
                <a:gd name="connsiteX2" fmla="*/ 9918 w 10000"/>
                <a:gd name="connsiteY2" fmla="*/ 8884 h 10278"/>
                <a:gd name="connsiteX3" fmla="*/ 9803 w 10000"/>
                <a:gd name="connsiteY3" fmla="*/ 7490 h 10278"/>
                <a:gd name="connsiteX4" fmla="*/ 9671 w 10000"/>
                <a:gd name="connsiteY4" fmla="*/ 6157 h 10278"/>
                <a:gd name="connsiteX5" fmla="*/ 9507 w 10000"/>
                <a:gd name="connsiteY5" fmla="*/ 4823 h 10278"/>
                <a:gd name="connsiteX6" fmla="*/ 9326 w 10000"/>
                <a:gd name="connsiteY6" fmla="*/ 3611 h 10278"/>
                <a:gd name="connsiteX7" fmla="*/ 9128 w 10000"/>
                <a:gd name="connsiteY7" fmla="*/ 2460 h 10278"/>
                <a:gd name="connsiteX8" fmla="*/ 8898 w 10000"/>
                <a:gd name="connsiteY8" fmla="*/ 1308 h 10278"/>
                <a:gd name="connsiteX9" fmla="*/ 8668 w 10000"/>
                <a:gd name="connsiteY9" fmla="*/ 278 h 10278"/>
                <a:gd name="connsiteX10" fmla="*/ 8125 w 10000"/>
                <a:gd name="connsiteY10" fmla="*/ 460 h 10278"/>
                <a:gd name="connsiteX11" fmla="*/ 8125 w 10000"/>
                <a:gd name="connsiteY11" fmla="*/ 460 h 10278"/>
                <a:gd name="connsiteX12" fmla="*/ 7648 w 10000"/>
                <a:gd name="connsiteY12" fmla="*/ 763 h 10278"/>
                <a:gd name="connsiteX13" fmla="*/ 7155 w 10000"/>
                <a:gd name="connsiteY13" fmla="*/ 1066 h 10278"/>
                <a:gd name="connsiteX14" fmla="*/ 6628 w 10000"/>
                <a:gd name="connsiteY14" fmla="*/ 1248 h 10278"/>
                <a:gd name="connsiteX15" fmla="*/ 6069 w 10000"/>
                <a:gd name="connsiteY15" fmla="*/ 1369 h 10278"/>
                <a:gd name="connsiteX16" fmla="*/ 6069 w 10000"/>
                <a:gd name="connsiteY16" fmla="*/ 1369 h 10278"/>
                <a:gd name="connsiteX17" fmla="*/ 5543 w 10000"/>
                <a:gd name="connsiteY17" fmla="*/ 1490 h 10278"/>
                <a:gd name="connsiteX18" fmla="*/ 5000 w 10000"/>
                <a:gd name="connsiteY18" fmla="*/ 1490 h 10278"/>
                <a:gd name="connsiteX19" fmla="*/ 5000 w 10000"/>
                <a:gd name="connsiteY19" fmla="*/ 1490 h 10278"/>
                <a:gd name="connsiteX20" fmla="*/ 4523 w 10000"/>
                <a:gd name="connsiteY20" fmla="*/ 1490 h 10278"/>
                <a:gd name="connsiteX21" fmla="*/ 4063 w 10000"/>
                <a:gd name="connsiteY21" fmla="*/ 1430 h 10278"/>
                <a:gd name="connsiteX22" fmla="*/ 4063 w 10000"/>
                <a:gd name="connsiteY22" fmla="*/ 1430 h 10278"/>
                <a:gd name="connsiteX23" fmla="*/ 3470 w 10000"/>
                <a:gd name="connsiteY23" fmla="*/ 1248 h 10278"/>
                <a:gd name="connsiteX24" fmla="*/ 2911 w 10000"/>
                <a:gd name="connsiteY24" fmla="*/ 1066 h 10278"/>
                <a:gd name="connsiteX25" fmla="*/ 2385 w 10000"/>
                <a:gd name="connsiteY25" fmla="*/ 823 h 10278"/>
                <a:gd name="connsiteX26" fmla="*/ 1875 w 10000"/>
                <a:gd name="connsiteY26" fmla="*/ 460 h 10278"/>
                <a:gd name="connsiteX27" fmla="*/ 1875 w 10000"/>
                <a:gd name="connsiteY27" fmla="*/ 460 h 10278"/>
                <a:gd name="connsiteX28" fmla="*/ 1332 w 10000"/>
                <a:gd name="connsiteY28" fmla="*/ 278 h 10278"/>
                <a:gd name="connsiteX29" fmla="*/ 1306 w 10000"/>
                <a:gd name="connsiteY29" fmla="*/ 0 h 10278"/>
                <a:gd name="connsiteX30" fmla="*/ 1102 w 10000"/>
                <a:gd name="connsiteY30" fmla="*/ 1308 h 10278"/>
                <a:gd name="connsiteX31" fmla="*/ 872 w 10000"/>
                <a:gd name="connsiteY31" fmla="*/ 2460 h 10278"/>
                <a:gd name="connsiteX32" fmla="*/ 674 w 10000"/>
                <a:gd name="connsiteY32" fmla="*/ 3611 h 10278"/>
                <a:gd name="connsiteX33" fmla="*/ 493 w 10000"/>
                <a:gd name="connsiteY33" fmla="*/ 4823 h 10278"/>
                <a:gd name="connsiteX34" fmla="*/ 329 w 10000"/>
                <a:gd name="connsiteY34" fmla="*/ 6157 h 10278"/>
                <a:gd name="connsiteX35" fmla="*/ 197 w 10000"/>
                <a:gd name="connsiteY35" fmla="*/ 7490 h 10278"/>
                <a:gd name="connsiteX36" fmla="*/ 82 w 10000"/>
                <a:gd name="connsiteY36" fmla="*/ 8884 h 10278"/>
                <a:gd name="connsiteX37" fmla="*/ 0 w 10000"/>
                <a:gd name="connsiteY37" fmla="*/ 10278 h 10278"/>
                <a:gd name="connsiteX38" fmla="*/ 0 w 10000"/>
                <a:gd name="connsiteY38" fmla="*/ 10278 h 10278"/>
                <a:gd name="connsiteX39" fmla="*/ 477 w 10000"/>
                <a:gd name="connsiteY39" fmla="*/ 9854 h 10278"/>
                <a:gd name="connsiteX40" fmla="*/ 1020 w 10000"/>
                <a:gd name="connsiteY40" fmla="*/ 9430 h 10278"/>
                <a:gd name="connsiteX41" fmla="*/ 1595 w 10000"/>
                <a:gd name="connsiteY41" fmla="*/ 9126 h 10278"/>
                <a:gd name="connsiteX42" fmla="*/ 2204 w 10000"/>
                <a:gd name="connsiteY42" fmla="*/ 8823 h 10278"/>
                <a:gd name="connsiteX43" fmla="*/ 2862 w 10000"/>
                <a:gd name="connsiteY43" fmla="*/ 8581 h 10278"/>
                <a:gd name="connsiteX44" fmla="*/ 3553 w 10000"/>
                <a:gd name="connsiteY44" fmla="*/ 8399 h 10278"/>
                <a:gd name="connsiteX45" fmla="*/ 4260 w 10000"/>
                <a:gd name="connsiteY45" fmla="*/ 8339 h 10278"/>
                <a:gd name="connsiteX46" fmla="*/ 5000 w 10000"/>
                <a:gd name="connsiteY46" fmla="*/ 8278 h 10278"/>
                <a:gd name="connsiteX47" fmla="*/ 5000 w 10000"/>
                <a:gd name="connsiteY47" fmla="*/ 8278 h 10278"/>
                <a:gd name="connsiteX48" fmla="*/ 5740 w 10000"/>
                <a:gd name="connsiteY48" fmla="*/ 8339 h 10278"/>
                <a:gd name="connsiteX49" fmla="*/ 6447 w 10000"/>
                <a:gd name="connsiteY49" fmla="*/ 8399 h 10278"/>
                <a:gd name="connsiteX50" fmla="*/ 7138 w 10000"/>
                <a:gd name="connsiteY50" fmla="*/ 8581 h 10278"/>
                <a:gd name="connsiteX51" fmla="*/ 7796 w 10000"/>
                <a:gd name="connsiteY51" fmla="*/ 8823 h 10278"/>
                <a:gd name="connsiteX52" fmla="*/ 8405 w 10000"/>
                <a:gd name="connsiteY52" fmla="*/ 9126 h 10278"/>
                <a:gd name="connsiteX53" fmla="*/ 8980 w 10000"/>
                <a:gd name="connsiteY53" fmla="*/ 9430 h 10278"/>
                <a:gd name="connsiteX54" fmla="*/ 9523 w 10000"/>
                <a:gd name="connsiteY54" fmla="*/ 9854 h 10278"/>
                <a:gd name="connsiteX55" fmla="*/ 10000 w 10000"/>
                <a:gd name="connsiteY55" fmla="*/ 10278 h 10278"/>
                <a:gd name="connsiteX56" fmla="*/ 10000 w 10000"/>
                <a:gd name="connsiteY56" fmla="*/ 10278 h 10278"/>
                <a:gd name="connsiteX0" fmla="*/ 10000 w 10000"/>
                <a:gd name="connsiteY0" fmla="*/ 10278 h 10278"/>
                <a:gd name="connsiteX1" fmla="*/ 10000 w 10000"/>
                <a:gd name="connsiteY1" fmla="*/ 10278 h 10278"/>
                <a:gd name="connsiteX2" fmla="*/ 9918 w 10000"/>
                <a:gd name="connsiteY2" fmla="*/ 8884 h 10278"/>
                <a:gd name="connsiteX3" fmla="*/ 9803 w 10000"/>
                <a:gd name="connsiteY3" fmla="*/ 7490 h 10278"/>
                <a:gd name="connsiteX4" fmla="*/ 9671 w 10000"/>
                <a:gd name="connsiteY4" fmla="*/ 6157 h 10278"/>
                <a:gd name="connsiteX5" fmla="*/ 9507 w 10000"/>
                <a:gd name="connsiteY5" fmla="*/ 4823 h 10278"/>
                <a:gd name="connsiteX6" fmla="*/ 9326 w 10000"/>
                <a:gd name="connsiteY6" fmla="*/ 3611 h 10278"/>
                <a:gd name="connsiteX7" fmla="*/ 9128 w 10000"/>
                <a:gd name="connsiteY7" fmla="*/ 2460 h 10278"/>
                <a:gd name="connsiteX8" fmla="*/ 8898 w 10000"/>
                <a:gd name="connsiteY8" fmla="*/ 1308 h 10278"/>
                <a:gd name="connsiteX9" fmla="*/ 8668 w 10000"/>
                <a:gd name="connsiteY9" fmla="*/ 278 h 10278"/>
                <a:gd name="connsiteX10" fmla="*/ 8125 w 10000"/>
                <a:gd name="connsiteY10" fmla="*/ 460 h 10278"/>
                <a:gd name="connsiteX11" fmla="*/ 8125 w 10000"/>
                <a:gd name="connsiteY11" fmla="*/ 460 h 10278"/>
                <a:gd name="connsiteX12" fmla="*/ 7648 w 10000"/>
                <a:gd name="connsiteY12" fmla="*/ 763 h 10278"/>
                <a:gd name="connsiteX13" fmla="*/ 7155 w 10000"/>
                <a:gd name="connsiteY13" fmla="*/ 1066 h 10278"/>
                <a:gd name="connsiteX14" fmla="*/ 6628 w 10000"/>
                <a:gd name="connsiteY14" fmla="*/ 1248 h 10278"/>
                <a:gd name="connsiteX15" fmla="*/ 6069 w 10000"/>
                <a:gd name="connsiteY15" fmla="*/ 1369 h 10278"/>
                <a:gd name="connsiteX16" fmla="*/ 6069 w 10000"/>
                <a:gd name="connsiteY16" fmla="*/ 1369 h 10278"/>
                <a:gd name="connsiteX17" fmla="*/ 5543 w 10000"/>
                <a:gd name="connsiteY17" fmla="*/ 1490 h 10278"/>
                <a:gd name="connsiteX18" fmla="*/ 5000 w 10000"/>
                <a:gd name="connsiteY18" fmla="*/ 1490 h 10278"/>
                <a:gd name="connsiteX19" fmla="*/ 5000 w 10000"/>
                <a:gd name="connsiteY19" fmla="*/ 1490 h 10278"/>
                <a:gd name="connsiteX20" fmla="*/ 4523 w 10000"/>
                <a:gd name="connsiteY20" fmla="*/ 1490 h 10278"/>
                <a:gd name="connsiteX21" fmla="*/ 4063 w 10000"/>
                <a:gd name="connsiteY21" fmla="*/ 1430 h 10278"/>
                <a:gd name="connsiteX22" fmla="*/ 4063 w 10000"/>
                <a:gd name="connsiteY22" fmla="*/ 1430 h 10278"/>
                <a:gd name="connsiteX23" fmla="*/ 3470 w 10000"/>
                <a:gd name="connsiteY23" fmla="*/ 1248 h 10278"/>
                <a:gd name="connsiteX24" fmla="*/ 2911 w 10000"/>
                <a:gd name="connsiteY24" fmla="*/ 1066 h 10278"/>
                <a:gd name="connsiteX25" fmla="*/ 2385 w 10000"/>
                <a:gd name="connsiteY25" fmla="*/ 823 h 10278"/>
                <a:gd name="connsiteX26" fmla="*/ 1875 w 10000"/>
                <a:gd name="connsiteY26" fmla="*/ 460 h 10278"/>
                <a:gd name="connsiteX27" fmla="*/ 1875 w 10000"/>
                <a:gd name="connsiteY27" fmla="*/ 460 h 10278"/>
                <a:gd name="connsiteX28" fmla="*/ 1306 w 10000"/>
                <a:gd name="connsiteY28" fmla="*/ 0 h 10278"/>
                <a:gd name="connsiteX29" fmla="*/ 1102 w 10000"/>
                <a:gd name="connsiteY29" fmla="*/ 1308 h 10278"/>
                <a:gd name="connsiteX30" fmla="*/ 872 w 10000"/>
                <a:gd name="connsiteY30" fmla="*/ 2460 h 10278"/>
                <a:gd name="connsiteX31" fmla="*/ 674 w 10000"/>
                <a:gd name="connsiteY31" fmla="*/ 3611 h 10278"/>
                <a:gd name="connsiteX32" fmla="*/ 493 w 10000"/>
                <a:gd name="connsiteY32" fmla="*/ 4823 h 10278"/>
                <a:gd name="connsiteX33" fmla="*/ 329 w 10000"/>
                <a:gd name="connsiteY33" fmla="*/ 6157 h 10278"/>
                <a:gd name="connsiteX34" fmla="*/ 197 w 10000"/>
                <a:gd name="connsiteY34" fmla="*/ 7490 h 10278"/>
                <a:gd name="connsiteX35" fmla="*/ 82 w 10000"/>
                <a:gd name="connsiteY35" fmla="*/ 8884 h 10278"/>
                <a:gd name="connsiteX36" fmla="*/ 0 w 10000"/>
                <a:gd name="connsiteY36" fmla="*/ 10278 h 10278"/>
                <a:gd name="connsiteX37" fmla="*/ 0 w 10000"/>
                <a:gd name="connsiteY37" fmla="*/ 10278 h 10278"/>
                <a:gd name="connsiteX38" fmla="*/ 477 w 10000"/>
                <a:gd name="connsiteY38" fmla="*/ 9854 h 10278"/>
                <a:gd name="connsiteX39" fmla="*/ 1020 w 10000"/>
                <a:gd name="connsiteY39" fmla="*/ 9430 h 10278"/>
                <a:gd name="connsiteX40" fmla="*/ 1595 w 10000"/>
                <a:gd name="connsiteY40" fmla="*/ 9126 h 10278"/>
                <a:gd name="connsiteX41" fmla="*/ 2204 w 10000"/>
                <a:gd name="connsiteY41" fmla="*/ 8823 h 10278"/>
                <a:gd name="connsiteX42" fmla="*/ 2862 w 10000"/>
                <a:gd name="connsiteY42" fmla="*/ 8581 h 10278"/>
                <a:gd name="connsiteX43" fmla="*/ 3553 w 10000"/>
                <a:gd name="connsiteY43" fmla="*/ 8399 h 10278"/>
                <a:gd name="connsiteX44" fmla="*/ 4260 w 10000"/>
                <a:gd name="connsiteY44" fmla="*/ 8339 h 10278"/>
                <a:gd name="connsiteX45" fmla="*/ 5000 w 10000"/>
                <a:gd name="connsiteY45" fmla="*/ 8278 h 10278"/>
                <a:gd name="connsiteX46" fmla="*/ 5000 w 10000"/>
                <a:gd name="connsiteY46" fmla="*/ 8278 h 10278"/>
                <a:gd name="connsiteX47" fmla="*/ 5740 w 10000"/>
                <a:gd name="connsiteY47" fmla="*/ 8339 h 10278"/>
                <a:gd name="connsiteX48" fmla="*/ 6447 w 10000"/>
                <a:gd name="connsiteY48" fmla="*/ 8399 h 10278"/>
                <a:gd name="connsiteX49" fmla="*/ 7138 w 10000"/>
                <a:gd name="connsiteY49" fmla="*/ 8581 h 10278"/>
                <a:gd name="connsiteX50" fmla="*/ 7796 w 10000"/>
                <a:gd name="connsiteY50" fmla="*/ 8823 h 10278"/>
                <a:gd name="connsiteX51" fmla="*/ 8405 w 10000"/>
                <a:gd name="connsiteY51" fmla="*/ 9126 h 10278"/>
                <a:gd name="connsiteX52" fmla="*/ 8980 w 10000"/>
                <a:gd name="connsiteY52" fmla="*/ 9430 h 10278"/>
                <a:gd name="connsiteX53" fmla="*/ 9523 w 10000"/>
                <a:gd name="connsiteY53" fmla="*/ 9854 h 10278"/>
                <a:gd name="connsiteX54" fmla="*/ 10000 w 10000"/>
                <a:gd name="connsiteY54" fmla="*/ 10278 h 10278"/>
                <a:gd name="connsiteX55" fmla="*/ 10000 w 10000"/>
                <a:gd name="connsiteY55" fmla="*/ 10278 h 10278"/>
                <a:gd name="connsiteX0" fmla="*/ 10000 w 10000"/>
                <a:gd name="connsiteY0" fmla="*/ 10420 h 10420"/>
                <a:gd name="connsiteX1" fmla="*/ 10000 w 10000"/>
                <a:gd name="connsiteY1" fmla="*/ 10420 h 10420"/>
                <a:gd name="connsiteX2" fmla="*/ 9918 w 10000"/>
                <a:gd name="connsiteY2" fmla="*/ 9026 h 10420"/>
                <a:gd name="connsiteX3" fmla="*/ 9803 w 10000"/>
                <a:gd name="connsiteY3" fmla="*/ 7632 h 10420"/>
                <a:gd name="connsiteX4" fmla="*/ 9671 w 10000"/>
                <a:gd name="connsiteY4" fmla="*/ 6299 h 10420"/>
                <a:gd name="connsiteX5" fmla="*/ 9507 w 10000"/>
                <a:gd name="connsiteY5" fmla="*/ 4965 h 10420"/>
                <a:gd name="connsiteX6" fmla="*/ 9326 w 10000"/>
                <a:gd name="connsiteY6" fmla="*/ 3753 h 10420"/>
                <a:gd name="connsiteX7" fmla="*/ 9128 w 10000"/>
                <a:gd name="connsiteY7" fmla="*/ 2602 h 10420"/>
                <a:gd name="connsiteX8" fmla="*/ 8898 w 10000"/>
                <a:gd name="connsiteY8" fmla="*/ 1450 h 10420"/>
                <a:gd name="connsiteX9" fmla="*/ 8668 w 10000"/>
                <a:gd name="connsiteY9" fmla="*/ 420 h 10420"/>
                <a:gd name="connsiteX10" fmla="*/ 8125 w 10000"/>
                <a:gd name="connsiteY10" fmla="*/ 602 h 10420"/>
                <a:gd name="connsiteX11" fmla="*/ 8125 w 10000"/>
                <a:gd name="connsiteY11" fmla="*/ 602 h 10420"/>
                <a:gd name="connsiteX12" fmla="*/ 7648 w 10000"/>
                <a:gd name="connsiteY12" fmla="*/ 905 h 10420"/>
                <a:gd name="connsiteX13" fmla="*/ 7155 w 10000"/>
                <a:gd name="connsiteY13" fmla="*/ 1208 h 10420"/>
                <a:gd name="connsiteX14" fmla="*/ 6628 w 10000"/>
                <a:gd name="connsiteY14" fmla="*/ 1390 h 10420"/>
                <a:gd name="connsiteX15" fmla="*/ 6069 w 10000"/>
                <a:gd name="connsiteY15" fmla="*/ 1511 h 10420"/>
                <a:gd name="connsiteX16" fmla="*/ 6069 w 10000"/>
                <a:gd name="connsiteY16" fmla="*/ 1511 h 10420"/>
                <a:gd name="connsiteX17" fmla="*/ 5543 w 10000"/>
                <a:gd name="connsiteY17" fmla="*/ 1632 h 10420"/>
                <a:gd name="connsiteX18" fmla="*/ 5000 w 10000"/>
                <a:gd name="connsiteY18" fmla="*/ 1632 h 10420"/>
                <a:gd name="connsiteX19" fmla="*/ 5000 w 10000"/>
                <a:gd name="connsiteY19" fmla="*/ 1632 h 10420"/>
                <a:gd name="connsiteX20" fmla="*/ 4523 w 10000"/>
                <a:gd name="connsiteY20" fmla="*/ 1632 h 10420"/>
                <a:gd name="connsiteX21" fmla="*/ 4063 w 10000"/>
                <a:gd name="connsiteY21" fmla="*/ 1572 h 10420"/>
                <a:gd name="connsiteX22" fmla="*/ 4063 w 10000"/>
                <a:gd name="connsiteY22" fmla="*/ 1572 h 10420"/>
                <a:gd name="connsiteX23" fmla="*/ 3470 w 10000"/>
                <a:gd name="connsiteY23" fmla="*/ 1390 h 10420"/>
                <a:gd name="connsiteX24" fmla="*/ 2911 w 10000"/>
                <a:gd name="connsiteY24" fmla="*/ 1208 h 10420"/>
                <a:gd name="connsiteX25" fmla="*/ 2385 w 10000"/>
                <a:gd name="connsiteY25" fmla="*/ 965 h 10420"/>
                <a:gd name="connsiteX26" fmla="*/ 1875 w 10000"/>
                <a:gd name="connsiteY26" fmla="*/ 602 h 10420"/>
                <a:gd name="connsiteX27" fmla="*/ 1875 w 10000"/>
                <a:gd name="connsiteY27" fmla="*/ 602 h 10420"/>
                <a:gd name="connsiteX28" fmla="*/ 1248 w 10000"/>
                <a:gd name="connsiteY28" fmla="*/ 0 h 10420"/>
                <a:gd name="connsiteX29" fmla="*/ 1102 w 10000"/>
                <a:gd name="connsiteY29" fmla="*/ 1450 h 10420"/>
                <a:gd name="connsiteX30" fmla="*/ 872 w 10000"/>
                <a:gd name="connsiteY30" fmla="*/ 2602 h 10420"/>
                <a:gd name="connsiteX31" fmla="*/ 674 w 10000"/>
                <a:gd name="connsiteY31" fmla="*/ 3753 h 10420"/>
                <a:gd name="connsiteX32" fmla="*/ 493 w 10000"/>
                <a:gd name="connsiteY32" fmla="*/ 4965 h 10420"/>
                <a:gd name="connsiteX33" fmla="*/ 329 w 10000"/>
                <a:gd name="connsiteY33" fmla="*/ 6299 h 10420"/>
                <a:gd name="connsiteX34" fmla="*/ 197 w 10000"/>
                <a:gd name="connsiteY34" fmla="*/ 7632 h 10420"/>
                <a:gd name="connsiteX35" fmla="*/ 82 w 10000"/>
                <a:gd name="connsiteY35" fmla="*/ 9026 h 10420"/>
                <a:gd name="connsiteX36" fmla="*/ 0 w 10000"/>
                <a:gd name="connsiteY36" fmla="*/ 10420 h 10420"/>
                <a:gd name="connsiteX37" fmla="*/ 0 w 10000"/>
                <a:gd name="connsiteY37" fmla="*/ 10420 h 10420"/>
                <a:gd name="connsiteX38" fmla="*/ 477 w 10000"/>
                <a:gd name="connsiteY38" fmla="*/ 9996 h 10420"/>
                <a:gd name="connsiteX39" fmla="*/ 1020 w 10000"/>
                <a:gd name="connsiteY39" fmla="*/ 9572 h 10420"/>
                <a:gd name="connsiteX40" fmla="*/ 1595 w 10000"/>
                <a:gd name="connsiteY40" fmla="*/ 9268 h 10420"/>
                <a:gd name="connsiteX41" fmla="*/ 2204 w 10000"/>
                <a:gd name="connsiteY41" fmla="*/ 8965 h 10420"/>
                <a:gd name="connsiteX42" fmla="*/ 2862 w 10000"/>
                <a:gd name="connsiteY42" fmla="*/ 8723 h 10420"/>
                <a:gd name="connsiteX43" fmla="*/ 3553 w 10000"/>
                <a:gd name="connsiteY43" fmla="*/ 8541 h 10420"/>
                <a:gd name="connsiteX44" fmla="*/ 4260 w 10000"/>
                <a:gd name="connsiteY44" fmla="*/ 8481 h 10420"/>
                <a:gd name="connsiteX45" fmla="*/ 5000 w 10000"/>
                <a:gd name="connsiteY45" fmla="*/ 8420 h 10420"/>
                <a:gd name="connsiteX46" fmla="*/ 5000 w 10000"/>
                <a:gd name="connsiteY46" fmla="*/ 8420 h 10420"/>
                <a:gd name="connsiteX47" fmla="*/ 5740 w 10000"/>
                <a:gd name="connsiteY47" fmla="*/ 8481 h 10420"/>
                <a:gd name="connsiteX48" fmla="*/ 6447 w 10000"/>
                <a:gd name="connsiteY48" fmla="*/ 8541 h 10420"/>
                <a:gd name="connsiteX49" fmla="*/ 7138 w 10000"/>
                <a:gd name="connsiteY49" fmla="*/ 8723 h 10420"/>
                <a:gd name="connsiteX50" fmla="*/ 7796 w 10000"/>
                <a:gd name="connsiteY50" fmla="*/ 8965 h 10420"/>
                <a:gd name="connsiteX51" fmla="*/ 8405 w 10000"/>
                <a:gd name="connsiteY51" fmla="*/ 9268 h 10420"/>
                <a:gd name="connsiteX52" fmla="*/ 8980 w 10000"/>
                <a:gd name="connsiteY52" fmla="*/ 9572 h 10420"/>
                <a:gd name="connsiteX53" fmla="*/ 9523 w 10000"/>
                <a:gd name="connsiteY53" fmla="*/ 9996 h 10420"/>
                <a:gd name="connsiteX54" fmla="*/ 10000 w 10000"/>
                <a:gd name="connsiteY54" fmla="*/ 10420 h 10420"/>
                <a:gd name="connsiteX55" fmla="*/ 10000 w 10000"/>
                <a:gd name="connsiteY55" fmla="*/ 10420 h 10420"/>
                <a:gd name="connsiteX0" fmla="*/ 10000 w 10000"/>
                <a:gd name="connsiteY0" fmla="*/ 10420 h 10420"/>
                <a:gd name="connsiteX1" fmla="*/ 10000 w 10000"/>
                <a:gd name="connsiteY1" fmla="*/ 10420 h 10420"/>
                <a:gd name="connsiteX2" fmla="*/ 9918 w 10000"/>
                <a:gd name="connsiteY2" fmla="*/ 9026 h 10420"/>
                <a:gd name="connsiteX3" fmla="*/ 9803 w 10000"/>
                <a:gd name="connsiteY3" fmla="*/ 7632 h 10420"/>
                <a:gd name="connsiteX4" fmla="*/ 9671 w 10000"/>
                <a:gd name="connsiteY4" fmla="*/ 6299 h 10420"/>
                <a:gd name="connsiteX5" fmla="*/ 9507 w 10000"/>
                <a:gd name="connsiteY5" fmla="*/ 4965 h 10420"/>
                <a:gd name="connsiteX6" fmla="*/ 9326 w 10000"/>
                <a:gd name="connsiteY6" fmla="*/ 3753 h 10420"/>
                <a:gd name="connsiteX7" fmla="*/ 9128 w 10000"/>
                <a:gd name="connsiteY7" fmla="*/ 2602 h 10420"/>
                <a:gd name="connsiteX8" fmla="*/ 8898 w 10000"/>
                <a:gd name="connsiteY8" fmla="*/ 1450 h 10420"/>
                <a:gd name="connsiteX9" fmla="*/ 8726 w 10000"/>
                <a:gd name="connsiteY9" fmla="*/ 98 h 10420"/>
                <a:gd name="connsiteX10" fmla="*/ 8125 w 10000"/>
                <a:gd name="connsiteY10" fmla="*/ 602 h 10420"/>
                <a:gd name="connsiteX11" fmla="*/ 8125 w 10000"/>
                <a:gd name="connsiteY11" fmla="*/ 602 h 10420"/>
                <a:gd name="connsiteX12" fmla="*/ 7648 w 10000"/>
                <a:gd name="connsiteY12" fmla="*/ 905 h 10420"/>
                <a:gd name="connsiteX13" fmla="*/ 7155 w 10000"/>
                <a:gd name="connsiteY13" fmla="*/ 1208 h 10420"/>
                <a:gd name="connsiteX14" fmla="*/ 6628 w 10000"/>
                <a:gd name="connsiteY14" fmla="*/ 1390 h 10420"/>
                <a:gd name="connsiteX15" fmla="*/ 6069 w 10000"/>
                <a:gd name="connsiteY15" fmla="*/ 1511 h 10420"/>
                <a:gd name="connsiteX16" fmla="*/ 6069 w 10000"/>
                <a:gd name="connsiteY16" fmla="*/ 1511 h 10420"/>
                <a:gd name="connsiteX17" fmla="*/ 5543 w 10000"/>
                <a:gd name="connsiteY17" fmla="*/ 1632 h 10420"/>
                <a:gd name="connsiteX18" fmla="*/ 5000 w 10000"/>
                <a:gd name="connsiteY18" fmla="*/ 1632 h 10420"/>
                <a:gd name="connsiteX19" fmla="*/ 5000 w 10000"/>
                <a:gd name="connsiteY19" fmla="*/ 1632 h 10420"/>
                <a:gd name="connsiteX20" fmla="*/ 4523 w 10000"/>
                <a:gd name="connsiteY20" fmla="*/ 1632 h 10420"/>
                <a:gd name="connsiteX21" fmla="*/ 4063 w 10000"/>
                <a:gd name="connsiteY21" fmla="*/ 1572 h 10420"/>
                <a:gd name="connsiteX22" fmla="*/ 4063 w 10000"/>
                <a:gd name="connsiteY22" fmla="*/ 1572 h 10420"/>
                <a:gd name="connsiteX23" fmla="*/ 3470 w 10000"/>
                <a:gd name="connsiteY23" fmla="*/ 1390 h 10420"/>
                <a:gd name="connsiteX24" fmla="*/ 2911 w 10000"/>
                <a:gd name="connsiteY24" fmla="*/ 1208 h 10420"/>
                <a:gd name="connsiteX25" fmla="*/ 2385 w 10000"/>
                <a:gd name="connsiteY25" fmla="*/ 965 h 10420"/>
                <a:gd name="connsiteX26" fmla="*/ 1875 w 10000"/>
                <a:gd name="connsiteY26" fmla="*/ 602 h 10420"/>
                <a:gd name="connsiteX27" fmla="*/ 1875 w 10000"/>
                <a:gd name="connsiteY27" fmla="*/ 602 h 10420"/>
                <a:gd name="connsiteX28" fmla="*/ 1248 w 10000"/>
                <a:gd name="connsiteY28" fmla="*/ 0 h 10420"/>
                <a:gd name="connsiteX29" fmla="*/ 1102 w 10000"/>
                <a:gd name="connsiteY29" fmla="*/ 1450 h 10420"/>
                <a:gd name="connsiteX30" fmla="*/ 872 w 10000"/>
                <a:gd name="connsiteY30" fmla="*/ 2602 h 10420"/>
                <a:gd name="connsiteX31" fmla="*/ 674 w 10000"/>
                <a:gd name="connsiteY31" fmla="*/ 3753 h 10420"/>
                <a:gd name="connsiteX32" fmla="*/ 493 w 10000"/>
                <a:gd name="connsiteY32" fmla="*/ 4965 h 10420"/>
                <a:gd name="connsiteX33" fmla="*/ 329 w 10000"/>
                <a:gd name="connsiteY33" fmla="*/ 6299 h 10420"/>
                <a:gd name="connsiteX34" fmla="*/ 197 w 10000"/>
                <a:gd name="connsiteY34" fmla="*/ 7632 h 10420"/>
                <a:gd name="connsiteX35" fmla="*/ 82 w 10000"/>
                <a:gd name="connsiteY35" fmla="*/ 9026 h 10420"/>
                <a:gd name="connsiteX36" fmla="*/ 0 w 10000"/>
                <a:gd name="connsiteY36" fmla="*/ 10420 h 10420"/>
                <a:gd name="connsiteX37" fmla="*/ 0 w 10000"/>
                <a:gd name="connsiteY37" fmla="*/ 10420 h 10420"/>
                <a:gd name="connsiteX38" fmla="*/ 477 w 10000"/>
                <a:gd name="connsiteY38" fmla="*/ 9996 h 10420"/>
                <a:gd name="connsiteX39" fmla="*/ 1020 w 10000"/>
                <a:gd name="connsiteY39" fmla="*/ 9572 h 10420"/>
                <a:gd name="connsiteX40" fmla="*/ 1595 w 10000"/>
                <a:gd name="connsiteY40" fmla="*/ 9268 h 10420"/>
                <a:gd name="connsiteX41" fmla="*/ 2204 w 10000"/>
                <a:gd name="connsiteY41" fmla="*/ 8965 h 10420"/>
                <a:gd name="connsiteX42" fmla="*/ 2862 w 10000"/>
                <a:gd name="connsiteY42" fmla="*/ 8723 h 10420"/>
                <a:gd name="connsiteX43" fmla="*/ 3553 w 10000"/>
                <a:gd name="connsiteY43" fmla="*/ 8541 h 10420"/>
                <a:gd name="connsiteX44" fmla="*/ 4260 w 10000"/>
                <a:gd name="connsiteY44" fmla="*/ 8481 h 10420"/>
                <a:gd name="connsiteX45" fmla="*/ 5000 w 10000"/>
                <a:gd name="connsiteY45" fmla="*/ 8420 h 10420"/>
                <a:gd name="connsiteX46" fmla="*/ 5000 w 10000"/>
                <a:gd name="connsiteY46" fmla="*/ 8420 h 10420"/>
                <a:gd name="connsiteX47" fmla="*/ 5740 w 10000"/>
                <a:gd name="connsiteY47" fmla="*/ 8481 h 10420"/>
                <a:gd name="connsiteX48" fmla="*/ 6447 w 10000"/>
                <a:gd name="connsiteY48" fmla="*/ 8541 h 10420"/>
                <a:gd name="connsiteX49" fmla="*/ 7138 w 10000"/>
                <a:gd name="connsiteY49" fmla="*/ 8723 h 10420"/>
                <a:gd name="connsiteX50" fmla="*/ 7796 w 10000"/>
                <a:gd name="connsiteY50" fmla="*/ 8965 h 10420"/>
                <a:gd name="connsiteX51" fmla="*/ 8405 w 10000"/>
                <a:gd name="connsiteY51" fmla="*/ 9268 h 10420"/>
                <a:gd name="connsiteX52" fmla="*/ 8980 w 10000"/>
                <a:gd name="connsiteY52" fmla="*/ 9572 h 10420"/>
                <a:gd name="connsiteX53" fmla="*/ 9523 w 10000"/>
                <a:gd name="connsiteY53" fmla="*/ 9996 h 10420"/>
                <a:gd name="connsiteX54" fmla="*/ 10000 w 10000"/>
                <a:gd name="connsiteY54" fmla="*/ 10420 h 10420"/>
                <a:gd name="connsiteX55" fmla="*/ 10000 w 10000"/>
                <a:gd name="connsiteY55" fmla="*/ 10420 h 10420"/>
                <a:gd name="connsiteX0" fmla="*/ 10000 w 10000"/>
                <a:gd name="connsiteY0" fmla="*/ 10420 h 10420"/>
                <a:gd name="connsiteX1" fmla="*/ 10000 w 10000"/>
                <a:gd name="connsiteY1" fmla="*/ 10420 h 10420"/>
                <a:gd name="connsiteX2" fmla="*/ 9918 w 10000"/>
                <a:gd name="connsiteY2" fmla="*/ 9026 h 10420"/>
                <a:gd name="connsiteX3" fmla="*/ 9803 w 10000"/>
                <a:gd name="connsiteY3" fmla="*/ 7632 h 10420"/>
                <a:gd name="connsiteX4" fmla="*/ 9671 w 10000"/>
                <a:gd name="connsiteY4" fmla="*/ 6299 h 10420"/>
                <a:gd name="connsiteX5" fmla="*/ 9507 w 10000"/>
                <a:gd name="connsiteY5" fmla="*/ 4965 h 10420"/>
                <a:gd name="connsiteX6" fmla="*/ 9326 w 10000"/>
                <a:gd name="connsiteY6" fmla="*/ 3753 h 10420"/>
                <a:gd name="connsiteX7" fmla="*/ 9128 w 10000"/>
                <a:gd name="connsiteY7" fmla="*/ 2602 h 10420"/>
                <a:gd name="connsiteX8" fmla="*/ 8898 w 10000"/>
                <a:gd name="connsiteY8" fmla="*/ 1450 h 10420"/>
                <a:gd name="connsiteX9" fmla="*/ 8726 w 10000"/>
                <a:gd name="connsiteY9" fmla="*/ 98 h 10420"/>
                <a:gd name="connsiteX10" fmla="*/ 8125 w 10000"/>
                <a:gd name="connsiteY10" fmla="*/ 602 h 10420"/>
                <a:gd name="connsiteX11" fmla="*/ 8125 w 10000"/>
                <a:gd name="connsiteY11" fmla="*/ 602 h 10420"/>
                <a:gd name="connsiteX12" fmla="*/ 7648 w 10000"/>
                <a:gd name="connsiteY12" fmla="*/ 905 h 10420"/>
                <a:gd name="connsiteX13" fmla="*/ 7155 w 10000"/>
                <a:gd name="connsiteY13" fmla="*/ 1208 h 10420"/>
                <a:gd name="connsiteX14" fmla="*/ 6628 w 10000"/>
                <a:gd name="connsiteY14" fmla="*/ 1390 h 10420"/>
                <a:gd name="connsiteX15" fmla="*/ 6069 w 10000"/>
                <a:gd name="connsiteY15" fmla="*/ 1511 h 10420"/>
                <a:gd name="connsiteX16" fmla="*/ 6069 w 10000"/>
                <a:gd name="connsiteY16" fmla="*/ 1511 h 10420"/>
                <a:gd name="connsiteX17" fmla="*/ 5543 w 10000"/>
                <a:gd name="connsiteY17" fmla="*/ 1632 h 10420"/>
                <a:gd name="connsiteX18" fmla="*/ 5000 w 10000"/>
                <a:gd name="connsiteY18" fmla="*/ 1632 h 10420"/>
                <a:gd name="connsiteX19" fmla="*/ 5000 w 10000"/>
                <a:gd name="connsiteY19" fmla="*/ 1632 h 10420"/>
                <a:gd name="connsiteX20" fmla="*/ 4523 w 10000"/>
                <a:gd name="connsiteY20" fmla="*/ 1632 h 10420"/>
                <a:gd name="connsiteX21" fmla="*/ 4063 w 10000"/>
                <a:gd name="connsiteY21" fmla="*/ 1572 h 10420"/>
                <a:gd name="connsiteX22" fmla="*/ 4063 w 10000"/>
                <a:gd name="connsiteY22" fmla="*/ 1572 h 10420"/>
                <a:gd name="connsiteX23" fmla="*/ 3470 w 10000"/>
                <a:gd name="connsiteY23" fmla="*/ 1390 h 10420"/>
                <a:gd name="connsiteX24" fmla="*/ 2911 w 10000"/>
                <a:gd name="connsiteY24" fmla="*/ 1208 h 10420"/>
                <a:gd name="connsiteX25" fmla="*/ 2385 w 10000"/>
                <a:gd name="connsiteY25" fmla="*/ 965 h 10420"/>
                <a:gd name="connsiteX26" fmla="*/ 1875 w 10000"/>
                <a:gd name="connsiteY26" fmla="*/ 602 h 10420"/>
                <a:gd name="connsiteX27" fmla="*/ 1875 w 10000"/>
                <a:gd name="connsiteY27" fmla="*/ 602 h 10420"/>
                <a:gd name="connsiteX28" fmla="*/ 1248 w 10000"/>
                <a:gd name="connsiteY28" fmla="*/ 0 h 10420"/>
                <a:gd name="connsiteX29" fmla="*/ 1057 w 10000"/>
                <a:gd name="connsiteY29" fmla="*/ 1279 h 10420"/>
                <a:gd name="connsiteX30" fmla="*/ 872 w 10000"/>
                <a:gd name="connsiteY30" fmla="*/ 2602 h 10420"/>
                <a:gd name="connsiteX31" fmla="*/ 674 w 10000"/>
                <a:gd name="connsiteY31" fmla="*/ 3753 h 10420"/>
                <a:gd name="connsiteX32" fmla="*/ 493 w 10000"/>
                <a:gd name="connsiteY32" fmla="*/ 4965 h 10420"/>
                <a:gd name="connsiteX33" fmla="*/ 329 w 10000"/>
                <a:gd name="connsiteY33" fmla="*/ 6299 h 10420"/>
                <a:gd name="connsiteX34" fmla="*/ 197 w 10000"/>
                <a:gd name="connsiteY34" fmla="*/ 7632 h 10420"/>
                <a:gd name="connsiteX35" fmla="*/ 82 w 10000"/>
                <a:gd name="connsiteY35" fmla="*/ 9026 h 10420"/>
                <a:gd name="connsiteX36" fmla="*/ 0 w 10000"/>
                <a:gd name="connsiteY36" fmla="*/ 10420 h 10420"/>
                <a:gd name="connsiteX37" fmla="*/ 0 w 10000"/>
                <a:gd name="connsiteY37" fmla="*/ 10420 h 10420"/>
                <a:gd name="connsiteX38" fmla="*/ 477 w 10000"/>
                <a:gd name="connsiteY38" fmla="*/ 9996 h 10420"/>
                <a:gd name="connsiteX39" fmla="*/ 1020 w 10000"/>
                <a:gd name="connsiteY39" fmla="*/ 9572 h 10420"/>
                <a:gd name="connsiteX40" fmla="*/ 1595 w 10000"/>
                <a:gd name="connsiteY40" fmla="*/ 9268 h 10420"/>
                <a:gd name="connsiteX41" fmla="*/ 2204 w 10000"/>
                <a:gd name="connsiteY41" fmla="*/ 8965 h 10420"/>
                <a:gd name="connsiteX42" fmla="*/ 2862 w 10000"/>
                <a:gd name="connsiteY42" fmla="*/ 8723 h 10420"/>
                <a:gd name="connsiteX43" fmla="*/ 3553 w 10000"/>
                <a:gd name="connsiteY43" fmla="*/ 8541 h 10420"/>
                <a:gd name="connsiteX44" fmla="*/ 4260 w 10000"/>
                <a:gd name="connsiteY44" fmla="*/ 8481 h 10420"/>
                <a:gd name="connsiteX45" fmla="*/ 5000 w 10000"/>
                <a:gd name="connsiteY45" fmla="*/ 8420 h 10420"/>
                <a:gd name="connsiteX46" fmla="*/ 5000 w 10000"/>
                <a:gd name="connsiteY46" fmla="*/ 8420 h 10420"/>
                <a:gd name="connsiteX47" fmla="*/ 5740 w 10000"/>
                <a:gd name="connsiteY47" fmla="*/ 8481 h 10420"/>
                <a:gd name="connsiteX48" fmla="*/ 6447 w 10000"/>
                <a:gd name="connsiteY48" fmla="*/ 8541 h 10420"/>
                <a:gd name="connsiteX49" fmla="*/ 7138 w 10000"/>
                <a:gd name="connsiteY49" fmla="*/ 8723 h 10420"/>
                <a:gd name="connsiteX50" fmla="*/ 7796 w 10000"/>
                <a:gd name="connsiteY50" fmla="*/ 8965 h 10420"/>
                <a:gd name="connsiteX51" fmla="*/ 8405 w 10000"/>
                <a:gd name="connsiteY51" fmla="*/ 9268 h 10420"/>
                <a:gd name="connsiteX52" fmla="*/ 8980 w 10000"/>
                <a:gd name="connsiteY52" fmla="*/ 9572 h 10420"/>
                <a:gd name="connsiteX53" fmla="*/ 9523 w 10000"/>
                <a:gd name="connsiteY53" fmla="*/ 9996 h 10420"/>
                <a:gd name="connsiteX54" fmla="*/ 10000 w 10000"/>
                <a:gd name="connsiteY54" fmla="*/ 10420 h 10420"/>
                <a:gd name="connsiteX55" fmla="*/ 10000 w 10000"/>
                <a:gd name="connsiteY55" fmla="*/ 10420 h 10420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326 w 10000"/>
                <a:gd name="connsiteY6" fmla="*/ 3655 h 10322"/>
                <a:gd name="connsiteX7" fmla="*/ 9128 w 10000"/>
                <a:gd name="connsiteY7" fmla="*/ 2504 h 10322"/>
                <a:gd name="connsiteX8" fmla="*/ 8898 w 10000"/>
                <a:gd name="connsiteY8" fmla="*/ 1352 h 10322"/>
                <a:gd name="connsiteX9" fmla="*/ 8726 w 10000"/>
                <a:gd name="connsiteY9" fmla="*/ 0 h 10322"/>
                <a:gd name="connsiteX10" fmla="*/ 8125 w 10000"/>
                <a:gd name="connsiteY10" fmla="*/ 504 h 10322"/>
                <a:gd name="connsiteX11" fmla="*/ 8125 w 10000"/>
                <a:gd name="connsiteY11" fmla="*/ 504 h 10322"/>
                <a:gd name="connsiteX12" fmla="*/ 7648 w 10000"/>
                <a:gd name="connsiteY12" fmla="*/ 807 h 10322"/>
                <a:gd name="connsiteX13" fmla="*/ 7155 w 10000"/>
                <a:gd name="connsiteY13" fmla="*/ 1110 h 10322"/>
                <a:gd name="connsiteX14" fmla="*/ 6628 w 10000"/>
                <a:gd name="connsiteY14" fmla="*/ 1292 h 10322"/>
                <a:gd name="connsiteX15" fmla="*/ 6069 w 10000"/>
                <a:gd name="connsiteY15" fmla="*/ 1413 h 10322"/>
                <a:gd name="connsiteX16" fmla="*/ 6069 w 10000"/>
                <a:gd name="connsiteY16" fmla="*/ 1413 h 10322"/>
                <a:gd name="connsiteX17" fmla="*/ 5543 w 10000"/>
                <a:gd name="connsiteY17" fmla="*/ 1534 h 10322"/>
                <a:gd name="connsiteX18" fmla="*/ 5000 w 10000"/>
                <a:gd name="connsiteY18" fmla="*/ 1534 h 10322"/>
                <a:gd name="connsiteX19" fmla="*/ 5000 w 10000"/>
                <a:gd name="connsiteY19" fmla="*/ 1534 h 10322"/>
                <a:gd name="connsiteX20" fmla="*/ 4523 w 10000"/>
                <a:gd name="connsiteY20" fmla="*/ 1534 h 10322"/>
                <a:gd name="connsiteX21" fmla="*/ 4063 w 10000"/>
                <a:gd name="connsiteY21" fmla="*/ 1474 h 10322"/>
                <a:gd name="connsiteX22" fmla="*/ 4063 w 10000"/>
                <a:gd name="connsiteY22" fmla="*/ 1474 h 10322"/>
                <a:gd name="connsiteX23" fmla="*/ 3470 w 10000"/>
                <a:gd name="connsiteY23" fmla="*/ 1292 h 10322"/>
                <a:gd name="connsiteX24" fmla="*/ 2911 w 10000"/>
                <a:gd name="connsiteY24" fmla="*/ 1110 h 10322"/>
                <a:gd name="connsiteX25" fmla="*/ 2385 w 10000"/>
                <a:gd name="connsiteY25" fmla="*/ 867 h 10322"/>
                <a:gd name="connsiteX26" fmla="*/ 1875 w 10000"/>
                <a:gd name="connsiteY26" fmla="*/ 504 h 10322"/>
                <a:gd name="connsiteX27" fmla="*/ 1875 w 10000"/>
                <a:gd name="connsiteY27" fmla="*/ 504 h 10322"/>
                <a:gd name="connsiteX28" fmla="*/ 1271 w 10000"/>
                <a:gd name="connsiteY28" fmla="*/ 52 h 10322"/>
                <a:gd name="connsiteX29" fmla="*/ 1057 w 10000"/>
                <a:gd name="connsiteY29" fmla="*/ 1181 h 10322"/>
                <a:gd name="connsiteX30" fmla="*/ 872 w 10000"/>
                <a:gd name="connsiteY30" fmla="*/ 2504 h 10322"/>
                <a:gd name="connsiteX31" fmla="*/ 674 w 10000"/>
                <a:gd name="connsiteY31" fmla="*/ 3655 h 10322"/>
                <a:gd name="connsiteX32" fmla="*/ 493 w 10000"/>
                <a:gd name="connsiteY32" fmla="*/ 4867 h 10322"/>
                <a:gd name="connsiteX33" fmla="*/ 329 w 10000"/>
                <a:gd name="connsiteY33" fmla="*/ 6201 h 10322"/>
                <a:gd name="connsiteX34" fmla="*/ 197 w 10000"/>
                <a:gd name="connsiteY34" fmla="*/ 7534 h 10322"/>
                <a:gd name="connsiteX35" fmla="*/ 82 w 10000"/>
                <a:gd name="connsiteY35" fmla="*/ 8928 h 10322"/>
                <a:gd name="connsiteX36" fmla="*/ 0 w 10000"/>
                <a:gd name="connsiteY36" fmla="*/ 10322 h 10322"/>
                <a:gd name="connsiteX37" fmla="*/ 0 w 10000"/>
                <a:gd name="connsiteY37" fmla="*/ 10322 h 10322"/>
                <a:gd name="connsiteX38" fmla="*/ 477 w 10000"/>
                <a:gd name="connsiteY38" fmla="*/ 9898 h 10322"/>
                <a:gd name="connsiteX39" fmla="*/ 1020 w 10000"/>
                <a:gd name="connsiteY39" fmla="*/ 9474 h 10322"/>
                <a:gd name="connsiteX40" fmla="*/ 1595 w 10000"/>
                <a:gd name="connsiteY40" fmla="*/ 9170 h 10322"/>
                <a:gd name="connsiteX41" fmla="*/ 2204 w 10000"/>
                <a:gd name="connsiteY41" fmla="*/ 8867 h 10322"/>
                <a:gd name="connsiteX42" fmla="*/ 2862 w 10000"/>
                <a:gd name="connsiteY42" fmla="*/ 8625 h 10322"/>
                <a:gd name="connsiteX43" fmla="*/ 3553 w 10000"/>
                <a:gd name="connsiteY43" fmla="*/ 8443 h 10322"/>
                <a:gd name="connsiteX44" fmla="*/ 4260 w 10000"/>
                <a:gd name="connsiteY44" fmla="*/ 8383 h 10322"/>
                <a:gd name="connsiteX45" fmla="*/ 5000 w 10000"/>
                <a:gd name="connsiteY45" fmla="*/ 8322 h 10322"/>
                <a:gd name="connsiteX46" fmla="*/ 5000 w 10000"/>
                <a:gd name="connsiteY46" fmla="*/ 8322 h 10322"/>
                <a:gd name="connsiteX47" fmla="*/ 5740 w 10000"/>
                <a:gd name="connsiteY47" fmla="*/ 8383 h 10322"/>
                <a:gd name="connsiteX48" fmla="*/ 6447 w 10000"/>
                <a:gd name="connsiteY48" fmla="*/ 8443 h 10322"/>
                <a:gd name="connsiteX49" fmla="*/ 7138 w 10000"/>
                <a:gd name="connsiteY49" fmla="*/ 8625 h 10322"/>
                <a:gd name="connsiteX50" fmla="*/ 7796 w 10000"/>
                <a:gd name="connsiteY50" fmla="*/ 8867 h 10322"/>
                <a:gd name="connsiteX51" fmla="*/ 8405 w 10000"/>
                <a:gd name="connsiteY51" fmla="*/ 9170 h 10322"/>
                <a:gd name="connsiteX52" fmla="*/ 8980 w 10000"/>
                <a:gd name="connsiteY52" fmla="*/ 9474 h 10322"/>
                <a:gd name="connsiteX53" fmla="*/ 9523 w 10000"/>
                <a:gd name="connsiteY53" fmla="*/ 9898 h 10322"/>
                <a:gd name="connsiteX54" fmla="*/ 10000 w 10000"/>
                <a:gd name="connsiteY54" fmla="*/ 10322 h 10322"/>
                <a:gd name="connsiteX55" fmla="*/ 10000 w 10000"/>
                <a:gd name="connsiteY55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326 w 10000"/>
                <a:gd name="connsiteY6" fmla="*/ 3655 h 10322"/>
                <a:gd name="connsiteX7" fmla="*/ 9128 w 10000"/>
                <a:gd name="connsiteY7" fmla="*/ 2504 h 10322"/>
                <a:gd name="connsiteX8" fmla="*/ 8898 w 10000"/>
                <a:gd name="connsiteY8" fmla="*/ 1352 h 10322"/>
                <a:gd name="connsiteX9" fmla="*/ 8726 w 10000"/>
                <a:gd name="connsiteY9" fmla="*/ 0 h 10322"/>
                <a:gd name="connsiteX10" fmla="*/ 8125 w 10000"/>
                <a:gd name="connsiteY10" fmla="*/ 504 h 10322"/>
                <a:gd name="connsiteX11" fmla="*/ 8125 w 10000"/>
                <a:gd name="connsiteY11" fmla="*/ 504 h 10322"/>
                <a:gd name="connsiteX12" fmla="*/ 7648 w 10000"/>
                <a:gd name="connsiteY12" fmla="*/ 807 h 10322"/>
                <a:gd name="connsiteX13" fmla="*/ 7155 w 10000"/>
                <a:gd name="connsiteY13" fmla="*/ 1110 h 10322"/>
                <a:gd name="connsiteX14" fmla="*/ 6628 w 10000"/>
                <a:gd name="connsiteY14" fmla="*/ 1292 h 10322"/>
                <a:gd name="connsiteX15" fmla="*/ 6069 w 10000"/>
                <a:gd name="connsiteY15" fmla="*/ 1413 h 10322"/>
                <a:gd name="connsiteX16" fmla="*/ 6069 w 10000"/>
                <a:gd name="connsiteY16" fmla="*/ 1413 h 10322"/>
                <a:gd name="connsiteX17" fmla="*/ 5543 w 10000"/>
                <a:gd name="connsiteY17" fmla="*/ 1534 h 10322"/>
                <a:gd name="connsiteX18" fmla="*/ 5000 w 10000"/>
                <a:gd name="connsiteY18" fmla="*/ 1534 h 10322"/>
                <a:gd name="connsiteX19" fmla="*/ 5000 w 10000"/>
                <a:gd name="connsiteY19" fmla="*/ 1534 h 10322"/>
                <a:gd name="connsiteX20" fmla="*/ 4523 w 10000"/>
                <a:gd name="connsiteY20" fmla="*/ 1534 h 10322"/>
                <a:gd name="connsiteX21" fmla="*/ 4063 w 10000"/>
                <a:gd name="connsiteY21" fmla="*/ 1474 h 10322"/>
                <a:gd name="connsiteX22" fmla="*/ 4063 w 10000"/>
                <a:gd name="connsiteY22" fmla="*/ 1474 h 10322"/>
                <a:gd name="connsiteX23" fmla="*/ 3470 w 10000"/>
                <a:gd name="connsiteY23" fmla="*/ 1292 h 10322"/>
                <a:gd name="connsiteX24" fmla="*/ 2911 w 10000"/>
                <a:gd name="connsiteY24" fmla="*/ 1110 h 10322"/>
                <a:gd name="connsiteX25" fmla="*/ 2385 w 10000"/>
                <a:gd name="connsiteY25" fmla="*/ 867 h 10322"/>
                <a:gd name="connsiteX26" fmla="*/ 1875 w 10000"/>
                <a:gd name="connsiteY26" fmla="*/ 504 h 10322"/>
                <a:gd name="connsiteX27" fmla="*/ 1875 w 10000"/>
                <a:gd name="connsiteY27" fmla="*/ 504 h 10322"/>
                <a:gd name="connsiteX28" fmla="*/ 1271 w 10000"/>
                <a:gd name="connsiteY28" fmla="*/ 52 h 10322"/>
                <a:gd name="connsiteX29" fmla="*/ 1057 w 10000"/>
                <a:gd name="connsiteY29" fmla="*/ 1181 h 10322"/>
                <a:gd name="connsiteX30" fmla="*/ 872 w 10000"/>
                <a:gd name="connsiteY30" fmla="*/ 2504 h 10322"/>
                <a:gd name="connsiteX31" fmla="*/ 674 w 10000"/>
                <a:gd name="connsiteY31" fmla="*/ 3655 h 10322"/>
                <a:gd name="connsiteX32" fmla="*/ 493 w 10000"/>
                <a:gd name="connsiteY32" fmla="*/ 4867 h 10322"/>
                <a:gd name="connsiteX33" fmla="*/ 329 w 10000"/>
                <a:gd name="connsiteY33" fmla="*/ 6201 h 10322"/>
                <a:gd name="connsiteX34" fmla="*/ 197 w 10000"/>
                <a:gd name="connsiteY34" fmla="*/ 7534 h 10322"/>
                <a:gd name="connsiteX35" fmla="*/ 82 w 10000"/>
                <a:gd name="connsiteY35" fmla="*/ 8928 h 10322"/>
                <a:gd name="connsiteX36" fmla="*/ 0 w 10000"/>
                <a:gd name="connsiteY36" fmla="*/ 10322 h 10322"/>
                <a:gd name="connsiteX37" fmla="*/ 0 w 10000"/>
                <a:gd name="connsiteY37" fmla="*/ 10322 h 10322"/>
                <a:gd name="connsiteX38" fmla="*/ 477 w 10000"/>
                <a:gd name="connsiteY38" fmla="*/ 9898 h 10322"/>
                <a:gd name="connsiteX39" fmla="*/ 1020 w 10000"/>
                <a:gd name="connsiteY39" fmla="*/ 9474 h 10322"/>
                <a:gd name="connsiteX40" fmla="*/ 1595 w 10000"/>
                <a:gd name="connsiteY40" fmla="*/ 9170 h 10322"/>
                <a:gd name="connsiteX41" fmla="*/ 2204 w 10000"/>
                <a:gd name="connsiteY41" fmla="*/ 8867 h 10322"/>
                <a:gd name="connsiteX42" fmla="*/ 2862 w 10000"/>
                <a:gd name="connsiteY42" fmla="*/ 8625 h 10322"/>
                <a:gd name="connsiteX43" fmla="*/ 3553 w 10000"/>
                <a:gd name="connsiteY43" fmla="*/ 8443 h 10322"/>
                <a:gd name="connsiteX44" fmla="*/ 4260 w 10000"/>
                <a:gd name="connsiteY44" fmla="*/ 8383 h 10322"/>
                <a:gd name="connsiteX45" fmla="*/ 5000 w 10000"/>
                <a:gd name="connsiteY45" fmla="*/ 8322 h 10322"/>
                <a:gd name="connsiteX46" fmla="*/ 5000 w 10000"/>
                <a:gd name="connsiteY46" fmla="*/ 8322 h 10322"/>
                <a:gd name="connsiteX47" fmla="*/ 5740 w 10000"/>
                <a:gd name="connsiteY47" fmla="*/ 8383 h 10322"/>
                <a:gd name="connsiteX48" fmla="*/ 6447 w 10000"/>
                <a:gd name="connsiteY48" fmla="*/ 8443 h 10322"/>
                <a:gd name="connsiteX49" fmla="*/ 7138 w 10000"/>
                <a:gd name="connsiteY49" fmla="*/ 8625 h 10322"/>
                <a:gd name="connsiteX50" fmla="*/ 7796 w 10000"/>
                <a:gd name="connsiteY50" fmla="*/ 8867 h 10322"/>
                <a:gd name="connsiteX51" fmla="*/ 8405 w 10000"/>
                <a:gd name="connsiteY51" fmla="*/ 9170 h 10322"/>
                <a:gd name="connsiteX52" fmla="*/ 8980 w 10000"/>
                <a:gd name="connsiteY52" fmla="*/ 9474 h 10322"/>
                <a:gd name="connsiteX53" fmla="*/ 9523 w 10000"/>
                <a:gd name="connsiteY53" fmla="*/ 9898 h 10322"/>
                <a:gd name="connsiteX54" fmla="*/ 10000 w 10000"/>
                <a:gd name="connsiteY54" fmla="*/ 10322 h 10322"/>
                <a:gd name="connsiteX55" fmla="*/ 10000 w 10000"/>
                <a:gd name="connsiteY55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326 w 10000"/>
                <a:gd name="connsiteY6" fmla="*/ 3655 h 10322"/>
                <a:gd name="connsiteX7" fmla="*/ 9128 w 10000"/>
                <a:gd name="connsiteY7" fmla="*/ 2504 h 10322"/>
                <a:gd name="connsiteX8" fmla="*/ 8898 w 10000"/>
                <a:gd name="connsiteY8" fmla="*/ 1352 h 10322"/>
                <a:gd name="connsiteX9" fmla="*/ 8726 w 10000"/>
                <a:gd name="connsiteY9" fmla="*/ 0 h 10322"/>
                <a:gd name="connsiteX10" fmla="*/ 8125 w 10000"/>
                <a:gd name="connsiteY10" fmla="*/ 504 h 10322"/>
                <a:gd name="connsiteX11" fmla="*/ 8125 w 10000"/>
                <a:gd name="connsiteY11" fmla="*/ 504 h 10322"/>
                <a:gd name="connsiteX12" fmla="*/ 7648 w 10000"/>
                <a:gd name="connsiteY12" fmla="*/ 807 h 10322"/>
                <a:gd name="connsiteX13" fmla="*/ 7155 w 10000"/>
                <a:gd name="connsiteY13" fmla="*/ 1110 h 10322"/>
                <a:gd name="connsiteX14" fmla="*/ 6628 w 10000"/>
                <a:gd name="connsiteY14" fmla="*/ 1292 h 10322"/>
                <a:gd name="connsiteX15" fmla="*/ 6069 w 10000"/>
                <a:gd name="connsiteY15" fmla="*/ 1413 h 10322"/>
                <a:gd name="connsiteX16" fmla="*/ 6069 w 10000"/>
                <a:gd name="connsiteY16" fmla="*/ 1413 h 10322"/>
                <a:gd name="connsiteX17" fmla="*/ 5543 w 10000"/>
                <a:gd name="connsiteY17" fmla="*/ 1534 h 10322"/>
                <a:gd name="connsiteX18" fmla="*/ 5000 w 10000"/>
                <a:gd name="connsiteY18" fmla="*/ 1534 h 10322"/>
                <a:gd name="connsiteX19" fmla="*/ 5000 w 10000"/>
                <a:gd name="connsiteY19" fmla="*/ 1534 h 10322"/>
                <a:gd name="connsiteX20" fmla="*/ 4523 w 10000"/>
                <a:gd name="connsiteY20" fmla="*/ 1534 h 10322"/>
                <a:gd name="connsiteX21" fmla="*/ 4063 w 10000"/>
                <a:gd name="connsiteY21" fmla="*/ 1474 h 10322"/>
                <a:gd name="connsiteX22" fmla="*/ 4063 w 10000"/>
                <a:gd name="connsiteY22" fmla="*/ 1474 h 10322"/>
                <a:gd name="connsiteX23" fmla="*/ 3470 w 10000"/>
                <a:gd name="connsiteY23" fmla="*/ 1292 h 10322"/>
                <a:gd name="connsiteX24" fmla="*/ 2911 w 10000"/>
                <a:gd name="connsiteY24" fmla="*/ 1110 h 10322"/>
                <a:gd name="connsiteX25" fmla="*/ 2385 w 10000"/>
                <a:gd name="connsiteY25" fmla="*/ 867 h 10322"/>
                <a:gd name="connsiteX26" fmla="*/ 1875 w 10000"/>
                <a:gd name="connsiteY26" fmla="*/ 504 h 10322"/>
                <a:gd name="connsiteX27" fmla="*/ 1875 w 10000"/>
                <a:gd name="connsiteY27" fmla="*/ 504 h 10322"/>
                <a:gd name="connsiteX28" fmla="*/ 1271 w 10000"/>
                <a:gd name="connsiteY28" fmla="*/ 52 h 10322"/>
                <a:gd name="connsiteX29" fmla="*/ 1057 w 10000"/>
                <a:gd name="connsiteY29" fmla="*/ 1181 h 10322"/>
                <a:gd name="connsiteX30" fmla="*/ 674 w 10000"/>
                <a:gd name="connsiteY30" fmla="*/ 3655 h 10322"/>
                <a:gd name="connsiteX31" fmla="*/ 493 w 10000"/>
                <a:gd name="connsiteY31" fmla="*/ 4867 h 10322"/>
                <a:gd name="connsiteX32" fmla="*/ 329 w 10000"/>
                <a:gd name="connsiteY32" fmla="*/ 6201 h 10322"/>
                <a:gd name="connsiteX33" fmla="*/ 197 w 10000"/>
                <a:gd name="connsiteY33" fmla="*/ 7534 h 10322"/>
                <a:gd name="connsiteX34" fmla="*/ 82 w 10000"/>
                <a:gd name="connsiteY34" fmla="*/ 8928 h 10322"/>
                <a:gd name="connsiteX35" fmla="*/ 0 w 10000"/>
                <a:gd name="connsiteY35" fmla="*/ 10322 h 10322"/>
                <a:gd name="connsiteX36" fmla="*/ 0 w 10000"/>
                <a:gd name="connsiteY36" fmla="*/ 10322 h 10322"/>
                <a:gd name="connsiteX37" fmla="*/ 477 w 10000"/>
                <a:gd name="connsiteY37" fmla="*/ 9898 h 10322"/>
                <a:gd name="connsiteX38" fmla="*/ 1020 w 10000"/>
                <a:gd name="connsiteY38" fmla="*/ 9474 h 10322"/>
                <a:gd name="connsiteX39" fmla="*/ 1595 w 10000"/>
                <a:gd name="connsiteY39" fmla="*/ 9170 h 10322"/>
                <a:gd name="connsiteX40" fmla="*/ 2204 w 10000"/>
                <a:gd name="connsiteY40" fmla="*/ 8867 h 10322"/>
                <a:gd name="connsiteX41" fmla="*/ 2862 w 10000"/>
                <a:gd name="connsiteY41" fmla="*/ 8625 h 10322"/>
                <a:gd name="connsiteX42" fmla="*/ 3553 w 10000"/>
                <a:gd name="connsiteY42" fmla="*/ 8443 h 10322"/>
                <a:gd name="connsiteX43" fmla="*/ 4260 w 10000"/>
                <a:gd name="connsiteY43" fmla="*/ 8383 h 10322"/>
                <a:gd name="connsiteX44" fmla="*/ 5000 w 10000"/>
                <a:gd name="connsiteY44" fmla="*/ 8322 h 10322"/>
                <a:gd name="connsiteX45" fmla="*/ 5000 w 10000"/>
                <a:gd name="connsiteY45" fmla="*/ 8322 h 10322"/>
                <a:gd name="connsiteX46" fmla="*/ 5740 w 10000"/>
                <a:gd name="connsiteY46" fmla="*/ 8383 h 10322"/>
                <a:gd name="connsiteX47" fmla="*/ 6447 w 10000"/>
                <a:gd name="connsiteY47" fmla="*/ 8443 h 10322"/>
                <a:gd name="connsiteX48" fmla="*/ 7138 w 10000"/>
                <a:gd name="connsiteY48" fmla="*/ 8625 h 10322"/>
                <a:gd name="connsiteX49" fmla="*/ 7796 w 10000"/>
                <a:gd name="connsiteY49" fmla="*/ 8867 h 10322"/>
                <a:gd name="connsiteX50" fmla="*/ 8405 w 10000"/>
                <a:gd name="connsiteY50" fmla="*/ 9170 h 10322"/>
                <a:gd name="connsiteX51" fmla="*/ 8980 w 10000"/>
                <a:gd name="connsiteY51" fmla="*/ 9474 h 10322"/>
                <a:gd name="connsiteX52" fmla="*/ 9523 w 10000"/>
                <a:gd name="connsiteY52" fmla="*/ 9898 h 10322"/>
                <a:gd name="connsiteX53" fmla="*/ 10000 w 10000"/>
                <a:gd name="connsiteY53" fmla="*/ 10322 h 10322"/>
                <a:gd name="connsiteX54" fmla="*/ 10000 w 10000"/>
                <a:gd name="connsiteY54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326 w 10000"/>
                <a:gd name="connsiteY6" fmla="*/ 3655 h 10322"/>
                <a:gd name="connsiteX7" fmla="*/ 9128 w 10000"/>
                <a:gd name="connsiteY7" fmla="*/ 2504 h 10322"/>
                <a:gd name="connsiteX8" fmla="*/ 8726 w 10000"/>
                <a:gd name="connsiteY8" fmla="*/ 0 h 10322"/>
                <a:gd name="connsiteX9" fmla="*/ 8125 w 10000"/>
                <a:gd name="connsiteY9" fmla="*/ 504 h 10322"/>
                <a:gd name="connsiteX10" fmla="*/ 8125 w 10000"/>
                <a:gd name="connsiteY10" fmla="*/ 504 h 10322"/>
                <a:gd name="connsiteX11" fmla="*/ 7648 w 10000"/>
                <a:gd name="connsiteY11" fmla="*/ 807 h 10322"/>
                <a:gd name="connsiteX12" fmla="*/ 7155 w 10000"/>
                <a:gd name="connsiteY12" fmla="*/ 1110 h 10322"/>
                <a:gd name="connsiteX13" fmla="*/ 6628 w 10000"/>
                <a:gd name="connsiteY13" fmla="*/ 1292 h 10322"/>
                <a:gd name="connsiteX14" fmla="*/ 6069 w 10000"/>
                <a:gd name="connsiteY14" fmla="*/ 1413 h 10322"/>
                <a:gd name="connsiteX15" fmla="*/ 6069 w 10000"/>
                <a:gd name="connsiteY15" fmla="*/ 1413 h 10322"/>
                <a:gd name="connsiteX16" fmla="*/ 5543 w 10000"/>
                <a:gd name="connsiteY16" fmla="*/ 1534 h 10322"/>
                <a:gd name="connsiteX17" fmla="*/ 5000 w 10000"/>
                <a:gd name="connsiteY17" fmla="*/ 1534 h 10322"/>
                <a:gd name="connsiteX18" fmla="*/ 5000 w 10000"/>
                <a:gd name="connsiteY18" fmla="*/ 1534 h 10322"/>
                <a:gd name="connsiteX19" fmla="*/ 4523 w 10000"/>
                <a:gd name="connsiteY19" fmla="*/ 1534 h 10322"/>
                <a:gd name="connsiteX20" fmla="*/ 4063 w 10000"/>
                <a:gd name="connsiteY20" fmla="*/ 1474 h 10322"/>
                <a:gd name="connsiteX21" fmla="*/ 4063 w 10000"/>
                <a:gd name="connsiteY21" fmla="*/ 1474 h 10322"/>
                <a:gd name="connsiteX22" fmla="*/ 3470 w 10000"/>
                <a:gd name="connsiteY22" fmla="*/ 1292 h 10322"/>
                <a:gd name="connsiteX23" fmla="*/ 2911 w 10000"/>
                <a:gd name="connsiteY23" fmla="*/ 1110 h 10322"/>
                <a:gd name="connsiteX24" fmla="*/ 2385 w 10000"/>
                <a:gd name="connsiteY24" fmla="*/ 867 h 10322"/>
                <a:gd name="connsiteX25" fmla="*/ 1875 w 10000"/>
                <a:gd name="connsiteY25" fmla="*/ 504 h 10322"/>
                <a:gd name="connsiteX26" fmla="*/ 1875 w 10000"/>
                <a:gd name="connsiteY26" fmla="*/ 504 h 10322"/>
                <a:gd name="connsiteX27" fmla="*/ 1271 w 10000"/>
                <a:gd name="connsiteY27" fmla="*/ 52 h 10322"/>
                <a:gd name="connsiteX28" fmla="*/ 1057 w 10000"/>
                <a:gd name="connsiteY28" fmla="*/ 1181 h 10322"/>
                <a:gd name="connsiteX29" fmla="*/ 674 w 10000"/>
                <a:gd name="connsiteY29" fmla="*/ 3655 h 10322"/>
                <a:gd name="connsiteX30" fmla="*/ 493 w 10000"/>
                <a:gd name="connsiteY30" fmla="*/ 4867 h 10322"/>
                <a:gd name="connsiteX31" fmla="*/ 329 w 10000"/>
                <a:gd name="connsiteY31" fmla="*/ 6201 h 10322"/>
                <a:gd name="connsiteX32" fmla="*/ 197 w 10000"/>
                <a:gd name="connsiteY32" fmla="*/ 7534 h 10322"/>
                <a:gd name="connsiteX33" fmla="*/ 82 w 10000"/>
                <a:gd name="connsiteY33" fmla="*/ 8928 h 10322"/>
                <a:gd name="connsiteX34" fmla="*/ 0 w 10000"/>
                <a:gd name="connsiteY34" fmla="*/ 10322 h 10322"/>
                <a:gd name="connsiteX35" fmla="*/ 0 w 10000"/>
                <a:gd name="connsiteY35" fmla="*/ 10322 h 10322"/>
                <a:gd name="connsiteX36" fmla="*/ 477 w 10000"/>
                <a:gd name="connsiteY36" fmla="*/ 9898 h 10322"/>
                <a:gd name="connsiteX37" fmla="*/ 1020 w 10000"/>
                <a:gd name="connsiteY37" fmla="*/ 9474 h 10322"/>
                <a:gd name="connsiteX38" fmla="*/ 1595 w 10000"/>
                <a:gd name="connsiteY38" fmla="*/ 9170 h 10322"/>
                <a:gd name="connsiteX39" fmla="*/ 2204 w 10000"/>
                <a:gd name="connsiteY39" fmla="*/ 8867 h 10322"/>
                <a:gd name="connsiteX40" fmla="*/ 2862 w 10000"/>
                <a:gd name="connsiteY40" fmla="*/ 8625 h 10322"/>
                <a:gd name="connsiteX41" fmla="*/ 3553 w 10000"/>
                <a:gd name="connsiteY41" fmla="*/ 8443 h 10322"/>
                <a:gd name="connsiteX42" fmla="*/ 4260 w 10000"/>
                <a:gd name="connsiteY42" fmla="*/ 8383 h 10322"/>
                <a:gd name="connsiteX43" fmla="*/ 5000 w 10000"/>
                <a:gd name="connsiteY43" fmla="*/ 8322 h 10322"/>
                <a:gd name="connsiteX44" fmla="*/ 5000 w 10000"/>
                <a:gd name="connsiteY44" fmla="*/ 8322 h 10322"/>
                <a:gd name="connsiteX45" fmla="*/ 5740 w 10000"/>
                <a:gd name="connsiteY45" fmla="*/ 8383 h 10322"/>
                <a:gd name="connsiteX46" fmla="*/ 6447 w 10000"/>
                <a:gd name="connsiteY46" fmla="*/ 8443 h 10322"/>
                <a:gd name="connsiteX47" fmla="*/ 7138 w 10000"/>
                <a:gd name="connsiteY47" fmla="*/ 8625 h 10322"/>
                <a:gd name="connsiteX48" fmla="*/ 7796 w 10000"/>
                <a:gd name="connsiteY48" fmla="*/ 8867 h 10322"/>
                <a:gd name="connsiteX49" fmla="*/ 8405 w 10000"/>
                <a:gd name="connsiteY49" fmla="*/ 9170 h 10322"/>
                <a:gd name="connsiteX50" fmla="*/ 8980 w 10000"/>
                <a:gd name="connsiteY50" fmla="*/ 9474 h 10322"/>
                <a:gd name="connsiteX51" fmla="*/ 9523 w 10000"/>
                <a:gd name="connsiteY51" fmla="*/ 9898 h 10322"/>
                <a:gd name="connsiteX52" fmla="*/ 10000 w 10000"/>
                <a:gd name="connsiteY52" fmla="*/ 10322 h 10322"/>
                <a:gd name="connsiteX53" fmla="*/ 10000 w 10000"/>
                <a:gd name="connsiteY53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671 w 10000"/>
                <a:gd name="connsiteY4" fmla="*/ 6201 h 10322"/>
                <a:gd name="connsiteX5" fmla="*/ 9507 w 10000"/>
                <a:gd name="connsiteY5" fmla="*/ 4867 h 10322"/>
                <a:gd name="connsiteX6" fmla="*/ 9128 w 10000"/>
                <a:gd name="connsiteY6" fmla="*/ 2504 h 10322"/>
                <a:gd name="connsiteX7" fmla="*/ 8726 w 10000"/>
                <a:gd name="connsiteY7" fmla="*/ 0 h 10322"/>
                <a:gd name="connsiteX8" fmla="*/ 8125 w 10000"/>
                <a:gd name="connsiteY8" fmla="*/ 504 h 10322"/>
                <a:gd name="connsiteX9" fmla="*/ 8125 w 10000"/>
                <a:gd name="connsiteY9" fmla="*/ 504 h 10322"/>
                <a:gd name="connsiteX10" fmla="*/ 7648 w 10000"/>
                <a:gd name="connsiteY10" fmla="*/ 807 h 10322"/>
                <a:gd name="connsiteX11" fmla="*/ 7155 w 10000"/>
                <a:gd name="connsiteY11" fmla="*/ 1110 h 10322"/>
                <a:gd name="connsiteX12" fmla="*/ 6628 w 10000"/>
                <a:gd name="connsiteY12" fmla="*/ 1292 h 10322"/>
                <a:gd name="connsiteX13" fmla="*/ 6069 w 10000"/>
                <a:gd name="connsiteY13" fmla="*/ 1413 h 10322"/>
                <a:gd name="connsiteX14" fmla="*/ 6069 w 10000"/>
                <a:gd name="connsiteY14" fmla="*/ 1413 h 10322"/>
                <a:gd name="connsiteX15" fmla="*/ 5543 w 10000"/>
                <a:gd name="connsiteY15" fmla="*/ 1534 h 10322"/>
                <a:gd name="connsiteX16" fmla="*/ 5000 w 10000"/>
                <a:gd name="connsiteY16" fmla="*/ 1534 h 10322"/>
                <a:gd name="connsiteX17" fmla="*/ 5000 w 10000"/>
                <a:gd name="connsiteY17" fmla="*/ 1534 h 10322"/>
                <a:gd name="connsiteX18" fmla="*/ 4523 w 10000"/>
                <a:gd name="connsiteY18" fmla="*/ 1534 h 10322"/>
                <a:gd name="connsiteX19" fmla="*/ 4063 w 10000"/>
                <a:gd name="connsiteY19" fmla="*/ 1474 h 10322"/>
                <a:gd name="connsiteX20" fmla="*/ 4063 w 10000"/>
                <a:gd name="connsiteY20" fmla="*/ 1474 h 10322"/>
                <a:gd name="connsiteX21" fmla="*/ 3470 w 10000"/>
                <a:gd name="connsiteY21" fmla="*/ 1292 h 10322"/>
                <a:gd name="connsiteX22" fmla="*/ 2911 w 10000"/>
                <a:gd name="connsiteY22" fmla="*/ 1110 h 10322"/>
                <a:gd name="connsiteX23" fmla="*/ 2385 w 10000"/>
                <a:gd name="connsiteY23" fmla="*/ 867 h 10322"/>
                <a:gd name="connsiteX24" fmla="*/ 1875 w 10000"/>
                <a:gd name="connsiteY24" fmla="*/ 504 h 10322"/>
                <a:gd name="connsiteX25" fmla="*/ 1875 w 10000"/>
                <a:gd name="connsiteY25" fmla="*/ 504 h 10322"/>
                <a:gd name="connsiteX26" fmla="*/ 1271 w 10000"/>
                <a:gd name="connsiteY26" fmla="*/ 52 h 10322"/>
                <a:gd name="connsiteX27" fmla="*/ 1057 w 10000"/>
                <a:gd name="connsiteY27" fmla="*/ 1181 h 10322"/>
                <a:gd name="connsiteX28" fmla="*/ 674 w 10000"/>
                <a:gd name="connsiteY28" fmla="*/ 3655 h 10322"/>
                <a:gd name="connsiteX29" fmla="*/ 493 w 10000"/>
                <a:gd name="connsiteY29" fmla="*/ 4867 h 10322"/>
                <a:gd name="connsiteX30" fmla="*/ 329 w 10000"/>
                <a:gd name="connsiteY30" fmla="*/ 6201 h 10322"/>
                <a:gd name="connsiteX31" fmla="*/ 197 w 10000"/>
                <a:gd name="connsiteY31" fmla="*/ 7534 h 10322"/>
                <a:gd name="connsiteX32" fmla="*/ 82 w 10000"/>
                <a:gd name="connsiteY32" fmla="*/ 8928 h 10322"/>
                <a:gd name="connsiteX33" fmla="*/ 0 w 10000"/>
                <a:gd name="connsiteY33" fmla="*/ 10322 h 10322"/>
                <a:gd name="connsiteX34" fmla="*/ 0 w 10000"/>
                <a:gd name="connsiteY34" fmla="*/ 10322 h 10322"/>
                <a:gd name="connsiteX35" fmla="*/ 477 w 10000"/>
                <a:gd name="connsiteY35" fmla="*/ 9898 h 10322"/>
                <a:gd name="connsiteX36" fmla="*/ 1020 w 10000"/>
                <a:gd name="connsiteY36" fmla="*/ 9474 h 10322"/>
                <a:gd name="connsiteX37" fmla="*/ 1595 w 10000"/>
                <a:gd name="connsiteY37" fmla="*/ 9170 h 10322"/>
                <a:gd name="connsiteX38" fmla="*/ 2204 w 10000"/>
                <a:gd name="connsiteY38" fmla="*/ 8867 h 10322"/>
                <a:gd name="connsiteX39" fmla="*/ 2862 w 10000"/>
                <a:gd name="connsiteY39" fmla="*/ 8625 h 10322"/>
                <a:gd name="connsiteX40" fmla="*/ 3553 w 10000"/>
                <a:gd name="connsiteY40" fmla="*/ 8443 h 10322"/>
                <a:gd name="connsiteX41" fmla="*/ 4260 w 10000"/>
                <a:gd name="connsiteY41" fmla="*/ 8383 h 10322"/>
                <a:gd name="connsiteX42" fmla="*/ 5000 w 10000"/>
                <a:gd name="connsiteY42" fmla="*/ 8322 h 10322"/>
                <a:gd name="connsiteX43" fmla="*/ 5000 w 10000"/>
                <a:gd name="connsiteY43" fmla="*/ 8322 h 10322"/>
                <a:gd name="connsiteX44" fmla="*/ 5740 w 10000"/>
                <a:gd name="connsiteY44" fmla="*/ 8383 h 10322"/>
                <a:gd name="connsiteX45" fmla="*/ 6447 w 10000"/>
                <a:gd name="connsiteY45" fmla="*/ 8443 h 10322"/>
                <a:gd name="connsiteX46" fmla="*/ 7138 w 10000"/>
                <a:gd name="connsiteY46" fmla="*/ 8625 h 10322"/>
                <a:gd name="connsiteX47" fmla="*/ 7796 w 10000"/>
                <a:gd name="connsiteY47" fmla="*/ 8867 h 10322"/>
                <a:gd name="connsiteX48" fmla="*/ 8405 w 10000"/>
                <a:gd name="connsiteY48" fmla="*/ 9170 h 10322"/>
                <a:gd name="connsiteX49" fmla="*/ 8980 w 10000"/>
                <a:gd name="connsiteY49" fmla="*/ 9474 h 10322"/>
                <a:gd name="connsiteX50" fmla="*/ 9523 w 10000"/>
                <a:gd name="connsiteY50" fmla="*/ 9898 h 10322"/>
                <a:gd name="connsiteX51" fmla="*/ 10000 w 10000"/>
                <a:gd name="connsiteY51" fmla="*/ 10322 h 10322"/>
                <a:gd name="connsiteX52" fmla="*/ 10000 w 10000"/>
                <a:gd name="connsiteY52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507 w 10000"/>
                <a:gd name="connsiteY4" fmla="*/ 4867 h 10322"/>
                <a:gd name="connsiteX5" fmla="*/ 9128 w 10000"/>
                <a:gd name="connsiteY5" fmla="*/ 2504 h 10322"/>
                <a:gd name="connsiteX6" fmla="*/ 8726 w 10000"/>
                <a:gd name="connsiteY6" fmla="*/ 0 h 10322"/>
                <a:gd name="connsiteX7" fmla="*/ 8125 w 10000"/>
                <a:gd name="connsiteY7" fmla="*/ 504 h 10322"/>
                <a:gd name="connsiteX8" fmla="*/ 8125 w 10000"/>
                <a:gd name="connsiteY8" fmla="*/ 504 h 10322"/>
                <a:gd name="connsiteX9" fmla="*/ 7648 w 10000"/>
                <a:gd name="connsiteY9" fmla="*/ 807 h 10322"/>
                <a:gd name="connsiteX10" fmla="*/ 7155 w 10000"/>
                <a:gd name="connsiteY10" fmla="*/ 1110 h 10322"/>
                <a:gd name="connsiteX11" fmla="*/ 6628 w 10000"/>
                <a:gd name="connsiteY11" fmla="*/ 1292 h 10322"/>
                <a:gd name="connsiteX12" fmla="*/ 6069 w 10000"/>
                <a:gd name="connsiteY12" fmla="*/ 1413 h 10322"/>
                <a:gd name="connsiteX13" fmla="*/ 6069 w 10000"/>
                <a:gd name="connsiteY13" fmla="*/ 1413 h 10322"/>
                <a:gd name="connsiteX14" fmla="*/ 5543 w 10000"/>
                <a:gd name="connsiteY14" fmla="*/ 1534 h 10322"/>
                <a:gd name="connsiteX15" fmla="*/ 5000 w 10000"/>
                <a:gd name="connsiteY15" fmla="*/ 1534 h 10322"/>
                <a:gd name="connsiteX16" fmla="*/ 5000 w 10000"/>
                <a:gd name="connsiteY16" fmla="*/ 1534 h 10322"/>
                <a:gd name="connsiteX17" fmla="*/ 4523 w 10000"/>
                <a:gd name="connsiteY17" fmla="*/ 1534 h 10322"/>
                <a:gd name="connsiteX18" fmla="*/ 4063 w 10000"/>
                <a:gd name="connsiteY18" fmla="*/ 1474 h 10322"/>
                <a:gd name="connsiteX19" fmla="*/ 4063 w 10000"/>
                <a:gd name="connsiteY19" fmla="*/ 1474 h 10322"/>
                <a:gd name="connsiteX20" fmla="*/ 3470 w 10000"/>
                <a:gd name="connsiteY20" fmla="*/ 1292 h 10322"/>
                <a:gd name="connsiteX21" fmla="*/ 2911 w 10000"/>
                <a:gd name="connsiteY21" fmla="*/ 1110 h 10322"/>
                <a:gd name="connsiteX22" fmla="*/ 2385 w 10000"/>
                <a:gd name="connsiteY22" fmla="*/ 867 h 10322"/>
                <a:gd name="connsiteX23" fmla="*/ 1875 w 10000"/>
                <a:gd name="connsiteY23" fmla="*/ 504 h 10322"/>
                <a:gd name="connsiteX24" fmla="*/ 1875 w 10000"/>
                <a:gd name="connsiteY24" fmla="*/ 504 h 10322"/>
                <a:gd name="connsiteX25" fmla="*/ 1271 w 10000"/>
                <a:gd name="connsiteY25" fmla="*/ 52 h 10322"/>
                <a:gd name="connsiteX26" fmla="*/ 1057 w 10000"/>
                <a:gd name="connsiteY26" fmla="*/ 1181 h 10322"/>
                <a:gd name="connsiteX27" fmla="*/ 674 w 10000"/>
                <a:gd name="connsiteY27" fmla="*/ 3655 h 10322"/>
                <a:gd name="connsiteX28" fmla="*/ 493 w 10000"/>
                <a:gd name="connsiteY28" fmla="*/ 4867 h 10322"/>
                <a:gd name="connsiteX29" fmla="*/ 329 w 10000"/>
                <a:gd name="connsiteY29" fmla="*/ 6201 h 10322"/>
                <a:gd name="connsiteX30" fmla="*/ 197 w 10000"/>
                <a:gd name="connsiteY30" fmla="*/ 7534 h 10322"/>
                <a:gd name="connsiteX31" fmla="*/ 82 w 10000"/>
                <a:gd name="connsiteY31" fmla="*/ 8928 h 10322"/>
                <a:gd name="connsiteX32" fmla="*/ 0 w 10000"/>
                <a:gd name="connsiteY32" fmla="*/ 10322 h 10322"/>
                <a:gd name="connsiteX33" fmla="*/ 0 w 10000"/>
                <a:gd name="connsiteY33" fmla="*/ 10322 h 10322"/>
                <a:gd name="connsiteX34" fmla="*/ 477 w 10000"/>
                <a:gd name="connsiteY34" fmla="*/ 9898 h 10322"/>
                <a:gd name="connsiteX35" fmla="*/ 1020 w 10000"/>
                <a:gd name="connsiteY35" fmla="*/ 9474 h 10322"/>
                <a:gd name="connsiteX36" fmla="*/ 1595 w 10000"/>
                <a:gd name="connsiteY36" fmla="*/ 9170 h 10322"/>
                <a:gd name="connsiteX37" fmla="*/ 2204 w 10000"/>
                <a:gd name="connsiteY37" fmla="*/ 8867 h 10322"/>
                <a:gd name="connsiteX38" fmla="*/ 2862 w 10000"/>
                <a:gd name="connsiteY38" fmla="*/ 8625 h 10322"/>
                <a:gd name="connsiteX39" fmla="*/ 3553 w 10000"/>
                <a:gd name="connsiteY39" fmla="*/ 8443 h 10322"/>
                <a:gd name="connsiteX40" fmla="*/ 4260 w 10000"/>
                <a:gd name="connsiteY40" fmla="*/ 8383 h 10322"/>
                <a:gd name="connsiteX41" fmla="*/ 5000 w 10000"/>
                <a:gd name="connsiteY41" fmla="*/ 8322 h 10322"/>
                <a:gd name="connsiteX42" fmla="*/ 5000 w 10000"/>
                <a:gd name="connsiteY42" fmla="*/ 8322 h 10322"/>
                <a:gd name="connsiteX43" fmla="*/ 5740 w 10000"/>
                <a:gd name="connsiteY43" fmla="*/ 8383 h 10322"/>
                <a:gd name="connsiteX44" fmla="*/ 6447 w 10000"/>
                <a:gd name="connsiteY44" fmla="*/ 8443 h 10322"/>
                <a:gd name="connsiteX45" fmla="*/ 7138 w 10000"/>
                <a:gd name="connsiteY45" fmla="*/ 8625 h 10322"/>
                <a:gd name="connsiteX46" fmla="*/ 7796 w 10000"/>
                <a:gd name="connsiteY46" fmla="*/ 8867 h 10322"/>
                <a:gd name="connsiteX47" fmla="*/ 8405 w 10000"/>
                <a:gd name="connsiteY47" fmla="*/ 9170 h 10322"/>
                <a:gd name="connsiteX48" fmla="*/ 8980 w 10000"/>
                <a:gd name="connsiteY48" fmla="*/ 9474 h 10322"/>
                <a:gd name="connsiteX49" fmla="*/ 9523 w 10000"/>
                <a:gd name="connsiteY49" fmla="*/ 9898 h 10322"/>
                <a:gd name="connsiteX50" fmla="*/ 10000 w 10000"/>
                <a:gd name="connsiteY50" fmla="*/ 10322 h 10322"/>
                <a:gd name="connsiteX51" fmla="*/ 10000 w 10000"/>
                <a:gd name="connsiteY51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507 w 10000"/>
                <a:gd name="connsiteY4" fmla="*/ 4867 h 10322"/>
                <a:gd name="connsiteX5" fmla="*/ 9128 w 10000"/>
                <a:gd name="connsiteY5" fmla="*/ 2504 h 10322"/>
                <a:gd name="connsiteX6" fmla="*/ 8726 w 10000"/>
                <a:gd name="connsiteY6" fmla="*/ 0 h 10322"/>
                <a:gd name="connsiteX7" fmla="*/ 8125 w 10000"/>
                <a:gd name="connsiteY7" fmla="*/ 504 h 10322"/>
                <a:gd name="connsiteX8" fmla="*/ 8125 w 10000"/>
                <a:gd name="connsiteY8" fmla="*/ 504 h 10322"/>
                <a:gd name="connsiteX9" fmla="*/ 7648 w 10000"/>
                <a:gd name="connsiteY9" fmla="*/ 807 h 10322"/>
                <a:gd name="connsiteX10" fmla="*/ 7155 w 10000"/>
                <a:gd name="connsiteY10" fmla="*/ 1110 h 10322"/>
                <a:gd name="connsiteX11" fmla="*/ 6628 w 10000"/>
                <a:gd name="connsiteY11" fmla="*/ 1292 h 10322"/>
                <a:gd name="connsiteX12" fmla="*/ 6069 w 10000"/>
                <a:gd name="connsiteY12" fmla="*/ 1413 h 10322"/>
                <a:gd name="connsiteX13" fmla="*/ 6069 w 10000"/>
                <a:gd name="connsiteY13" fmla="*/ 1413 h 10322"/>
                <a:gd name="connsiteX14" fmla="*/ 5543 w 10000"/>
                <a:gd name="connsiteY14" fmla="*/ 1534 h 10322"/>
                <a:gd name="connsiteX15" fmla="*/ 5000 w 10000"/>
                <a:gd name="connsiteY15" fmla="*/ 1534 h 10322"/>
                <a:gd name="connsiteX16" fmla="*/ 5000 w 10000"/>
                <a:gd name="connsiteY16" fmla="*/ 1534 h 10322"/>
                <a:gd name="connsiteX17" fmla="*/ 4523 w 10000"/>
                <a:gd name="connsiteY17" fmla="*/ 1534 h 10322"/>
                <a:gd name="connsiteX18" fmla="*/ 4063 w 10000"/>
                <a:gd name="connsiteY18" fmla="*/ 1474 h 10322"/>
                <a:gd name="connsiteX19" fmla="*/ 4063 w 10000"/>
                <a:gd name="connsiteY19" fmla="*/ 1474 h 10322"/>
                <a:gd name="connsiteX20" fmla="*/ 3470 w 10000"/>
                <a:gd name="connsiteY20" fmla="*/ 1292 h 10322"/>
                <a:gd name="connsiteX21" fmla="*/ 2911 w 10000"/>
                <a:gd name="connsiteY21" fmla="*/ 1110 h 10322"/>
                <a:gd name="connsiteX22" fmla="*/ 2385 w 10000"/>
                <a:gd name="connsiteY22" fmla="*/ 867 h 10322"/>
                <a:gd name="connsiteX23" fmla="*/ 1875 w 10000"/>
                <a:gd name="connsiteY23" fmla="*/ 504 h 10322"/>
                <a:gd name="connsiteX24" fmla="*/ 1875 w 10000"/>
                <a:gd name="connsiteY24" fmla="*/ 504 h 10322"/>
                <a:gd name="connsiteX25" fmla="*/ 1271 w 10000"/>
                <a:gd name="connsiteY25" fmla="*/ 52 h 10322"/>
                <a:gd name="connsiteX26" fmla="*/ 1057 w 10000"/>
                <a:gd name="connsiteY26" fmla="*/ 1181 h 10322"/>
                <a:gd name="connsiteX27" fmla="*/ 674 w 10000"/>
                <a:gd name="connsiteY27" fmla="*/ 3655 h 10322"/>
                <a:gd name="connsiteX28" fmla="*/ 329 w 10000"/>
                <a:gd name="connsiteY28" fmla="*/ 6201 h 10322"/>
                <a:gd name="connsiteX29" fmla="*/ 197 w 10000"/>
                <a:gd name="connsiteY29" fmla="*/ 7534 h 10322"/>
                <a:gd name="connsiteX30" fmla="*/ 82 w 10000"/>
                <a:gd name="connsiteY30" fmla="*/ 8928 h 10322"/>
                <a:gd name="connsiteX31" fmla="*/ 0 w 10000"/>
                <a:gd name="connsiteY31" fmla="*/ 10322 h 10322"/>
                <a:gd name="connsiteX32" fmla="*/ 0 w 10000"/>
                <a:gd name="connsiteY32" fmla="*/ 10322 h 10322"/>
                <a:gd name="connsiteX33" fmla="*/ 477 w 10000"/>
                <a:gd name="connsiteY33" fmla="*/ 9898 h 10322"/>
                <a:gd name="connsiteX34" fmla="*/ 1020 w 10000"/>
                <a:gd name="connsiteY34" fmla="*/ 9474 h 10322"/>
                <a:gd name="connsiteX35" fmla="*/ 1595 w 10000"/>
                <a:gd name="connsiteY35" fmla="*/ 9170 h 10322"/>
                <a:gd name="connsiteX36" fmla="*/ 2204 w 10000"/>
                <a:gd name="connsiteY36" fmla="*/ 8867 h 10322"/>
                <a:gd name="connsiteX37" fmla="*/ 2862 w 10000"/>
                <a:gd name="connsiteY37" fmla="*/ 8625 h 10322"/>
                <a:gd name="connsiteX38" fmla="*/ 3553 w 10000"/>
                <a:gd name="connsiteY38" fmla="*/ 8443 h 10322"/>
                <a:gd name="connsiteX39" fmla="*/ 4260 w 10000"/>
                <a:gd name="connsiteY39" fmla="*/ 8383 h 10322"/>
                <a:gd name="connsiteX40" fmla="*/ 5000 w 10000"/>
                <a:gd name="connsiteY40" fmla="*/ 8322 h 10322"/>
                <a:gd name="connsiteX41" fmla="*/ 5000 w 10000"/>
                <a:gd name="connsiteY41" fmla="*/ 8322 h 10322"/>
                <a:gd name="connsiteX42" fmla="*/ 5740 w 10000"/>
                <a:gd name="connsiteY42" fmla="*/ 8383 h 10322"/>
                <a:gd name="connsiteX43" fmla="*/ 6447 w 10000"/>
                <a:gd name="connsiteY43" fmla="*/ 8443 h 10322"/>
                <a:gd name="connsiteX44" fmla="*/ 7138 w 10000"/>
                <a:gd name="connsiteY44" fmla="*/ 8625 h 10322"/>
                <a:gd name="connsiteX45" fmla="*/ 7796 w 10000"/>
                <a:gd name="connsiteY45" fmla="*/ 8867 h 10322"/>
                <a:gd name="connsiteX46" fmla="*/ 8405 w 10000"/>
                <a:gd name="connsiteY46" fmla="*/ 9170 h 10322"/>
                <a:gd name="connsiteX47" fmla="*/ 8980 w 10000"/>
                <a:gd name="connsiteY47" fmla="*/ 9474 h 10322"/>
                <a:gd name="connsiteX48" fmla="*/ 9523 w 10000"/>
                <a:gd name="connsiteY48" fmla="*/ 9898 h 10322"/>
                <a:gd name="connsiteX49" fmla="*/ 10000 w 10000"/>
                <a:gd name="connsiteY49" fmla="*/ 10322 h 10322"/>
                <a:gd name="connsiteX50" fmla="*/ 10000 w 10000"/>
                <a:gd name="connsiteY50" fmla="*/ 10322 h 10322"/>
                <a:gd name="connsiteX0" fmla="*/ 10000 w 10000"/>
                <a:gd name="connsiteY0" fmla="*/ 10322 h 10322"/>
                <a:gd name="connsiteX1" fmla="*/ 10000 w 10000"/>
                <a:gd name="connsiteY1" fmla="*/ 10322 h 10322"/>
                <a:gd name="connsiteX2" fmla="*/ 9918 w 10000"/>
                <a:gd name="connsiteY2" fmla="*/ 8928 h 10322"/>
                <a:gd name="connsiteX3" fmla="*/ 9803 w 10000"/>
                <a:gd name="connsiteY3" fmla="*/ 7534 h 10322"/>
                <a:gd name="connsiteX4" fmla="*/ 9507 w 10000"/>
                <a:gd name="connsiteY4" fmla="*/ 4867 h 10322"/>
                <a:gd name="connsiteX5" fmla="*/ 9128 w 10000"/>
                <a:gd name="connsiteY5" fmla="*/ 2504 h 10322"/>
                <a:gd name="connsiteX6" fmla="*/ 8726 w 10000"/>
                <a:gd name="connsiteY6" fmla="*/ 0 h 10322"/>
                <a:gd name="connsiteX7" fmla="*/ 8125 w 10000"/>
                <a:gd name="connsiteY7" fmla="*/ 504 h 10322"/>
                <a:gd name="connsiteX8" fmla="*/ 8125 w 10000"/>
                <a:gd name="connsiteY8" fmla="*/ 504 h 10322"/>
                <a:gd name="connsiteX9" fmla="*/ 7648 w 10000"/>
                <a:gd name="connsiteY9" fmla="*/ 807 h 10322"/>
                <a:gd name="connsiteX10" fmla="*/ 7155 w 10000"/>
                <a:gd name="connsiteY10" fmla="*/ 1110 h 10322"/>
                <a:gd name="connsiteX11" fmla="*/ 6628 w 10000"/>
                <a:gd name="connsiteY11" fmla="*/ 1292 h 10322"/>
                <a:gd name="connsiteX12" fmla="*/ 6069 w 10000"/>
                <a:gd name="connsiteY12" fmla="*/ 1413 h 10322"/>
                <a:gd name="connsiteX13" fmla="*/ 6069 w 10000"/>
                <a:gd name="connsiteY13" fmla="*/ 1413 h 10322"/>
                <a:gd name="connsiteX14" fmla="*/ 5543 w 10000"/>
                <a:gd name="connsiteY14" fmla="*/ 1534 h 10322"/>
                <a:gd name="connsiteX15" fmla="*/ 5000 w 10000"/>
                <a:gd name="connsiteY15" fmla="*/ 1534 h 10322"/>
                <a:gd name="connsiteX16" fmla="*/ 5000 w 10000"/>
                <a:gd name="connsiteY16" fmla="*/ 1534 h 10322"/>
                <a:gd name="connsiteX17" fmla="*/ 4523 w 10000"/>
                <a:gd name="connsiteY17" fmla="*/ 1534 h 10322"/>
                <a:gd name="connsiteX18" fmla="*/ 4063 w 10000"/>
                <a:gd name="connsiteY18" fmla="*/ 1474 h 10322"/>
                <a:gd name="connsiteX19" fmla="*/ 4063 w 10000"/>
                <a:gd name="connsiteY19" fmla="*/ 1474 h 10322"/>
                <a:gd name="connsiteX20" fmla="*/ 3470 w 10000"/>
                <a:gd name="connsiteY20" fmla="*/ 1292 h 10322"/>
                <a:gd name="connsiteX21" fmla="*/ 2911 w 10000"/>
                <a:gd name="connsiteY21" fmla="*/ 1110 h 10322"/>
                <a:gd name="connsiteX22" fmla="*/ 2385 w 10000"/>
                <a:gd name="connsiteY22" fmla="*/ 867 h 10322"/>
                <a:gd name="connsiteX23" fmla="*/ 1875 w 10000"/>
                <a:gd name="connsiteY23" fmla="*/ 504 h 10322"/>
                <a:gd name="connsiteX24" fmla="*/ 1875 w 10000"/>
                <a:gd name="connsiteY24" fmla="*/ 504 h 10322"/>
                <a:gd name="connsiteX25" fmla="*/ 1271 w 10000"/>
                <a:gd name="connsiteY25" fmla="*/ 52 h 10322"/>
                <a:gd name="connsiteX26" fmla="*/ 1057 w 10000"/>
                <a:gd name="connsiteY26" fmla="*/ 1181 h 10322"/>
                <a:gd name="connsiteX27" fmla="*/ 674 w 10000"/>
                <a:gd name="connsiteY27" fmla="*/ 3655 h 10322"/>
                <a:gd name="connsiteX28" fmla="*/ 329 w 10000"/>
                <a:gd name="connsiteY28" fmla="*/ 6201 h 10322"/>
                <a:gd name="connsiteX29" fmla="*/ 82 w 10000"/>
                <a:gd name="connsiteY29" fmla="*/ 8928 h 10322"/>
                <a:gd name="connsiteX30" fmla="*/ 0 w 10000"/>
                <a:gd name="connsiteY30" fmla="*/ 10322 h 10322"/>
                <a:gd name="connsiteX31" fmla="*/ 0 w 10000"/>
                <a:gd name="connsiteY31" fmla="*/ 10322 h 10322"/>
                <a:gd name="connsiteX32" fmla="*/ 477 w 10000"/>
                <a:gd name="connsiteY32" fmla="*/ 9898 h 10322"/>
                <a:gd name="connsiteX33" fmla="*/ 1020 w 10000"/>
                <a:gd name="connsiteY33" fmla="*/ 9474 h 10322"/>
                <a:gd name="connsiteX34" fmla="*/ 1595 w 10000"/>
                <a:gd name="connsiteY34" fmla="*/ 9170 h 10322"/>
                <a:gd name="connsiteX35" fmla="*/ 2204 w 10000"/>
                <a:gd name="connsiteY35" fmla="*/ 8867 h 10322"/>
                <a:gd name="connsiteX36" fmla="*/ 2862 w 10000"/>
                <a:gd name="connsiteY36" fmla="*/ 8625 h 10322"/>
                <a:gd name="connsiteX37" fmla="*/ 3553 w 10000"/>
                <a:gd name="connsiteY37" fmla="*/ 8443 h 10322"/>
                <a:gd name="connsiteX38" fmla="*/ 4260 w 10000"/>
                <a:gd name="connsiteY38" fmla="*/ 8383 h 10322"/>
                <a:gd name="connsiteX39" fmla="*/ 5000 w 10000"/>
                <a:gd name="connsiteY39" fmla="*/ 8322 h 10322"/>
                <a:gd name="connsiteX40" fmla="*/ 5000 w 10000"/>
                <a:gd name="connsiteY40" fmla="*/ 8322 h 10322"/>
                <a:gd name="connsiteX41" fmla="*/ 5740 w 10000"/>
                <a:gd name="connsiteY41" fmla="*/ 8383 h 10322"/>
                <a:gd name="connsiteX42" fmla="*/ 6447 w 10000"/>
                <a:gd name="connsiteY42" fmla="*/ 8443 h 10322"/>
                <a:gd name="connsiteX43" fmla="*/ 7138 w 10000"/>
                <a:gd name="connsiteY43" fmla="*/ 8625 h 10322"/>
                <a:gd name="connsiteX44" fmla="*/ 7796 w 10000"/>
                <a:gd name="connsiteY44" fmla="*/ 8867 h 10322"/>
                <a:gd name="connsiteX45" fmla="*/ 8405 w 10000"/>
                <a:gd name="connsiteY45" fmla="*/ 9170 h 10322"/>
                <a:gd name="connsiteX46" fmla="*/ 8980 w 10000"/>
                <a:gd name="connsiteY46" fmla="*/ 9474 h 10322"/>
                <a:gd name="connsiteX47" fmla="*/ 9523 w 10000"/>
                <a:gd name="connsiteY47" fmla="*/ 9898 h 10322"/>
                <a:gd name="connsiteX48" fmla="*/ 10000 w 10000"/>
                <a:gd name="connsiteY48" fmla="*/ 10322 h 10322"/>
                <a:gd name="connsiteX49" fmla="*/ 10000 w 10000"/>
                <a:gd name="connsiteY49" fmla="*/ 10322 h 1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000" h="10322">
                  <a:moveTo>
                    <a:pt x="10000" y="10322"/>
                  </a:moveTo>
                  <a:lnTo>
                    <a:pt x="10000" y="10322"/>
                  </a:lnTo>
                  <a:cubicBezTo>
                    <a:pt x="9973" y="9857"/>
                    <a:pt x="9945" y="9393"/>
                    <a:pt x="9918" y="8928"/>
                  </a:cubicBezTo>
                  <a:cubicBezTo>
                    <a:pt x="9880" y="8463"/>
                    <a:pt x="9841" y="7999"/>
                    <a:pt x="9803" y="7534"/>
                  </a:cubicBezTo>
                  <a:cubicBezTo>
                    <a:pt x="9704" y="6645"/>
                    <a:pt x="9606" y="5756"/>
                    <a:pt x="9507" y="4867"/>
                  </a:cubicBezTo>
                  <a:cubicBezTo>
                    <a:pt x="9417" y="4251"/>
                    <a:pt x="9258" y="3315"/>
                    <a:pt x="9128" y="2504"/>
                  </a:cubicBezTo>
                  <a:cubicBezTo>
                    <a:pt x="9028" y="1895"/>
                    <a:pt x="8893" y="333"/>
                    <a:pt x="8726" y="0"/>
                  </a:cubicBezTo>
                  <a:lnTo>
                    <a:pt x="8125" y="504"/>
                  </a:lnTo>
                  <a:lnTo>
                    <a:pt x="8125" y="504"/>
                  </a:lnTo>
                  <a:lnTo>
                    <a:pt x="7648" y="807"/>
                  </a:lnTo>
                  <a:lnTo>
                    <a:pt x="7155" y="1110"/>
                  </a:lnTo>
                  <a:lnTo>
                    <a:pt x="6628" y="1292"/>
                  </a:lnTo>
                  <a:lnTo>
                    <a:pt x="6069" y="1413"/>
                  </a:lnTo>
                  <a:lnTo>
                    <a:pt x="6069" y="1413"/>
                  </a:lnTo>
                  <a:lnTo>
                    <a:pt x="5543" y="1534"/>
                  </a:lnTo>
                  <a:lnTo>
                    <a:pt x="5000" y="1534"/>
                  </a:lnTo>
                  <a:lnTo>
                    <a:pt x="5000" y="1534"/>
                  </a:lnTo>
                  <a:lnTo>
                    <a:pt x="4523" y="1534"/>
                  </a:lnTo>
                  <a:lnTo>
                    <a:pt x="4063" y="1474"/>
                  </a:lnTo>
                  <a:lnTo>
                    <a:pt x="4063" y="1474"/>
                  </a:lnTo>
                  <a:lnTo>
                    <a:pt x="3470" y="1292"/>
                  </a:lnTo>
                  <a:lnTo>
                    <a:pt x="2911" y="1110"/>
                  </a:lnTo>
                  <a:lnTo>
                    <a:pt x="2385" y="867"/>
                  </a:lnTo>
                  <a:lnTo>
                    <a:pt x="1875" y="504"/>
                  </a:lnTo>
                  <a:lnTo>
                    <a:pt x="1875" y="504"/>
                  </a:lnTo>
                  <a:lnTo>
                    <a:pt x="1271" y="52"/>
                  </a:lnTo>
                  <a:cubicBezTo>
                    <a:pt x="1135" y="165"/>
                    <a:pt x="1157" y="580"/>
                    <a:pt x="1057" y="1181"/>
                  </a:cubicBezTo>
                  <a:cubicBezTo>
                    <a:pt x="957" y="1782"/>
                    <a:pt x="768" y="3041"/>
                    <a:pt x="674" y="3655"/>
                  </a:cubicBezTo>
                  <a:cubicBezTo>
                    <a:pt x="553" y="4492"/>
                    <a:pt x="408" y="5555"/>
                    <a:pt x="329" y="6201"/>
                  </a:cubicBezTo>
                  <a:cubicBezTo>
                    <a:pt x="247" y="7110"/>
                    <a:pt x="164" y="8019"/>
                    <a:pt x="82" y="8928"/>
                  </a:cubicBezTo>
                  <a:cubicBezTo>
                    <a:pt x="55" y="9393"/>
                    <a:pt x="27" y="9857"/>
                    <a:pt x="0" y="10322"/>
                  </a:cubicBezTo>
                  <a:lnTo>
                    <a:pt x="0" y="10322"/>
                  </a:lnTo>
                  <a:lnTo>
                    <a:pt x="477" y="9898"/>
                  </a:lnTo>
                  <a:lnTo>
                    <a:pt x="1020" y="9474"/>
                  </a:lnTo>
                  <a:lnTo>
                    <a:pt x="1595" y="9170"/>
                  </a:lnTo>
                  <a:lnTo>
                    <a:pt x="2204" y="8867"/>
                  </a:lnTo>
                  <a:lnTo>
                    <a:pt x="2862" y="8625"/>
                  </a:lnTo>
                  <a:lnTo>
                    <a:pt x="3553" y="8443"/>
                  </a:lnTo>
                  <a:lnTo>
                    <a:pt x="4260" y="8383"/>
                  </a:lnTo>
                  <a:lnTo>
                    <a:pt x="5000" y="8322"/>
                  </a:lnTo>
                  <a:lnTo>
                    <a:pt x="5000" y="8322"/>
                  </a:lnTo>
                  <a:lnTo>
                    <a:pt x="5740" y="8383"/>
                  </a:lnTo>
                  <a:lnTo>
                    <a:pt x="6447" y="8443"/>
                  </a:lnTo>
                  <a:lnTo>
                    <a:pt x="7138" y="8625"/>
                  </a:lnTo>
                  <a:lnTo>
                    <a:pt x="7796" y="8867"/>
                  </a:lnTo>
                  <a:lnTo>
                    <a:pt x="8405" y="9170"/>
                  </a:lnTo>
                  <a:lnTo>
                    <a:pt x="8980" y="9474"/>
                  </a:lnTo>
                  <a:lnTo>
                    <a:pt x="9523" y="9898"/>
                  </a:lnTo>
                  <a:lnTo>
                    <a:pt x="10000" y="10322"/>
                  </a:lnTo>
                  <a:lnTo>
                    <a:pt x="10000" y="10322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6044285" y="861234"/>
            <a:ext cx="1565697" cy="1565697"/>
            <a:chOff x="6044285" y="861234"/>
            <a:chExt cx="1565697" cy="1565697"/>
          </a:xfrm>
        </p:grpSpPr>
        <p:sp>
          <p:nvSpPr>
            <p:cNvPr id="92" name="円/楕円 91"/>
            <p:cNvSpPr/>
            <p:nvPr/>
          </p:nvSpPr>
          <p:spPr bwMode="auto">
            <a:xfrm>
              <a:off x="6044285" y="861234"/>
              <a:ext cx="1565697" cy="15656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6301151" y="1054427"/>
              <a:ext cx="413974" cy="1200210"/>
              <a:chOff x="6301151" y="1054427"/>
              <a:chExt cx="413974" cy="1200210"/>
            </a:xfrm>
          </p:grpSpPr>
          <p:sp>
            <p:nvSpPr>
              <p:cNvPr id="22" name="フローチャート : 論理積ゲート 21"/>
              <p:cNvSpPr/>
              <p:nvPr/>
            </p:nvSpPr>
            <p:spPr bwMode="auto">
              <a:xfrm>
                <a:off x="6301151" y="1071880"/>
                <a:ext cx="358978" cy="1143000"/>
              </a:xfrm>
              <a:custGeom>
                <a:avLst/>
                <a:gdLst>
                  <a:gd name="connsiteX0" fmla="*/ 0 w 1193455"/>
                  <a:gd name="connsiteY0" fmla="*/ 0 h 1193455"/>
                  <a:gd name="connsiteX1" fmla="*/ 596728 w 1193455"/>
                  <a:gd name="connsiteY1" fmla="*/ 0 h 1193455"/>
                  <a:gd name="connsiteX2" fmla="*/ 1193456 w 1193455"/>
                  <a:gd name="connsiteY2" fmla="*/ 596728 h 1193455"/>
                  <a:gd name="connsiteX3" fmla="*/ 596728 w 1193455"/>
                  <a:gd name="connsiteY3" fmla="*/ 1193456 h 1193455"/>
                  <a:gd name="connsiteX4" fmla="*/ 0 w 1193455"/>
                  <a:gd name="connsiteY4" fmla="*/ 1193455 h 1193455"/>
                  <a:gd name="connsiteX5" fmla="*/ 0 w 1193455"/>
                  <a:gd name="connsiteY5" fmla="*/ 0 h 1193455"/>
                  <a:gd name="connsiteX0" fmla="*/ 0 w 1193456"/>
                  <a:gd name="connsiteY0" fmla="*/ 1193455 h 1284895"/>
                  <a:gd name="connsiteX1" fmla="*/ 0 w 1193456"/>
                  <a:gd name="connsiteY1" fmla="*/ 0 h 1284895"/>
                  <a:gd name="connsiteX2" fmla="*/ 596728 w 1193456"/>
                  <a:gd name="connsiteY2" fmla="*/ 0 h 1284895"/>
                  <a:gd name="connsiteX3" fmla="*/ 1193456 w 1193456"/>
                  <a:gd name="connsiteY3" fmla="*/ 596728 h 1284895"/>
                  <a:gd name="connsiteX4" fmla="*/ 596728 w 1193456"/>
                  <a:gd name="connsiteY4" fmla="*/ 1193456 h 1284895"/>
                  <a:gd name="connsiteX5" fmla="*/ 91440 w 1193456"/>
                  <a:gd name="connsiteY5" fmla="*/ 1284895 h 1284895"/>
                  <a:gd name="connsiteX0" fmla="*/ 0 w 1193456"/>
                  <a:gd name="connsiteY0" fmla="*/ 1193455 h 1193456"/>
                  <a:gd name="connsiteX1" fmla="*/ 0 w 1193456"/>
                  <a:gd name="connsiteY1" fmla="*/ 0 h 1193456"/>
                  <a:gd name="connsiteX2" fmla="*/ 596728 w 1193456"/>
                  <a:gd name="connsiteY2" fmla="*/ 0 h 1193456"/>
                  <a:gd name="connsiteX3" fmla="*/ 1193456 w 1193456"/>
                  <a:gd name="connsiteY3" fmla="*/ 596728 h 1193456"/>
                  <a:gd name="connsiteX4" fmla="*/ 596728 w 1193456"/>
                  <a:gd name="connsiteY4" fmla="*/ 1193456 h 1193456"/>
                  <a:gd name="connsiteX0" fmla="*/ 0 w 1193456"/>
                  <a:gd name="connsiteY0" fmla="*/ 0 h 1193456"/>
                  <a:gd name="connsiteX1" fmla="*/ 596728 w 1193456"/>
                  <a:gd name="connsiteY1" fmla="*/ 0 h 1193456"/>
                  <a:gd name="connsiteX2" fmla="*/ 1193456 w 1193456"/>
                  <a:gd name="connsiteY2" fmla="*/ 596728 h 1193456"/>
                  <a:gd name="connsiteX3" fmla="*/ 596728 w 1193456"/>
                  <a:gd name="connsiteY3" fmla="*/ 1193456 h 1193456"/>
                  <a:gd name="connsiteX0" fmla="*/ 0 w 596728"/>
                  <a:gd name="connsiteY0" fmla="*/ 0 h 1193456"/>
                  <a:gd name="connsiteX1" fmla="*/ 596728 w 596728"/>
                  <a:gd name="connsiteY1" fmla="*/ 596728 h 1193456"/>
                  <a:gd name="connsiteX2" fmla="*/ 0 w 596728"/>
                  <a:gd name="connsiteY2" fmla="*/ 1193456 h 1193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6728" h="1193456">
                    <a:moveTo>
                      <a:pt x="0" y="0"/>
                    </a:moveTo>
                    <a:cubicBezTo>
                      <a:pt x="329564" y="0"/>
                      <a:pt x="596728" y="267164"/>
                      <a:pt x="596728" y="596728"/>
                    </a:cubicBezTo>
                    <a:cubicBezTo>
                      <a:pt x="596728" y="926292"/>
                      <a:pt x="329564" y="1193456"/>
                      <a:pt x="0" y="119345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" name="二等辺三角形 24"/>
              <p:cNvSpPr/>
              <p:nvPr/>
            </p:nvSpPr>
            <p:spPr bwMode="auto">
              <a:xfrm>
                <a:off x="6605121" y="162559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" name="二等辺三角形 24"/>
              <p:cNvSpPr/>
              <p:nvPr/>
            </p:nvSpPr>
            <p:spPr bwMode="auto">
              <a:xfrm rot="21240417">
                <a:off x="6601179" y="1521386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" name="二等辺三角形 24"/>
              <p:cNvSpPr/>
              <p:nvPr/>
            </p:nvSpPr>
            <p:spPr bwMode="auto">
              <a:xfrm rot="20793258">
                <a:off x="6587343" y="142290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" name="二等辺三角形 24"/>
              <p:cNvSpPr/>
              <p:nvPr/>
            </p:nvSpPr>
            <p:spPr bwMode="auto">
              <a:xfrm rot="20464479">
                <a:off x="6556865" y="132003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" name="二等辺三角形 24"/>
              <p:cNvSpPr/>
              <p:nvPr/>
            </p:nvSpPr>
            <p:spPr bwMode="auto">
              <a:xfrm rot="19900474">
                <a:off x="6518764" y="1226691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" name="二等辺三角形 24"/>
              <p:cNvSpPr/>
              <p:nvPr/>
            </p:nvSpPr>
            <p:spPr bwMode="auto">
              <a:xfrm rot="19372540">
                <a:off x="6450379" y="1141180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" name="二等辺三角形 24"/>
              <p:cNvSpPr/>
              <p:nvPr/>
            </p:nvSpPr>
            <p:spPr bwMode="auto">
              <a:xfrm rot="18255554">
                <a:off x="6362748" y="1068788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" name="二等辺三角形 24"/>
              <p:cNvSpPr/>
              <p:nvPr/>
            </p:nvSpPr>
            <p:spPr bwMode="auto">
              <a:xfrm rot="235856">
                <a:off x="6595596" y="175513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" name="二等辺三角形 24"/>
              <p:cNvSpPr/>
              <p:nvPr/>
            </p:nvSpPr>
            <p:spPr bwMode="auto">
              <a:xfrm rot="839334">
                <a:off x="6565115" y="1875153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" name="二等辺三角形 24"/>
              <p:cNvSpPr/>
              <p:nvPr/>
            </p:nvSpPr>
            <p:spPr bwMode="auto">
              <a:xfrm rot="1679384">
                <a:off x="6511775" y="198754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" name="二等辺三角形 24"/>
              <p:cNvSpPr/>
              <p:nvPr/>
            </p:nvSpPr>
            <p:spPr bwMode="auto">
              <a:xfrm rot="2295472">
                <a:off x="6439385" y="2086605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" name="二等辺三角形 24"/>
              <p:cNvSpPr/>
              <p:nvPr/>
            </p:nvSpPr>
            <p:spPr bwMode="auto">
              <a:xfrm rot="3184956">
                <a:off x="6338420" y="2158994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 flipH="1">
              <a:off x="6943788" y="1054427"/>
              <a:ext cx="413974" cy="1200210"/>
              <a:chOff x="6301151" y="1054427"/>
              <a:chExt cx="413974" cy="1200210"/>
            </a:xfrm>
          </p:grpSpPr>
          <p:sp>
            <p:nvSpPr>
              <p:cNvPr id="109" name="フローチャート : 論理積ゲート 21"/>
              <p:cNvSpPr/>
              <p:nvPr/>
            </p:nvSpPr>
            <p:spPr bwMode="auto">
              <a:xfrm>
                <a:off x="6301151" y="1071880"/>
                <a:ext cx="358978" cy="1143000"/>
              </a:xfrm>
              <a:custGeom>
                <a:avLst/>
                <a:gdLst>
                  <a:gd name="connsiteX0" fmla="*/ 0 w 1193455"/>
                  <a:gd name="connsiteY0" fmla="*/ 0 h 1193455"/>
                  <a:gd name="connsiteX1" fmla="*/ 596728 w 1193455"/>
                  <a:gd name="connsiteY1" fmla="*/ 0 h 1193455"/>
                  <a:gd name="connsiteX2" fmla="*/ 1193456 w 1193455"/>
                  <a:gd name="connsiteY2" fmla="*/ 596728 h 1193455"/>
                  <a:gd name="connsiteX3" fmla="*/ 596728 w 1193455"/>
                  <a:gd name="connsiteY3" fmla="*/ 1193456 h 1193455"/>
                  <a:gd name="connsiteX4" fmla="*/ 0 w 1193455"/>
                  <a:gd name="connsiteY4" fmla="*/ 1193455 h 1193455"/>
                  <a:gd name="connsiteX5" fmla="*/ 0 w 1193455"/>
                  <a:gd name="connsiteY5" fmla="*/ 0 h 1193455"/>
                  <a:gd name="connsiteX0" fmla="*/ 0 w 1193456"/>
                  <a:gd name="connsiteY0" fmla="*/ 1193455 h 1284895"/>
                  <a:gd name="connsiteX1" fmla="*/ 0 w 1193456"/>
                  <a:gd name="connsiteY1" fmla="*/ 0 h 1284895"/>
                  <a:gd name="connsiteX2" fmla="*/ 596728 w 1193456"/>
                  <a:gd name="connsiteY2" fmla="*/ 0 h 1284895"/>
                  <a:gd name="connsiteX3" fmla="*/ 1193456 w 1193456"/>
                  <a:gd name="connsiteY3" fmla="*/ 596728 h 1284895"/>
                  <a:gd name="connsiteX4" fmla="*/ 596728 w 1193456"/>
                  <a:gd name="connsiteY4" fmla="*/ 1193456 h 1284895"/>
                  <a:gd name="connsiteX5" fmla="*/ 91440 w 1193456"/>
                  <a:gd name="connsiteY5" fmla="*/ 1284895 h 1284895"/>
                  <a:gd name="connsiteX0" fmla="*/ 0 w 1193456"/>
                  <a:gd name="connsiteY0" fmla="*/ 1193455 h 1193456"/>
                  <a:gd name="connsiteX1" fmla="*/ 0 w 1193456"/>
                  <a:gd name="connsiteY1" fmla="*/ 0 h 1193456"/>
                  <a:gd name="connsiteX2" fmla="*/ 596728 w 1193456"/>
                  <a:gd name="connsiteY2" fmla="*/ 0 h 1193456"/>
                  <a:gd name="connsiteX3" fmla="*/ 1193456 w 1193456"/>
                  <a:gd name="connsiteY3" fmla="*/ 596728 h 1193456"/>
                  <a:gd name="connsiteX4" fmla="*/ 596728 w 1193456"/>
                  <a:gd name="connsiteY4" fmla="*/ 1193456 h 1193456"/>
                  <a:gd name="connsiteX0" fmla="*/ 0 w 1193456"/>
                  <a:gd name="connsiteY0" fmla="*/ 0 h 1193456"/>
                  <a:gd name="connsiteX1" fmla="*/ 596728 w 1193456"/>
                  <a:gd name="connsiteY1" fmla="*/ 0 h 1193456"/>
                  <a:gd name="connsiteX2" fmla="*/ 1193456 w 1193456"/>
                  <a:gd name="connsiteY2" fmla="*/ 596728 h 1193456"/>
                  <a:gd name="connsiteX3" fmla="*/ 596728 w 1193456"/>
                  <a:gd name="connsiteY3" fmla="*/ 1193456 h 1193456"/>
                  <a:gd name="connsiteX0" fmla="*/ 0 w 596728"/>
                  <a:gd name="connsiteY0" fmla="*/ 0 h 1193456"/>
                  <a:gd name="connsiteX1" fmla="*/ 596728 w 596728"/>
                  <a:gd name="connsiteY1" fmla="*/ 596728 h 1193456"/>
                  <a:gd name="connsiteX2" fmla="*/ 0 w 596728"/>
                  <a:gd name="connsiteY2" fmla="*/ 1193456 h 1193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6728" h="1193456">
                    <a:moveTo>
                      <a:pt x="0" y="0"/>
                    </a:moveTo>
                    <a:cubicBezTo>
                      <a:pt x="329564" y="0"/>
                      <a:pt x="596728" y="267164"/>
                      <a:pt x="596728" y="596728"/>
                    </a:cubicBezTo>
                    <a:cubicBezTo>
                      <a:pt x="596728" y="926292"/>
                      <a:pt x="329564" y="1193456"/>
                      <a:pt x="0" y="119345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二等辺三角形 24"/>
              <p:cNvSpPr/>
              <p:nvPr/>
            </p:nvSpPr>
            <p:spPr bwMode="auto">
              <a:xfrm>
                <a:off x="6605121" y="162559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" name="二等辺三角形 24"/>
              <p:cNvSpPr/>
              <p:nvPr/>
            </p:nvSpPr>
            <p:spPr bwMode="auto">
              <a:xfrm rot="21240417">
                <a:off x="6601179" y="1521386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二等辺三角形 24"/>
              <p:cNvSpPr/>
              <p:nvPr/>
            </p:nvSpPr>
            <p:spPr bwMode="auto">
              <a:xfrm rot="20793258">
                <a:off x="6587343" y="142290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3" name="二等辺三角形 24"/>
              <p:cNvSpPr/>
              <p:nvPr/>
            </p:nvSpPr>
            <p:spPr bwMode="auto">
              <a:xfrm rot="20464479">
                <a:off x="6556865" y="132003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4" name="二等辺三角形 24"/>
              <p:cNvSpPr/>
              <p:nvPr/>
            </p:nvSpPr>
            <p:spPr bwMode="auto">
              <a:xfrm rot="19900474">
                <a:off x="6518764" y="1226691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二等辺三角形 24"/>
              <p:cNvSpPr/>
              <p:nvPr/>
            </p:nvSpPr>
            <p:spPr bwMode="auto">
              <a:xfrm rot="19372540">
                <a:off x="6450379" y="1141180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二等辺三角形 24"/>
              <p:cNvSpPr/>
              <p:nvPr/>
            </p:nvSpPr>
            <p:spPr bwMode="auto">
              <a:xfrm rot="18255554">
                <a:off x="6362748" y="1068788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7" name="二等辺三角形 24"/>
              <p:cNvSpPr/>
              <p:nvPr/>
            </p:nvSpPr>
            <p:spPr bwMode="auto">
              <a:xfrm rot="235856">
                <a:off x="6595596" y="175513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二等辺三角形 24"/>
              <p:cNvSpPr/>
              <p:nvPr/>
            </p:nvSpPr>
            <p:spPr bwMode="auto">
              <a:xfrm rot="839334">
                <a:off x="6565115" y="1875153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9" name="二等辺三角形 24"/>
              <p:cNvSpPr/>
              <p:nvPr/>
            </p:nvSpPr>
            <p:spPr bwMode="auto">
              <a:xfrm rot="1679384">
                <a:off x="6511775" y="198754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0" name="二等辺三角形 24"/>
              <p:cNvSpPr/>
              <p:nvPr/>
            </p:nvSpPr>
            <p:spPr bwMode="auto">
              <a:xfrm rot="2295472">
                <a:off x="6439385" y="2086605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二等辺三角形 24"/>
              <p:cNvSpPr/>
              <p:nvPr/>
            </p:nvSpPr>
            <p:spPr bwMode="auto">
              <a:xfrm rot="3184956">
                <a:off x="6338420" y="2158994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22" name="グループ化 121"/>
          <p:cNvGrpSpPr/>
          <p:nvPr/>
        </p:nvGrpSpPr>
        <p:grpSpPr>
          <a:xfrm>
            <a:off x="6044285" y="4664527"/>
            <a:ext cx="1565697" cy="1565697"/>
            <a:chOff x="6044285" y="861234"/>
            <a:chExt cx="1565697" cy="1565697"/>
          </a:xfrm>
          <a:solidFill>
            <a:schemeClr val="bg1"/>
          </a:solidFill>
        </p:grpSpPr>
        <p:sp>
          <p:nvSpPr>
            <p:cNvPr id="123" name="円/楕円 122"/>
            <p:cNvSpPr/>
            <p:nvPr/>
          </p:nvSpPr>
          <p:spPr bwMode="auto">
            <a:xfrm>
              <a:off x="6044285" y="861234"/>
              <a:ext cx="1565697" cy="1565697"/>
            </a:xfrm>
            <a:prstGeom prst="ellipse">
              <a:avLst/>
            </a:prstGeom>
            <a:grpFill/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4" name="グループ化 123"/>
            <p:cNvGrpSpPr/>
            <p:nvPr/>
          </p:nvGrpSpPr>
          <p:grpSpPr>
            <a:xfrm>
              <a:off x="6301151" y="1054427"/>
              <a:ext cx="413974" cy="1200210"/>
              <a:chOff x="6301151" y="1054427"/>
              <a:chExt cx="413974" cy="1200210"/>
            </a:xfrm>
            <a:grpFill/>
          </p:grpSpPr>
          <p:sp>
            <p:nvSpPr>
              <p:cNvPr id="139" name="フローチャート : 論理積ゲート 21"/>
              <p:cNvSpPr/>
              <p:nvPr/>
            </p:nvSpPr>
            <p:spPr bwMode="auto">
              <a:xfrm>
                <a:off x="6301151" y="1071880"/>
                <a:ext cx="358978" cy="1143000"/>
              </a:xfrm>
              <a:custGeom>
                <a:avLst/>
                <a:gdLst>
                  <a:gd name="connsiteX0" fmla="*/ 0 w 1193455"/>
                  <a:gd name="connsiteY0" fmla="*/ 0 h 1193455"/>
                  <a:gd name="connsiteX1" fmla="*/ 596728 w 1193455"/>
                  <a:gd name="connsiteY1" fmla="*/ 0 h 1193455"/>
                  <a:gd name="connsiteX2" fmla="*/ 1193456 w 1193455"/>
                  <a:gd name="connsiteY2" fmla="*/ 596728 h 1193455"/>
                  <a:gd name="connsiteX3" fmla="*/ 596728 w 1193455"/>
                  <a:gd name="connsiteY3" fmla="*/ 1193456 h 1193455"/>
                  <a:gd name="connsiteX4" fmla="*/ 0 w 1193455"/>
                  <a:gd name="connsiteY4" fmla="*/ 1193455 h 1193455"/>
                  <a:gd name="connsiteX5" fmla="*/ 0 w 1193455"/>
                  <a:gd name="connsiteY5" fmla="*/ 0 h 1193455"/>
                  <a:gd name="connsiteX0" fmla="*/ 0 w 1193456"/>
                  <a:gd name="connsiteY0" fmla="*/ 1193455 h 1284895"/>
                  <a:gd name="connsiteX1" fmla="*/ 0 w 1193456"/>
                  <a:gd name="connsiteY1" fmla="*/ 0 h 1284895"/>
                  <a:gd name="connsiteX2" fmla="*/ 596728 w 1193456"/>
                  <a:gd name="connsiteY2" fmla="*/ 0 h 1284895"/>
                  <a:gd name="connsiteX3" fmla="*/ 1193456 w 1193456"/>
                  <a:gd name="connsiteY3" fmla="*/ 596728 h 1284895"/>
                  <a:gd name="connsiteX4" fmla="*/ 596728 w 1193456"/>
                  <a:gd name="connsiteY4" fmla="*/ 1193456 h 1284895"/>
                  <a:gd name="connsiteX5" fmla="*/ 91440 w 1193456"/>
                  <a:gd name="connsiteY5" fmla="*/ 1284895 h 1284895"/>
                  <a:gd name="connsiteX0" fmla="*/ 0 w 1193456"/>
                  <a:gd name="connsiteY0" fmla="*/ 1193455 h 1193456"/>
                  <a:gd name="connsiteX1" fmla="*/ 0 w 1193456"/>
                  <a:gd name="connsiteY1" fmla="*/ 0 h 1193456"/>
                  <a:gd name="connsiteX2" fmla="*/ 596728 w 1193456"/>
                  <a:gd name="connsiteY2" fmla="*/ 0 h 1193456"/>
                  <a:gd name="connsiteX3" fmla="*/ 1193456 w 1193456"/>
                  <a:gd name="connsiteY3" fmla="*/ 596728 h 1193456"/>
                  <a:gd name="connsiteX4" fmla="*/ 596728 w 1193456"/>
                  <a:gd name="connsiteY4" fmla="*/ 1193456 h 1193456"/>
                  <a:gd name="connsiteX0" fmla="*/ 0 w 1193456"/>
                  <a:gd name="connsiteY0" fmla="*/ 0 h 1193456"/>
                  <a:gd name="connsiteX1" fmla="*/ 596728 w 1193456"/>
                  <a:gd name="connsiteY1" fmla="*/ 0 h 1193456"/>
                  <a:gd name="connsiteX2" fmla="*/ 1193456 w 1193456"/>
                  <a:gd name="connsiteY2" fmla="*/ 596728 h 1193456"/>
                  <a:gd name="connsiteX3" fmla="*/ 596728 w 1193456"/>
                  <a:gd name="connsiteY3" fmla="*/ 1193456 h 1193456"/>
                  <a:gd name="connsiteX0" fmla="*/ 0 w 596728"/>
                  <a:gd name="connsiteY0" fmla="*/ 0 h 1193456"/>
                  <a:gd name="connsiteX1" fmla="*/ 596728 w 596728"/>
                  <a:gd name="connsiteY1" fmla="*/ 596728 h 1193456"/>
                  <a:gd name="connsiteX2" fmla="*/ 0 w 596728"/>
                  <a:gd name="connsiteY2" fmla="*/ 1193456 h 1193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6728" h="1193456">
                    <a:moveTo>
                      <a:pt x="0" y="0"/>
                    </a:moveTo>
                    <a:cubicBezTo>
                      <a:pt x="329564" y="0"/>
                      <a:pt x="596728" y="267164"/>
                      <a:pt x="596728" y="596728"/>
                    </a:cubicBezTo>
                    <a:cubicBezTo>
                      <a:pt x="596728" y="926292"/>
                      <a:pt x="329564" y="1193456"/>
                      <a:pt x="0" y="1193456"/>
                    </a:cubicBez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二等辺三角形 24"/>
              <p:cNvSpPr/>
              <p:nvPr/>
            </p:nvSpPr>
            <p:spPr bwMode="auto">
              <a:xfrm>
                <a:off x="6605121" y="162559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二等辺三角形 24"/>
              <p:cNvSpPr/>
              <p:nvPr/>
            </p:nvSpPr>
            <p:spPr bwMode="auto">
              <a:xfrm rot="21240417">
                <a:off x="6601179" y="1521386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二等辺三角形 24"/>
              <p:cNvSpPr/>
              <p:nvPr/>
            </p:nvSpPr>
            <p:spPr bwMode="auto">
              <a:xfrm rot="20793258">
                <a:off x="6587343" y="142290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二等辺三角形 24"/>
              <p:cNvSpPr/>
              <p:nvPr/>
            </p:nvSpPr>
            <p:spPr bwMode="auto">
              <a:xfrm rot="20464479">
                <a:off x="6556865" y="132003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二等辺三角形 24"/>
              <p:cNvSpPr/>
              <p:nvPr/>
            </p:nvSpPr>
            <p:spPr bwMode="auto">
              <a:xfrm rot="19900474">
                <a:off x="6518764" y="1226691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二等辺三角形 24"/>
              <p:cNvSpPr/>
              <p:nvPr/>
            </p:nvSpPr>
            <p:spPr bwMode="auto">
              <a:xfrm rot="19372540">
                <a:off x="6450379" y="1141180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二等辺三角形 24"/>
              <p:cNvSpPr/>
              <p:nvPr/>
            </p:nvSpPr>
            <p:spPr bwMode="auto">
              <a:xfrm rot="18255554">
                <a:off x="6362748" y="1068788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二等辺三角形 24"/>
              <p:cNvSpPr/>
              <p:nvPr/>
            </p:nvSpPr>
            <p:spPr bwMode="auto">
              <a:xfrm rot="235856">
                <a:off x="6595596" y="175513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二等辺三角形 24"/>
              <p:cNvSpPr/>
              <p:nvPr/>
            </p:nvSpPr>
            <p:spPr bwMode="auto">
              <a:xfrm rot="839334">
                <a:off x="6565115" y="1875153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二等辺三角形 24"/>
              <p:cNvSpPr/>
              <p:nvPr/>
            </p:nvSpPr>
            <p:spPr bwMode="auto">
              <a:xfrm rot="1679384">
                <a:off x="6511775" y="198754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二等辺三角形 24"/>
              <p:cNvSpPr/>
              <p:nvPr/>
            </p:nvSpPr>
            <p:spPr bwMode="auto">
              <a:xfrm rot="2295472">
                <a:off x="6439385" y="2086605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二等辺三角形 24"/>
              <p:cNvSpPr/>
              <p:nvPr/>
            </p:nvSpPr>
            <p:spPr bwMode="auto">
              <a:xfrm rot="3184956">
                <a:off x="6338420" y="2158994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" name="グループ化 124"/>
            <p:cNvGrpSpPr/>
            <p:nvPr/>
          </p:nvGrpSpPr>
          <p:grpSpPr>
            <a:xfrm flipH="1">
              <a:off x="6943788" y="1054427"/>
              <a:ext cx="413974" cy="1200210"/>
              <a:chOff x="6301151" y="1054427"/>
              <a:chExt cx="413974" cy="1200210"/>
            </a:xfrm>
            <a:grpFill/>
          </p:grpSpPr>
          <p:sp>
            <p:nvSpPr>
              <p:cNvPr id="126" name="フローチャート : 論理積ゲート 21"/>
              <p:cNvSpPr/>
              <p:nvPr/>
            </p:nvSpPr>
            <p:spPr bwMode="auto">
              <a:xfrm>
                <a:off x="6301151" y="1071880"/>
                <a:ext cx="358978" cy="1143000"/>
              </a:xfrm>
              <a:custGeom>
                <a:avLst/>
                <a:gdLst>
                  <a:gd name="connsiteX0" fmla="*/ 0 w 1193455"/>
                  <a:gd name="connsiteY0" fmla="*/ 0 h 1193455"/>
                  <a:gd name="connsiteX1" fmla="*/ 596728 w 1193455"/>
                  <a:gd name="connsiteY1" fmla="*/ 0 h 1193455"/>
                  <a:gd name="connsiteX2" fmla="*/ 1193456 w 1193455"/>
                  <a:gd name="connsiteY2" fmla="*/ 596728 h 1193455"/>
                  <a:gd name="connsiteX3" fmla="*/ 596728 w 1193455"/>
                  <a:gd name="connsiteY3" fmla="*/ 1193456 h 1193455"/>
                  <a:gd name="connsiteX4" fmla="*/ 0 w 1193455"/>
                  <a:gd name="connsiteY4" fmla="*/ 1193455 h 1193455"/>
                  <a:gd name="connsiteX5" fmla="*/ 0 w 1193455"/>
                  <a:gd name="connsiteY5" fmla="*/ 0 h 1193455"/>
                  <a:gd name="connsiteX0" fmla="*/ 0 w 1193456"/>
                  <a:gd name="connsiteY0" fmla="*/ 1193455 h 1284895"/>
                  <a:gd name="connsiteX1" fmla="*/ 0 w 1193456"/>
                  <a:gd name="connsiteY1" fmla="*/ 0 h 1284895"/>
                  <a:gd name="connsiteX2" fmla="*/ 596728 w 1193456"/>
                  <a:gd name="connsiteY2" fmla="*/ 0 h 1284895"/>
                  <a:gd name="connsiteX3" fmla="*/ 1193456 w 1193456"/>
                  <a:gd name="connsiteY3" fmla="*/ 596728 h 1284895"/>
                  <a:gd name="connsiteX4" fmla="*/ 596728 w 1193456"/>
                  <a:gd name="connsiteY4" fmla="*/ 1193456 h 1284895"/>
                  <a:gd name="connsiteX5" fmla="*/ 91440 w 1193456"/>
                  <a:gd name="connsiteY5" fmla="*/ 1284895 h 1284895"/>
                  <a:gd name="connsiteX0" fmla="*/ 0 w 1193456"/>
                  <a:gd name="connsiteY0" fmla="*/ 1193455 h 1193456"/>
                  <a:gd name="connsiteX1" fmla="*/ 0 w 1193456"/>
                  <a:gd name="connsiteY1" fmla="*/ 0 h 1193456"/>
                  <a:gd name="connsiteX2" fmla="*/ 596728 w 1193456"/>
                  <a:gd name="connsiteY2" fmla="*/ 0 h 1193456"/>
                  <a:gd name="connsiteX3" fmla="*/ 1193456 w 1193456"/>
                  <a:gd name="connsiteY3" fmla="*/ 596728 h 1193456"/>
                  <a:gd name="connsiteX4" fmla="*/ 596728 w 1193456"/>
                  <a:gd name="connsiteY4" fmla="*/ 1193456 h 1193456"/>
                  <a:gd name="connsiteX0" fmla="*/ 0 w 1193456"/>
                  <a:gd name="connsiteY0" fmla="*/ 0 h 1193456"/>
                  <a:gd name="connsiteX1" fmla="*/ 596728 w 1193456"/>
                  <a:gd name="connsiteY1" fmla="*/ 0 h 1193456"/>
                  <a:gd name="connsiteX2" fmla="*/ 1193456 w 1193456"/>
                  <a:gd name="connsiteY2" fmla="*/ 596728 h 1193456"/>
                  <a:gd name="connsiteX3" fmla="*/ 596728 w 1193456"/>
                  <a:gd name="connsiteY3" fmla="*/ 1193456 h 1193456"/>
                  <a:gd name="connsiteX0" fmla="*/ 0 w 596728"/>
                  <a:gd name="connsiteY0" fmla="*/ 0 h 1193456"/>
                  <a:gd name="connsiteX1" fmla="*/ 596728 w 596728"/>
                  <a:gd name="connsiteY1" fmla="*/ 596728 h 1193456"/>
                  <a:gd name="connsiteX2" fmla="*/ 0 w 596728"/>
                  <a:gd name="connsiteY2" fmla="*/ 1193456 h 1193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6728" h="1193456">
                    <a:moveTo>
                      <a:pt x="0" y="0"/>
                    </a:moveTo>
                    <a:cubicBezTo>
                      <a:pt x="329564" y="0"/>
                      <a:pt x="596728" y="267164"/>
                      <a:pt x="596728" y="596728"/>
                    </a:cubicBezTo>
                    <a:cubicBezTo>
                      <a:pt x="596728" y="926292"/>
                      <a:pt x="329564" y="1193456"/>
                      <a:pt x="0" y="1193456"/>
                    </a:cubicBez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二等辺三角形 24"/>
              <p:cNvSpPr/>
              <p:nvPr/>
            </p:nvSpPr>
            <p:spPr bwMode="auto">
              <a:xfrm>
                <a:off x="6605121" y="162559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二等辺三角形 24"/>
              <p:cNvSpPr/>
              <p:nvPr/>
            </p:nvSpPr>
            <p:spPr bwMode="auto">
              <a:xfrm rot="21240417">
                <a:off x="6601179" y="1521386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二等辺三角形 24"/>
              <p:cNvSpPr/>
              <p:nvPr/>
            </p:nvSpPr>
            <p:spPr bwMode="auto">
              <a:xfrm rot="20793258">
                <a:off x="6587343" y="142290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二等辺三角形 24"/>
              <p:cNvSpPr/>
              <p:nvPr/>
            </p:nvSpPr>
            <p:spPr bwMode="auto">
              <a:xfrm rot="20464479">
                <a:off x="6556865" y="132003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二等辺三角形 24"/>
              <p:cNvSpPr/>
              <p:nvPr/>
            </p:nvSpPr>
            <p:spPr bwMode="auto">
              <a:xfrm rot="19900474">
                <a:off x="6518764" y="1226691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二等辺三角形 24"/>
              <p:cNvSpPr/>
              <p:nvPr/>
            </p:nvSpPr>
            <p:spPr bwMode="auto">
              <a:xfrm rot="19372540">
                <a:off x="6450379" y="1141180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二等辺三角形 24"/>
              <p:cNvSpPr/>
              <p:nvPr/>
            </p:nvSpPr>
            <p:spPr bwMode="auto">
              <a:xfrm rot="18255554">
                <a:off x="6362748" y="1068788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二等辺三角形 24"/>
              <p:cNvSpPr/>
              <p:nvPr/>
            </p:nvSpPr>
            <p:spPr bwMode="auto">
              <a:xfrm rot="235856">
                <a:off x="6595596" y="175513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二等辺三角形 24"/>
              <p:cNvSpPr/>
              <p:nvPr/>
            </p:nvSpPr>
            <p:spPr bwMode="auto">
              <a:xfrm rot="839334">
                <a:off x="6565115" y="1875153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二等辺三角形 24"/>
              <p:cNvSpPr/>
              <p:nvPr/>
            </p:nvSpPr>
            <p:spPr bwMode="auto">
              <a:xfrm rot="1679384">
                <a:off x="6511775" y="198754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二等辺三角形 24"/>
              <p:cNvSpPr/>
              <p:nvPr/>
            </p:nvSpPr>
            <p:spPr bwMode="auto">
              <a:xfrm rot="2295472">
                <a:off x="6439385" y="2086605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二等辺三角形 24"/>
              <p:cNvSpPr/>
              <p:nvPr/>
            </p:nvSpPr>
            <p:spPr bwMode="auto">
              <a:xfrm rot="3184956">
                <a:off x="6338420" y="2158994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7899400" y="844323"/>
            <a:ext cx="1604010" cy="1604010"/>
            <a:chOff x="8734425" y="3158719"/>
            <a:chExt cx="2343150" cy="2343150"/>
          </a:xfrm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8734425" y="3158719"/>
              <a:ext cx="2343150" cy="2343150"/>
            </a:xfrm>
            <a:custGeom>
              <a:avLst/>
              <a:gdLst>
                <a:gd name="T0" fmla="*/ 162 w 1476"/>
                <a:gd name="T1" fmla="*/ 1200 h 1476"/>
                <a:gd name="T2" fmla="*/ 292 w 1476"/>
                <a:gd name="T3" fmla="*/ 1326 h 1476"/>
                <a:gd name="T4" fmla="*/ 446 w 1476"/>
                <a:gd name="T5" fmla="*/ 1416 h 1476"/>
                <a:gd name="T6" fmla="*/ 614 w 1476"/>
                <a:gd name="T7" fmla="*/ 1466 h 1476"/>
                <a:gd name="T8" fmla="*/ 792 w 1476"/>
                <a:gd name="T9" fmla="*/ 1474 h 1476"/>
                <a:gd name="T10" fmla="*/ 970 w 1476"/>
                <a:gd name="T11" fmla="*/ 1440 h 1476"/>
                <a:gd name="T12" fmla="*/ 1106 w 1476"/>
                <a:gd name="T13" fmla="*/ 1378 h 1476"/>
                <a:gd name="T14" fmla="*/ 1264 w 1476"/>
                <a:gd name="T15" fmla="*/ 1258 h 1476"/>
                <a:gd name="T16" fmla="*/ 1378 w 1476"/>
                <a:gd name="T17" fmla="*/ 1104 h 1476"/>
                <a:gd name="T18" fmla="*/ 1450 w 1476"/>
                <a:gd name="T19" fmla="*/ 930 h 1476"/>
                <a:gd name="T20" fmla="*/ 1410 w 1476"/>
                <a:gd name="T21" fmla="*/ 954 h 1476"/>
                <a:gd name="T22" fmla="*/ 1302 w 1476"/>
                <a:gd name="T23" fmla="*/ 1036 h 1476"/>
                <a:gd name="T24" fmla="*/ 1208 w 1476"/>
                <a:gd name="T25" fmla="*/ 1078 h 1476"/>
                <a:gd name="T26" fmla="*/ 1084 w 1476"/>
                <a:gd name="T27" fmla="*/ 1102 h 1476"/>
                <a:gd name="T28" fmla="*/ 912 w 1476"/>
                <a:gd name="T29" fmla="*/ 1082 h 1476"/>
                <a:gd name="T30" fmla="*/ 754 w 1476"/>
                <a:gd name="T31" fmla="*/ 1008 h 1476"/>
                <a:gd name="T32" fmla="*/ 660 w 1476"/>
                <a:gd name="T33" fmla="*/ 922 h 1476"/>
                <a:gd name="T34" fmla="*/ 598 w 1476"/>
                <a:gd name="T35" fmla="*/ 836 h 1476"/>
                <a:gd name="T36" fmla="*/ 546 w 1476"/>
                <a:gd name="T37" fmla="*/ 714 h 1476"/>
                <a:gd name="T38" fmla="*/ 526 w 1476"/>
                <a:gd name="T39" fmla="*/ 588 h 1476"/>
                <a:gd name="T40" fmla="*/ 556 w 1476"/>
                <a:gd name="T41" fmla="*/ 392 h 1476"/>
                <a:gd name="T42" fmla="*/ 626 w 1476"/>
                <a:gd name="T43" fmla="*/ 260 h 1476"/>
                <a:gd name="T44" fmla="*/ 714 w 1476"/>
                <a:gd name="T45" fmla="*/ 170 h 1476"/>
                <a:gd name="T46" fmla="*/ 808 w 1476"/>
                <a:gd name="T47" fmla="*/ 110 h 1476"/>
                <a:gd name="T48" fmla="*/ 964 w 1476"/>
                <a:gd name="T49" fmla="*/ 62 h 1476"/>
                <a:gd name="T50" fmla="*/ 948 w 1476"/>
                <a:gd name="T51" fmla="*/ 30 h 1476"/>
                <a:gd name="T52" fmla="*/ 742 w 1476"/>
                <a:gd name="T53" fmla="*/ 0 h 1476"/>
                <a:gd name="T54" fmla="*/ 532 w 1476"/>
                <a:gd name="T55" fmla="*/ 28 h 1476"/>
                <a:gd name="T56" fmla="*/ 370 w 1476"/>
                <a:gd name="T57" fmla="*/ 98 h 1476"/>
                <a:gd name="T58" fmla="*/ 222 w 1476"/>
                <a:gd name="T59" fmla="*/ 210 h 1476"/>
                <a:gd name="T60" fmla="*/ 110 w 1476"/>
                <a:gd name="T61" fmla="*/ 350 h 1476"/>
                <a:gd name="T62" fmla="*/ 36 w 1476"/>
                <a:gd name="T63" fmla="*/ 512 h 1476"/>
                <a:gd name="T64" fmla="*/ 2 w 1476"/>
                <a:gd name="T65" fmla="*/ 686 h 1476"/>
                <a:gd name="T66" fmla="*/ 10 w 1476"/>
                <a:gd name="T67" fmla="*/ 864 h 1476"/>
                <a:gd name="T68" fmla="*/ 64 w 1476"/>
                <a:gd name="T69" fmla="*/ 1038 h 1476"/>
                <a:gd name="T70" fmla="*/ 1476 w 1476"/>
                <a:gd name="T71" fmla="*/ 734 h 1476"/>
                <a:gd name="T72" fmla="*/ 1438 w 1476"/>
                <a:gd name="T73" fmla="*/ 504 h 1476"/>
                <a:gd name="T74" fmla="*/ 1356 w 1476"/>
                <a:gd name="T75" fmla="*/ 336 h 1476"/>
                <a:gd name="T76" fmla="*/ 1228 w 1476"/>
                <a:gd name="T77" fmla="*/ 186 h 1476"/>
                <a:gd name="T78" fmla="*/ 1078 w 1476"/>
                <a:gd name="T79" fmla="*/ 118 h 1476"/>
                <a:gd name="T80" fmla="*/ 918 w 1476"/>
                <a:gd name="T81" fmla="*/ 130 h 1476"/>
                <a:gd name="T82" fmla="*/ 806 w 1476"/>
                <a:gd name="T83" fmla="*/ 174 h 1476"/>
                <a:gd name="T84" fmla="*/ 700 w 1476"/>
                <a:gd name="T85" fmla="*/ 260 h 1476"/>
                <a:gd name="T86" fmla="*/ 596 w 1476"/>
                <a:gd name="T87" fmla="*/ 454 h 1476"/>
                <a:gd name="T88" fmla="*/ 594 w 1476"/>
                <a:gd name="T89" fmla="*/ 676 h 1476"/>
                <a:gd name="T90" fmla="*/ 672 w 1476"/>
                <a:gd name="T91" fmla="*/ 848 h 1476"/>
                <a:gd name="T92" fmla="*/ 844 w 1476"/>
                <a:gd name="T93" fmla="*/ 996 h 1476"/>
                <a:gd name="T94" fmla="*/ 1058 w 1476"/>
                <a:gd name="T95" fmla="*/ 1046 h 1476"/>
                <a:gd name="T96" fmla="*/ 1254 w 1476"/>
                <a:gd name="T97" fmla="*/ 998 h 1476"/>
                <a:gd name="T98" fmla="*/ 1374 w 1476"/>
                <a:gd name="T99" fmla="*/ 908 h 1476"/>
                <a:gd name="T100" fmla="*/ 1476 w 1476"/>
                <a:gd name="T101" fmla="*/ 734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76" h="1476">
                  <a:moveTo>
                    <a:pt x="98" y="1106"/>
                  </a:moveTo>
                  <a:lnTo>
                    <a:pt x="98" y="1106"/>
                  </a:lnTo>
                  <a:lnTo>
                    <a:pt x="118" y="1138"/>
                  </a:lnTo>
                  <a:lnTo>
                    <a:pt x="138" y="1170"/>
                  </a:lnTo>
                  <a:lnTo>
                    <a:pt x="162" y="1200"/>
                  </a:lnTo>
                  <a:lnTo>
                    <a:pt x="186" y="1228"/>
                  </a:lnTo>
                  <a:lnTo>
                    <a:pt x="210" y="1254"/>
                  </a:lnTo>
                  <a:lnTo>
                    <a:pt x="236" y="1280"/>
                  </a:lnTo>
                  <a:lnTo>
                    <a:pt x="264" y="1304"/>
                  </a:lnTo>
                  <a:lnTo>
                    <a:pt x="292" y="1326"/>
                  </a:lnTo>
                  <a:lnTo>
                    <a:pt x="320" y="1348"/>
                  </a:lnTo>
                  <a:lnTo>
                    <a:pt x="350" y="1366"/>
                  </a:lnTo>
                  <a:lnTo>
                    <a:pt x="382" y="1384"/>
                  </a:lnTo>
                  <a:lnTo>
                    <a:pt x="414" y="1400"/>
                  </a:lnTo>
                  <a:lnTo>
                    <a:pt x="446" y="1416"/>
                  </a:lnTo>
                  <a:lnTo>
                    <a:pt x="478" y="1430"/>
                  </a:lnTo>
                  <a:lnTo>
                    <a:pt x="512" y="1440"/>
                  </a:lnTo>
                  <a:lnTo>
                    <a:pt x="546" y="1450"/>
                  </a:lnTo>
                  <a:lnTo>
                    <a:pt x="580" y="1460"/>
                  </a:lnTo>
                  <a:lnTo>
                    <a:pt x="614" y="1466"/>
                  </a:lnTo>
                  <a:lnTo>
                    <a:pt x="650" y="1472"/>
                  </a:lnTo>
                  <a:lnTo>
                    <a:pt x="686" y="1474"/>
                  </a:lnTo>
                  <a:lnTo>
                    <a:pt x="720" y="1476"/>
                  </a:lnTo>
                  <a:lnTo>
                    <a:pt x="756" y="1476"/>
                  </a:lnTo>
                  <a:lnTo>
                    <a:pt x="792" y="1474"/>
                  </a:lnTo>
                  <a:lnTo>
                    <a:pt x="828" y="1470"/>
                  </a:lnTo>
                  <a:lnTo>
                    <a:pt x="864" y="1466"/>
                  </a:lnTo>
                  <a:lnTo>
                    <a:pt x="900" y="1458"/>
                  </a:lnTo>
                  <a:lnTo>
                    <a:pt x="934" y="1450"/>
                  </a:lnTo>
                  <a:lnTo>
                    <a:pt x="970" y="1440"/>
                  </a:lnTo>
                  <a:lnTo>
                    <a:pt x="1004" y="1426"/>
                  </a:lnTo>
                  <a:lnTo>
                    <a:pt x="1038" y="1412"/>
                  </a:lnTo>
                  <a:lnTo>
                    <a:pt x="1072" y="1396"/>
                  </a:lnTo>
                  <a:lnTo>
                    <a:pt x="1106" y="1378"/>
                  </a:lnTo>
                  <a:lnTo>
                    <a:pt x="1106" y="1378"/>
                  </a:lnTo>
                  <a:lnTo>
                    <a:pt x="1140" y="1356"/>
                  </a:lnTo>
                  <a:lnTo>
                    <a:pt x="1174" y="1334"/>
                  </a:lnTo>
                  <a:lnTo>
                    <a:pt x="1206" y="1310"/>
                  </a:lnTo>
                  <a:lnTo>
                    <a:pt x="1234" y="1284"/>
                  </a:lnTo>
                  <a:lnTo>
                    <a:pt x="1264" y="1258"/>
                  </a:lnTo>
                  <a:lnTo>
                    <a:pt x="1290" y="1228"/>
                  </a:lnTo>
                  <a:lnTo>
                    <a:pt x="1314" y="1200"/>
                  </a:lnTo>
                  <a:lnTo>
                    <a:pt x="1338" y="1168"/>
                  </a:lnTo>
                  <a:lnTo>
                    <a:pt x="1360" y="1138"/>
                  </a:lnTo>
                  <a:lnTo>
                    <a:pt x="1378" y="1104"/>
                  </a:lnTo>
                  <a:lnTo>
                    <a:pt x="1396" y="1072"/>
                  </a:lnTo>
                  <a:lnTo>
                    <a:pt x="1414" y="1036"/>
                  </a:lnTo>
                  <a:lnTo>
                    <a:pt x="1428" y="1002"/>
                  </a:lnTo>
                  <a:lnTo>
                    <a:pt x="1440" y="966"/>
                  </a:lnTo>
                  <a:lnTo>
                    <a:pt x="1450" y="930"/>
                  </a:lnTo>
                  <a:lnTo>
                    <a:pt x="1460" y="894"/>
                  </a:lnTo>
                  <a:lnTo>
                    <a:pt x="1460" y="894"/>
                  </a:lnTo>
                  <a:lnTo>
                    <a:pt x="1444" y="914"/>
                  </a:lnTo>
                  <a:lnTo>
                    <a:pt x="1428" y="934"/>
                  </a:lnTo>
                  <a:lnTo>
                    <a:pt x="1410" y="954"/>
                  </a:lnTo>
                  <a:lnTo>
                    <a:pt x="1390" y="972"/>
                  </a:lnTo>
                  <a:lnTo>
                    <a:pt x="1370" y="990"/>
                  </a:lnTo>
                  <a:lnTo>
                    <a:pt x="1348" y="1006"/>
                  </a:lnTo>
                  <a:lnTo>
                    <a:pt x="1326" y="1022"/>
                  </a:lnTo>
                  <a:lnTo>
                    <a:pt x="1302" y="1036"/>
                  </a:lnTo>
                  <a:lnTo>
                    <a:pt x="1302" y="1036"/>
                  </a:lnTo>
                  <a:lnTo>
                    <a:pt x="1280" y="1048"/>
                  </a:lnTo>
                  <a:lnTo>
                    <a:pt x="1256" y="1060"/>
                  </a:lnTo>
                  <a:lnTo>
                    <a:pt x="1232" y="1070"/>
                  </a:lnTo>
                  <a:lnTo>
                    <a:pt x="1208" y="1078"/>
                  </a:lnTo>
                  <a:lnTo>
                    <a:pt x="1184" y="1086"/>
                  </a:lnTo>
                  <a:lnTo>
                    <a:pt x="1158" y="1092"/>
                  </a:lnTo>
                  <a:lnTo>
                    <a:pt x="1134" y="1096"/>
                  </a:lnTo>
                  <a:lnTo>
                    <a:pt x="1110" y="1100"/>
                  </a:lnTo>
                  <a:lnTo>
                    <a:pt x="1084" y="1102"/>
                  </a:lnTo>
                  <a:lnTo>
                    <a:pt x="1060" y="1102"/>
                  </a:lnTo>
                  <a:lnTo>
                    <a:pt x="1034" y="1102"/>
                  </a:lnTo>
                  <a:lnTo>
                    <a:pt x="1010" y="1100"/>
                  </a:lnTo>
                  <a:lnTo>
                    <a:pt x="960" y="1094"/>
                  </a:lnTo>
                  <a:lnTo>
                    <a:pt x="912" y="1082"/>
                  </a:lnTo>
                  <a:lnTo>
                    <a:pt x="866" y="1066"/>
                  </a:lnTo>
                  <a:lnTo>
                    <a:pt x="820" y="1046"/>
                  </a:lnTo>
                  <a:lnTo>
                    <a:pt x="798" y="1034"/>
                  </a:lnTo>
                  <a:lnTo>
                    <a:pt x="776" y="1022"/>
                  </a:lnTo>
                  <a:lnTo>
                    <a:pt x="754" y="1008"/>
                  </a:lnTo>
                  <a:lnTo>
                    <a:pt x="734" y="992"/>
                  </a:lnTo>
                  <a:lnTo>
                    <a:pt x="714" y="976"/>
                  </a:lnTo>
                  <a:lnTo>
                    <a:pt x="696" y="960"/>
                  </a:lnTo>
                  <a:lnTo>
                    <a:pt x="676" y="940"/>
                  </a:lnTo>
                  <a:lnTo>
                    <a:pt x="660" y="922"/>
                  </a:lnTo>
                  <a:lnTo>
                    <a:pt x="642" y="902"/>
                  </a:lnTo>
                  <a:lnTo>
                    <a:pt x="626" y="880"/>
                  </a:lnTo>
                  <a:lnTo>
                    <a:pt x="612" y="858"/>
                  </a:lnTo>
                  <a:lnTo>
                    <a:pt x="598" y="836"/>
                  </a:lnTo>
                  <a:lnTo>
                    <a:pt x="598" y="836"/>
                  </a:lnTo>
                  <a:lnTo>
                    <a:pt x="584" y="812"/>
                  </a:lnTo>
                  <a:lnTo>
                    <a:pt x="572" y="788"/>
                  </a:lnTo>
                  <a:lnTo>
                    <a:pt x="562" y="762"/>
                  </a:lnTo>
                  <a:lnTo>
                    <a:pt x="554" y="738"/>
                  </a:lnTo>
                  <a:lnTo>
                    <a:pt x="546" y="714"/>
                  </a:lnTo>
                  <a:lnTo>
                    <a:pt x="540" y="688"/>
                  </a:lnTo>
                  <a:lnTo>
                    <a:pt x="534" y="664"/>
                  </a:lnTo>
                  <a:lnTo>
                    <a:pt x="530" y="638"/>
                  </a:lnTo>
                  <a:lnTo>
                    <a:pt x="528" y="612"/>
                  </a:lnTo>
                  <a:lnTo>
                    <a:pt x="526" y="588"/>
                  </a:lnTo>
                  <a:lnTo>
                    <a:pt x="526" y="562"/>
                  </a:lnTo>
                  <a:lnTo>
                    <a:pt x="526" y="538"/>
                  </a:lnTo>
                  <a:lnTo>
                    <a:pt x="532" y="488"/>
                  </a:lnTo>
                  <a:lnTo>
                    <a:pt x="542" y="438"/>
                  </a:lnTo>
                  <a:lnTo>
                    <a:pt x="556" y="392"/>
                  </a:lnTo>
                  <a:lnTo>
                    <a:pt x="576" y="346"/>
                  </a:lnTo>
                  <a:lnTo>
                    <a:pt x="586" y="324"/>
                  </a:lnTo>
                  <a:lnTo>
                    <a:pt x="600" y="302"/>
                  </a:lnTo>
                  <a:lnTo>
                    <a:pt x="612" y="280"/>
                  </a:lnTo>
                  <a:lnTo>
                    <a:pt x="626" y="260"/>
                  </a:lnTo>
                  <a:lnTo>
                    <a:pt x="642" y="240"/>
                  </a:lnTo>
                  <a:lnTo>
                    <a:pt x="658" y="222"/>
                  </a:lnTo>
                  <a:lnTo>
                    <a:pt x="676" y="204"/>
                  </a:lnTo>
                  <a:lnTo>
                    <a:pt x="694" y="186"/>
                  </a:lnTo>
                  <a:lnTo>
                    <a:pt x="714" y="170"/>
                  </a:lnTo>
                  <a:lnTo>
                    <a:pt x="734" y="154"/>
                  </a:lnTo>
                  <a:lnTo>
                    <a:pt x="756" y="138"/>
                  </a:lnTo>
                  <a:lnTo>
                    <a:pt x="778" y="126"/>
                  </a:lnTo>
                  <a:lnTo>
                    <a:pt x="778" y="126"/>
                  </a:lnTo>
                  <a:lnTo>
                    <a:pt x="808" y="110"/>
                  </a:lnTo>
                  <a:lnTo>
                    <a:pt x="838" y="96"/>
                  </a:lnTo>
                  <a:lnTo>
                    <a:pt x="870" y="84"/>
                  </a:lnTo>
                  <a:lnTo>
                    <a:pt x="900" y="76"/>
                  </a:lnTo>
                  <a:lnTo>
                    <a:pt x="932" y="68"/>
                  </a:lnTo>
                  <a:lnTo>
                    <a:pt x="964" y="62"/>
                  </a:lnTo>
                  <a:lnTo>
                    <a:pt x="996" y="60"/>
                  </a:lnTo>
                  <a:lnTo>
                    <a:pt x="1026" y="58"/>
                  </a:lnTo>
                  <a:lnTo>
                    <a:pt x="1026" y="58"/>
                  </a:lnTo>
                  <a:lnTo>
                    <a:pt x="988" y="44"/>
                  </a:lnTo>
                  <a:lnTo>
                    <a:pt x="948" y="30"/>
                  </a:lnTo>
                  <a:lnTo>
                    <a:pt x="908" y="20"/>
                  </a:lnTo>
                  <a:lnTo>
                    <a:pt x="866" y="12"/>
                  </a:lnTo>
                  <a:lnTo>
                    <a:pt x="826" y="4"/>
                  </a:lnTo>
                  <a:lnTo>
                    <a:pt x="784" y="2"/>
                  </a:lnTo>
                  <a:lnTo>
                    <a:pt x="742" y="0"/>
                  </a:lnTo>
                  <a:lnTo>
                    <a:pt x="700" y="0"/>
                  </a:lnTo>
                  <a:lnTo>
                    <a:pt x="658" y="4"/>
                  </a:lnTo>
                  <a:lnTo>
                    <a:pt x="616" y="10"/>
                  </a:lnTo>
                  <a:lnTo>
                    <a:pt x="574" y="18"/>
                  </a:lnTo>
                  <a:lnTo>
                    <a:pt x="532" y="28"/>
                  </a:lnTo>
                  <a:lnTo>
                    <a:pt x="490" y="42"/>
                  </a:lnTo>
                  <a:lnTo>
                    <a:pt x="450" y="58"/>
                  </a:lnTo>
                  <a:lnTo>
                    <a:pt x="410" y="76"/>
                  </a:lnTo>
                  <a:lnTo>
                    <a:pt x="370" y="98"/>
                  </a:lnTo>
                  <a:lnTo>
                    <a:pt x="370" y="98"/>
                  </a:lnTo>
                  <a:lnTo>
                    <a:pt x="338" y="118"/>
                  </a:lnTo>
                  <a:lnTo>
                    <a:pt x="306" y="138"/>
                  </a:lnTo>
                  <a:lnTo>
                    <a:pt x="276" y="162"/>
                  </a:lnTo>
                  <a:lnTo>
                    <a:pt x="248" y="186"/>
                  </a:lnTo>
                  <a:lnTo>
                    <a:pt x="222" y="210"/>
                  </a:lnTo>
                  <a:lnTo>
                    <a:pt x="196" y="236"/>
                  </a:lnTo>
                  <a:lnTo>
                    <a:pt x="172" y="264"/>
                  </a:lnTo>
                  <a:lnTo>
                    <a:pt x="150" y="292"/>
                  </a:lnTo>
                  <a:lnTo>
                    <a:pt x="128" y="320"/>
                  </a:lnTo>
                  <a:lnTo>
                    <a:pt x="110" y="350"/>
                  </a:lnTo>
                  <a:lnTo>
                    <a:pt x="92" y="382"/>
                  </a:lnTo>
                  <a:lnTo>
                    <a:pt x="76" y="414"/>
                  </a:lnTo>
                  <a:lnTo>
                    <a:pt x="60" y="446"/>
                  </a:lnTo>
                  <a:lnTo>
                    <a:pt x="46" y="478"/>
                  </a:lnTo>
                  <a:lnTo>
                    <a:pt x="36" y="512"/>
                  </a:lnTo>
                  <a:lnTo>
                    <a:pt x="26" y="546"/>
                  </a:lnTo>
                  <a:lnTo>
                    <a:pt x="16" y="580"/>
                  </a:lnTo>
                  <a:lnTo>
                    <a:pt x="10" y="614"/>
                  </a:lnTo>
                  <a:lnTo>
                    <a:pt x="4" y="650"/>
                  </a:lnTo>
                  <a:lnTo>
                    <a:pt x="2" y="686"/>
                  </a:lnTo>
                  <a:lnTo>
                    <a:pt x="0" y="720"/>
                  </a:lnTo>
                  <a:lnTo>
                    <a:pt x="0" y="756"/>
                  </a:lnTo>
                  <a:lnTo>
                    <a:pt x="2" y="792"/>
                  </a:lnTo>
                  <a:lnTo>
                    <a:pt x="6" y="828"/>
                  </a:lnTo>
                  <a:lnTo>
                    <a:pt x="10" y="864"/>
                  </a:lnTo>
                  <a:lnTo>
                    <a:pt x="18" y="900"/>
                  </a:lnTo>
                  <a:lnTo>
                    <a:pt x="26" y="934"/>
                  </a:lnTo>
                  <a:lnTo>
                    <a:pt x="36" y="970"/>
                  </a:lnTo>
                  <a:lnTo>
                    <a:pt x="50" y="1004"/>
                  </a:lnTo>
                  <a:lnTo>
                    <a:pt x="64" y="1038"/>
                  </a:lnTo>
                  <a:lnTo>
                    <a:pt x="80" y="1072"/>
                  </a:lnTo>
                  <a:lnTo>
                    <a:pt x="98" y="1106"/>
                  </a:lnTo>
                  <a:lnTo>
                    <a:pt x="98" y="1106"/>
                  </a:lnTo>
                  <a:close/>
                  <a:moveTo>
                    <a:pt x="1476" y="734"/>
                  </a:moveTo>
                  <a:lnTo>
                    <a:pt x="1476" y="734"/>
                  </a:lnTo>
                  <a:lnTo>
                    <a:pt x="1474" y="688"/>
                  </a:lnTo>
                  <a:lnTo>
                    <a:pt x="1470" y="642"/>
                  </a:lnTo>
                  <a:lnTo>
                    <a:pt x="1462" y="596"/>
                  </a:lnTo>
                  <a:lnTo>
                    <a:pt x="1452" y="548"/>
                  </a:lnTo>
                  <a:lnTo>
                    <a:pt x="1438" y="504"/>
                  </a:lnTo>
                  <a:lnTo>
                    <a:pt x="1422" y="458"/>
                  </a:lnTo>
                  <a:lnTo>
                    <a:pt x="1402" y="414"/>
                  </a:lnTo>
                  <a:lnTo>
                    <a:pt x="1378" y="370"/>
                  </a:lnTo>
                  <a:lnTo>
                    <a:pt x="1378" y="370"/>
                  </a:lnTo>
                  <a:lnTo>
                    <a:pt x="1356" y="336"/>
                  </a:lnTo>
                  <a:lnTo>
                    <a:pt x="1334" y="302"/>
                  </a:lnTo>
                  <a:lnTo>
                    <a:pt x="1310" y="270"/>
                  </a:lnTo>
                  <a:lnTo>
                    <a:pt x="1284" y="240"/>
                  </a:lnTo>
                  <a:lnTo>
                    <a:pt x="1256" y="212"/>
                  </a:lnTo>
                  <a:lnTo>
                    <a:pt x="1228" y="186"/>
                  </a:lnTo>
                  <a:lnTo>
                    <a:pt x="1198" y="160"/>
                  </a:lnTo>
                  <a:lnTo>
                    <a:pt x="1168" y="138"/>
                  </a:lnTo>
                  <a:lnTo>
                    <a:pt x="1168" y="138"/>
                  </a:lnTo>
                  <a:lnTo>
                    <a:pt x="1122" y="126"/>
                  </a:lnTo>
                  <a:lnTo>
                    <a:pt x="1078" y="118"/>
                  </a:lnTo>
                  <a:lnTo>
                    <a:pt x="1032" y="116"/>
                  </a:lnTo>
                  <a:lnTo>
                    <a:pt x="986" y="118"/>
                  </a:lnTo>
                  <a:lnTo>
                    <a:pt x="962" y="120"/>
                  </a:lnTo>
                  <a:lnTo>
                    <a:pt x="940" y="124"/>
                  </a:lnTo>
                  <a:lnTo>
                    <a:pt x="918" y="130"/>
                  </a:lnTo>
                  <a:lnTo>
                    <a:pt x="894" y="136"/>
                  </a:lnTo>
                  <a:lnTo>
                    <a:pt x="872" y="144"/>
                  </a:lnTo>
                  <a:lnTo>
                    <a:pt x="850" y="152"/>
                  </a:lnTo>
                  <a:lnTo>
                    <a:pt x="828" y="162"/>
                  </a:lnTo>
                  <a:lnTo>
                    <a:pt x="806" y="174"/>
                  </a:lnTo>
                  <a:lnTo>
                    <a:pt x="806" y="174"/>
                  </a:lnTo>
                  <a:lnTo>
                    <a:pt x="786" y="186"/>
                  </a:lnTo>
                  <a:lnTo>
                    <a:pt x="768" y="200"/>
                  </a:lnTo>
                  <a:lnTo>
                    <a:pt x="732" y="228"/>
                  </a:lnTo>
                  <a:lnTo>
                    <a:pt x="700" y="260"/>
                  </a:lnTo>
                  <a:lnTo>
                    <a:pt x="672" y="294"/>
                  </a:lnTo>
                  <a:lnTo>
                    <a:pt x="648" y="332"/>
                  </a:lnTo>
                  <a:lnTo>
                    <a:pt x="626" y="370"/>
                  </a:lnTo>
                  <a:lnTo>
                    <a:pt x="610" y="412"/>
                  </a:lnTo>
                  <a:lnTo>
                    <a:pt x="596" y="454"/>
                  </a:lnTo>
                  <a:lnTo>
                    <a:pt x="588" y="496"/>
                  </a:lnTo>
                  <a:lnTo>
                    <a:pt x="584" y="542"/>
                  </a:lnTo>
                  <a:lnTo>
                    <a:pt x="582" y="586"/>
                  </a:lnTo>
                  <a:lnTo>
                    <a:pt x="586" y="632"/>
                  </a:lnTo>
                  <a:lnTo>
                    <a:pt x="594" y="676"/>
                  </a:lnTo>
                  <a:lnTo>
                    <a:pt x="608" y="720"/>
                  </a:lnTo>
                  <a:lnTo>
                    <a:pt x="624" y="764"/>
                  </a:lnTo>
                  <a:lnTo>
                    <a:pt x="646" y="806"/>
                  </a:lnTo>
                  <a:lnTo>
                    <a:pt x="646" y="806"/>
                  </a:lnTo>
                  <a:lnTo>
                    <a:pt x="672" y="848"/>
                  </a:lnTo>
                  <a:lnTo>
                    <a:pt x="702" y="884"/>
                  </a:lnTo>
                  <a:lnTo>
                    <a:pt x="734" y="918"/>
                  </a:lnTo>
                  <a:lnTo>
                    <a:pt x="768" y="948"/>
                  </a:lnTo>
                  <a:lnTo>
                    <a:pt x="806" y="974"/>
                  </a:lnTo>
                  <a:lnTo>
                    <a:pt x="844" y="996"/>
                  </a:lnTo>
                  <a:lnTo>
                    <a:pt x="886" y="1014"/>
                  </a:lnTo>
                  <a:lnTo>
                    <a:pt x="928" y="1028"/>
                  </a:lnTo>
                  <a:lnTo>
                    <a:pt x="970" y="1038"/>
                  </a:lnTo>
                  <a:lnTo>
                    <a:pt x="1014" y="1044"/>
                  </a:lnTo>
                  <a:lnTo>
                    <a:pt x="1058" y="1046"/>
                  </a:lnTo>
                  <a:lnTo>
                    <a:pt x="1102" y="1042"/>
                  </a:lnTo>
                  <a:lnTo>
                    <a:pt x="1146" y="1036"/>
                  </a:lnTo>
                  <a:lnTo>
                    <a:pt x="1190" y="1024"/>
                  </a:lnTo>
                  <a:lnTo>
                    <a:pt x="1232" y="1008"/>
                  </a:lnTo>
                  <a:lnTo>
                    <a:pt x="1254" y="998"/>
                  </a:lnTo>
                  <a:lnTo>
                    <a:pt x="1274" y="986"/>
                  </a:lnTo>
                  <a:lnTo>
                    <a:pt x="1274" y="986"/>
                  </a:lnTo>
                  <a:lnTo>
                    <a:pt x="1310" y="964"/>
                  </a:lnTo>
                  <a:lnTo>
                    <a:pt x="1344" y="938"/>
                  </a:lnTo>
                  <a:lnTo>
                    <a:pt x="1374" y="908"/>
                  </a:lnTo>
                  <a:lnTo>
                    <a:pt x="1400" y="878"/>
                  </a:lnTo>
                  <a:lnTo>
                    <a:pt x="1424" y="844"/>
                  </a:lnTo>
                  <a:lnTo>
                    <a:pt x="1444" y="810"/>
                  </a:lnTo>
                  <a:lnTo>
                    <a:pt x="1462" y="772"/>
                  </a:lnTo>
                  <a:lnTo>
                    <a:pt x="1476" y="734"/>
                  </a:lnTo>
                  <a:lnTo>
                    <a:pt x="1476" y="734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9569453" y="3242688"/>
              <a:ext cx="1477819" cy="1665457"/>
            </a:xfrm>
            <a:custGeom>
              <a:avLst/>
              <a:gdLst>
                <a:gd name="T0" fmla="*/ 896 w 914"/>
                <a:gd name="T1" fmla="*/ 854 h 1038"/>
                <a:gd name="T2" fmla="*/ 914 w 914"/>
                <a:gd name="T3" fmla="*/ 754 h 1038"/>
                <a:gd name="T4" fmla="*/ 882 w 914"/>
                <a:gd name="T5" fmla="*/ 802 h 1038"/>
                <a:gd name="T6" fmla="*/ 822 w 914"/>
                <a:gd name="T7" fmla="*/ 868 h 1038"/>
                <a:gd name="T8" fmla="*/ 748 w 914"/>
                <a:gd name="T9" fmla="*/ 922 h 1038"/>
                <a:gd name="T10" fmla="*/ 706 w 914"/>
                <a:gd name="T11" fmla="*/ 944 h 1038"/>
                <a:gd name="T12" fmla="*/ 576 w 914"/>
                <a:gd name="T13" fmla="*/ 978 h 1038"/>
                <a:gd name="T14" fmla="*/ 444 w 914"/>
                <a:gd name="T15" fmla="*/ 974 h 1038"/>
                <a:gd name="T16" fmla="*/ 318 w 914"/>
                <a:gd name="T17" fmla="*/ 932 h 1038"/>
                <a:gd name="T18" fmla="*/ 208 w 914"/>
                <a:gd name="T19" fmla="*/ 854 h 1038"/>
                <a:gd name="T20" fmla="*/ 120 w 914"/>
                <a:gd name="T21" fmla="*/ 742 h 1038"/>
                <a:gd name="T22" fmla="*/ 82 w 914"/>
                <a:gd name="T23" fmla="*/ 656 h 1038"/>
                <a:gd name="T24" fmla="*/ 56 w 914"/>
                <a:gd name="T25" fmla="*/ 522 h 1038"/>
                <a:gd name="T26" fmla="*/ 70 w 914"/>
                <a:gd name="T27" fmla="*/ 390 h 1038"/>
                <a:gd name="T28" fmla="*/ 122 w 914"/>
                <a:gd name="T29" fmla="*/ 268 h 1038"/>
                <a:gd name="T30" fmla="*/ 206 w 914"/>
                <a:gd name="T31" fmla="*/ 164 h 1038"/>
                <a:gd name="T32" fmla="*/ 280 w 914"/>
                <a:gd name="T33" fmla="*/ 110 h 1038"/>
                <a:gd name="T34" fmla="*/ 346 w 914"/>
                <a:gd name="T35" fmla="*/ 80 h 1038"/>
                <a:gd name="T36" fmla="*/ 448 w 914"/>
                <a:gd name="T37" fmla="*/ 54 h 1038"/>
                <a:gd name="T38" fmla="*/ 552 w 914"/>
                <a:gd name="T39" fmla="*/ 54 h 1038"/>
                <a:gd name="T40" fmla="*/ 490 w 914"/>
                <a:gd name="T41" fmla="*/ 24 h 1038"/>
                <a:gd name="T42" fmla="*/ 426 w 914"/>
                <a:gd name="T43" fmla="*/ 0 h 1038"/>
                <a:gd name="T44" fmla="*/ 294 w 914"/>
                <a:gd name="T45" fmla="*/ 40 h 1038"/>
                <a:gd name="T46" fmla="*/ 230 w 914"/>
                <a:gd name="T47" fmla="*/ 74 h 1038"/>
                <a:gd name="T48" fmla="*/ 168 w 914"/>
                <a:gd name="T49" fmla="*/ 122 h 1038"/>
                <a:gd name="T50" fmla="*/ 116 w 914"/>
                <a:gd name="T51" fmla="*/ 176 h 1038"/>
                <a:gd name="T52" fmla="*/ 74 w 914"/>
                <a:gd name="T53" fmla="*/ 238 h 1038"/>
                <a:gd name="T54" fmla="*/ 30 w 914"/>
                <a:gd name="T55" fmla="*/ 328 h 1038"/>
                <a:gd name="T56" fmla="*/ 0 w 914"/>
                <a:gd name="T57" fmla="*/ 474 h 1038"/>
                <a:gd name="T58" fmla="*/ 2 w 914"/>
                <a:gd name="T59" fmla="*/ 548 h 1038"/>
                <a:gd name="T60" fmla="*/ 14 w 914"/>
                <a:gd name="T61" fmla="*/ 624 h 1038"/>
                <a:gd name="T62" fmla="*/ 36 w 914"/>
                <a:gd name="T63" fmla="*/ 698 h 1038"/>
                <a:gd name="T64" fmla="*/ 72 w 914"/>
                <a:gd name="T65" fmla="*/ 772 h 1038"/>
                <a:gd name="T66" fmla="*/ 100 w 914"/>
                <a:gd name="T67" fmla="*/ 816 h 1038"/>
                <a:gd name="T68" fmla="*/ 150 w 914"/>
                <a:gd name="T69" fmla="*/ 876 h 1038"/>
                <a:gd name="T70" fmla="*/ 208 w 914"/>
                <a:gd name="T71" fmla="*/ 928 h 1038"/>
                <a:gd name="T72" fmla="*/ 272 w 914"/>
                <a:gd name="T73" fmla="*/ 970 h 1038"/>
                <a:gd name="T74" fmla="*/ 386 w 914"/>
                <a:gd name="T75" fmla="*/ 1018 h 1038"/>
                <a:gd name="T76" fmla="*/ 508 w 914"/>
                <a:gd name="T77" fmla="*/ 1038 h 1038"/>
                <a:gd name="T78" fmla="*/ 584 w 914"/>
                <a:gd name="T79" fmla="*/ 1036 h 1038"/>
                <a:gd name="T80" fmla="*/ 658 w 914"/>
                <a:gd name="T81" fmla="*/ 1022 h 1038"/>
                <a:gd name="T82" fmla="*/ 730 w 914"/>
                <a:gd name="T83" fmla="*/ 996 h 1038"/>
                <a:gd name="T84" fmla="*/ 776 w 914"/>
                <a:gd name="T85" fmla="*/ 972 h 1038"/>
                <a:gd name="T86" fmla="*/ 862 w 914"/>
                <a:gd name="T87" fmla="*/ 910 h 1038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5011 w 10000"/>
                <a:gd name="connsiteY64" fmla="*/ 246 h 10130"/>
                <a:gd name="connsiteX65" fmla="*/ 4661 w 10000"/>
                <a:gd name="connsiteY65" fmla="*/ 130 h 10130"/>
                <a:gd name="connsiteX66" fmla="*/ 4661 w 10000"/>
                <a:gd name="connsiteY66" fmla="*/ 130 h 10130"/>
                <a:gd name="connsiteX67" fmla="*/ 4179 w 10000"/>
                <a:gd name="connsiteY67" fmla="*/ 226 h 10130"/>
                <a:gd name="connsiteX68" fmla="*/ 3698 w 10000"/>
                <a:gd name="connsiteY68" fmla="*/ 342 h 10130"/>
                <a:gd name="connsiteX69" fmla="*/ 3217 w 10000"/>
                <a:gd name="connsiteY69" fmla="*/ 515 h 10130"/>
                <a:gd name="connsiteX70" fmla="*/ 2757 w 10000"/>
                <a:gd name="connsiteY70" fmla="*/ 727 h 10130"/>
                <a:gd name="connsiteX71" fmla="*/ 2757 w 10000"/>
                <a:gd name="connsiteY71" fmla="*/ 727 h 10130"/>
                <a:gd name="connsiteX72" fmla="*/ 2516 w 10000"/>
                <a:gd name="connsiteY72" fmla="*/ 843 h 10130"/>
                <a:gd name="connsiteX73" fmla="*/ 2276 w 10000"/>
                <a:gd name="connsiteY73" fmla="*/ 997 h 10130"/>
                <a:gd name="connsiteX74" fmla="*/ 2057 w 10000"/>
                <a:gd name="connsiteY74" fmla="*/ 1151 h 10130"/>
                <a:gd name="connsiteX75" fmla="*/ 1838 w 10000"/>
                <a:gd name="connsiteY75" fmla="*/ 1305 h 10130"/>
                <a:gd name="connsiteX76" fmla="*/ 1641 w 10000"/>
                <a:gd name="connsiteY76" fmla="*/ 1479 h 10130"/>
                <a:gd name="connsiteX77" fmla="*/ 1444 w 10000"/>
                <a:gd name="connsiteY77" fmla="*/ 1652 h 10130"/>
                <a:gd name="connsiteX78" fmla="*/ 1269 w 10000"/>
                <a:gd name="connsiteY78" fmla="*/ 1826 h 10130"/>
                <a:gd name="connsiteX79" fmla="*/ 1094 w 10000"/>
                <a:gd name="connsiteY79" fmla="*/ 2018 h 10130"/>
                <a:gd name="connsiteX80" fmla="*/ 941 w 10000"/>
                <a:gd name="connsiteY80" fmla="*/ 2211 h 10130"/>
                <a:gd name="connsiteX81" fmla="*/ 810 w 10000"/>
                <a:gd name="connsiteY81" fmla="*/ 2423 h 10130"/>
                <a:gd name="connsiteX82" fmla="*/ 656 w 10000"/>
                <a:gd name="connsiteY82" fmla="*/ 2635 h 10130"/>
                <a:gd name="connsiteX83" fmla="*/ 547 w 10000"/>
                <a:gd name="connsiteY83" fmla="*/ 2847 h 10130"/>
                <a:gd name="connsiteX84" fmla="*/ 328 w 10000"/>
                <a:gd name="connsiteY84" fmla="*/ 3290 h 10130"/>
                <a:gd name="connsiteX85" fmla="*/ 175 w 10000"/>
                <a:gd name="connsiteY85" fmla="*/ 3733 h 10130"/>
                <a:gd name="connsiteX86" fmla="*/ 66 w 10000"/>
                <a:gd name="connsiteY86" fmla="*/ 4215 h 10130"/>
                <a:gd name="connsiteX87" fmla="*/ 0 w 10000"/>
                <a:gd name="connsiteY87" fmla="*/ 4696 h 10130"/>
                <a:gd name="connsiteX88" fmla="*/ 0 w 10000"/>
                <a:gd name="connsiteY88" fmla="*/ 4928 h 10130"/>
                <a:gd name="connsiteX89" fmla="*/ 0 w 10000"/>
                <a:gd name="connsiteY89" fmla="*/ 5178 h 10130"/>
                <a:gd name="connsiteX90" fmla="*/ 22 w 10000"/>
                <a:gd name="connsiteY90" fmla="*/ 5409 h 10130"/>
                <a:gd name="connsiteX91" fmla="*/ 44 w 10000"/>
                <a:gd name="connsiteY91" fmla="*/ 5660 h 10130"/>
                <a:gd name="connsiteX92" fmla="*/ 88 w 10000"/>
                <a:gd name="connsiteY92" fmla="*/ 5910 h 10130"/>
                <a:gd name="connsiteX93" fmla="*/ 153 w 10000"/>
                <a:gd name="connsiteY93" fmla="*/ 6142 h 10130"/>
                <a:gd name="connsiteX94" fmla="*/ 219 w 10000"/>
                <a:gd name="connsiteY94" fmla="*/ 6392 h 10130"/>
                <a:gd name="connsiteX95" fmla="*/ 306 w 10000"/>
                <a:gd name="connsiteY95" fmla="*/ 6623 h 10130"/>
                <a:gd name="connsiteX96" fmla="*/ 394 w 10000"/>
                <a:gd name="connsiteY96" fmla="*/ 6854 h 10130"/>
                <a:gd name="connsiteX97" fmla="*/ 503 w 10000"/>
                <a:gd name="connsiteY97" fmla="*/ 7105 h 10130"/>
                <a:gd name="connsiteX98" fmla="*/ 635 w 10000"/>
                <a:gd name="connsiteY98" fmla="*/ 7336 h 10130"/>
                <a:gd name="connsiteX99" fmla="*/ 788 w 10000"/>
                <a:gd name="connsiteY99" fmla="*/ 7567 h 10130"/>
                <a:gd name="connsiteX100" fmla="*/ 788 w 10000"/>
                <a:gd name="connsiteY100" fmla="*/ 7567 h 10130"/>
                <a:gd name="connsiteX101" fmla="*/ 941 w 10000"/>
                <a:gd name="connsiteY101" fmla="*/ 7779 h 10130"/>
                <a:gd name="connsiteX102" fmla="*/ 1094 w 10000"/>
                <a:gd name="connsiteY102" fmla="*/ 7991 h 10130"/>
                <a:gd name="connsiteX103" fmla="*/ 1269 w 10000"/>
                <a:gd name="connsiteY103" fmla="*/ 8203 h 10130"/>
                <a:gd name="connsiteX104" fmla="*/ 1466 w 10000"/>
                <a:gd name="connsiteY104" fmla="*/ 8396 h 10130"/>
                <a:gd name="connsiteX105" fmla="*/ 1641 w 10000"/>
                <a:gd name="connsiteY105" fmla="*/ 8569 h 10130"/>
                <a:gd name="connsiteX106" fmla="*/ 1860 w 10000"/>
                <a:gd name="connsiteY106" fmla="*/ 8762 h 10130"/>
                <a:gd name="connsiteX107" fmla="*/ 2057 w 10000"/>
                <a:gd name="connsiteY107" fmla="*/ 8916 h 10130"/>
                <a:gd name="connsiteX108" fmla="*/ 2276 w 10000"/>
                <a:gd name="connsiteY108" fmla="*/ 9070 h 10130"/>
                <a:gd name="connsiteX109" fmla="*/ 2495 w 10000"/>
                <a:gd name="connsiteY109" fmla="*/ 9224 h 10130"/>
                <a:gd name="connsiteX110" fmla="*/ 2735 w 10000"/>
                <a:gd name="connsiteY110" fmla="*/ 9359 h 10130"/>
                <a:gd name="connsiteX111" fmla="*/ 2976 w 10000"/>
                <a:gd name="connsiteY111" fmla="*/ 9475 h 10130"/>
                <a:gd name="connsiteX112" fmla="*/ 3217 w 10000"/>
                <a:gd name="connsiteY112" fmla="*/ 9591 h 10130"/>
                <a:gd name="connsiteX113" fmla="*/ 3720 w 10000"/>
                <a:gd name="connsiteY113" fmla="*/ 9783 h 10130"/>
                <a:gd name="connsiteX114" fmla="*/ 4223 w 10000"/>
                <a:gd name="connsiteY114" fmla="*/ 9937 h 10130"/>
                <a:gd name="connsiteX115" fmla="*/ 4748 w 10000"/>
                <a:gd name="connsiteY115" fmla="*/ 10053 h 10130"/>
                <a:gd name="connsiteX116" fmla="*/ 5295 w 10000"/>
                <a:gd name="connsiteY116" fmla="*/ 10111 h 10130"/>
                <a:gd name="connsiteX117" fmla="*/ 5558 w 10000"/>
                <a:gd name="connsiteY117" fmla="*/ 10130 h 10130"/>
                <a:gd name="connsiteX118" fmla="*/ 5842 w 10000"/>
                <a:gd name="connsiteY118" fmla="*/ 10130 h 10130"/>
                <a:gd name="connsiteX119" fmla="*/ 6105 w 10000"/>
                <a:gd name="connsiteY119" fmla="*/ 10130 h 10130"/>
                <a:gd name="connsiteX120" fmla="*/ 6389 w 10000"/>
                <a:gd name="connsiteY120" fmla="*/ 10111 h 10130"/>
                <a:gd name="connsiteX121" fmla="*/ 6652 w 10000"/>
                <a:gd name="connsiteY121" fmla="*/ 10072 h 10130"/>
                <a:gd name="connsiteX122" fmla="*/ 6915 w 10000"/>
                <a:gd name="connsiteY122" fmla="*/ 10034 h 10130"/>
                <a:gd name="connsiteX123" fmla="*/ 7199 w 10000"/>
                <a:gd name="connsiteY123" fmla="*/ 9976 h 10130"/>
                <a:gd name="connsiteX124" fmla="*/ 7462 w 10000"/>
                <a:gd name="connsiteY124" fmla="*/ 9899 h 10130"/>
                <a:gd name="connsiteX125" fmla="*/ 7724 w 10000"/>
                <a:gd name="connsiteY125" fmla="*/ 9822 h 10130"/>
                <a:gd name="connsiteX126" fmla="*/ 7987 w 10000"/>
                <a:gd name="connsiteY126" fmla="*/ 9725 h 10130"/>
                <a:gd name="connsiteX127" fmla="*/ 8249 w 10000"/>
                <a:gd name="connsiteY127" fmla="*/ 9610 h 10130"/>
                <a:gd name="connsiteX128" fmla="*/ 8490 w 10000"/>
                <a:gd name="connsiteY128" fmla="*/ 9494 h 10130"/>
                <a:gd name="connsiteX129" fmla="*/ 8490 w 10000"/>
                <a:gd name="connsiteY129" fmla="*/ 9494 h 10130"/>
                <a:gd name="connsiteX130" fmla="*/ 8818 w 10000"/>
                <a:gd name="connsiteY130" fmla="*/ 9321 h 10130"/>
                <a:gd name="connsiteX131" fmla="*/ 9125 w 10000"/>
                <a:gd name="connsiteY131" fmla="*/ 9109 h 10130"/>
                <a:gd name="connsiteX132" fmla="*/ 9431 w 10000"/>
                <a:gd name="connsiteY132" fmla="*/ 8897 h 10130"/>
                <a:gd name="connsiteX133" fmla="*/ 9694 w 10000"/>
                <a:gd name="connsiteY133" fmla="*/ 8666 h 10130"/>
                <a:gd name="connsiteX134" fmla="*/ 9694 w 10000"/>
                <a:gd name="connsiteY134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5037 w 10000"/>
                <a:gd name="connsiteY64" fmla="*/ 88 h 10130"/>
                <a:gd name="connsiteX65" fmla="*/ 4661 w 10000"/>
                <a:gd name="connsiteY65" fmla="*/ 130 h 10130"/>
                <a:gd name="connsiteX66" fmla="*/ 4661 w 10000"/>
                <a:gd name="connsiteY66" fmla="*/ 130 h 10130"/>
                <a:gd name="connsiteX67" fmla="*/ 4179 w 10000"/>
                <a:gd name="connsiteY67" fmla="*/ 226 h 10130"/>
                <a:gd name="connsiteX68" fmla="*/ 3698 w 10000"/>
                <a:gd name="connsiteY68" fmla="*/ 342 h 10130"/>
                <a:gd name="connsiteX69" fmla="*/ 3217 w 10000"/>
                <a:gd name="connsiteY69" fmla="*/ 515 h 10130"/>
                <a:gd name="connsiteX70" fmla="*/ 2757 w 10000"/>
                <a:gd name="connsiteY70" fmla="*/ 727 h 10130"/>
                <a:gd name="connsiteX71" fmla="*/ 2757 w 10000"/>
                <a:gd name="connsiteY71" fmla="*/ 727 h 10130"/>
                <a:gd name="connsiteX72" fmla="*/ 2516 w 10000"/>
                <a:gd name="connsiteY72" fmla="*/ 843 h 10130"/>
                <a:gd name="connsiteX73" fmla="*/ 2276 w 10000"/>
                <a:gd name="connsiteY73" fmla="*/ 997 h 10130"/>
                <a:gd name="connsiteX74" fmla="*/ 2057 w 10000"/>
                <a:gd name="connsiteY74" fmla="*/ 1151 h 10130"/>
                <a:gd name="connsiteX75" fmla="*/ 1838 w 10000"/>
                <a:gd name="connsiteY75" fmla="*/ 1305 h 10130"/>
                <a:gd name="connsiteX76" fmla="*/ 1641 w 10000"/>
                <a:gd name="connsiteY76" fmla="*/ 1479 h 10130"/>
                <a:gd name="connsiteX77" fmla="*/ 1444 w 10000"/>
                <a:gd name="connsiteY77" fmla="*/ 1652 h 10130"/>
                <a:gd name="connsiteX78" fmla="*/ 1269 w 10000"/>
                <a:gd name="connsiteY78" fmla="*/ 1826 h 10130"/>
                <a:gd name="connsiteX79" fmla="*/ 1094 w 10000"/>
                <a:gd name="connsiteY79" fmla="*/ 2018 h 10130"/>
                <a:gd name="connsiteX80" fmla="*/ 941 w 10000"/>
                <a:gd name="connsiteY80" fmla="*/ 2211 h 10130"/>
                <a:gd name="connsiteX81" fmla="*/ 810 w 10000"/>
                <a:gd name="connsiteY81" fmla="*/ 2423 h 10130"/>
                <a:gd name="connsiteX82" fmla="*/ 656 w 10000"/>
                <a:gd name="connsiteY82" fmla="*/ 2635 h 10130"/>
                <a:gd name="connsiteX83" fmla="*/ 547 w 10000"/>
                <a:gd name="connsiteY83" fmla="*/ 2847 h 10130"/>
                <a:gd name="connsiteX84" fmla="*/ 328 w 10000"/>
                <a:gd name="connsiteY84" fmla="*/ 3290 h 10130"/>
                <a:gd name="connsiteX85" fmla="*/ 175 w 10000"/>
                <a:gd name="connsiteY85" fmla="*/ 3733 h 10130"/>
                <a:gd name="connsiteX86" fmla="*/ 66 w 10000"/>
                <a:gd name="connsiteY86" fmla="*/ 4215 h 10130"/>
                <a:gd name="connsiteX87" fmla="*/ 0 w 10000"/>
                <a:gd name="connsiteY87" fmla="*/ 4696 h 10130"/>
                <a:gd name="connsiteX88" fmla="*/ 0 w 10000"/>
                <a:gd name="connsiteY88" fmla="*/ 4928 h 10130"/>
                <a:gd name="connsiteX89" fmla="*/ 0 w 10000"/>
                <a:gd name="connsiteY89" fmla="*/ 5178 h 10130"/>
                <a:gd name="connsiteX90" fmla="*/ 22 w 10000"/>
                <a:gd name="connsiteY90" fmla="*/ 5409 h 10130"/>
                <a:gd name="connsiteX91" fmla="*/ 44 w 10000"/>
                <a:gd name="connsiteY91" fmla="*/ 5660 h 10130"/>
                <a:gd name="connsiteX92" fmla="*/ 88 w 10000"/>
                <a:gd name="connsiteY92" fmla="*/ 5910 h 10130"/>
                <a:gd name="connsiteX93" fmla="*/ 153 w 10000"/>
                <a:gd name="connsiteY93" fmla="*/ 6142 h 10130"/>
                <a:gd name="connsiteX94" fmla="*/ 219 w 10000"/>
                <a:gd name="connsiteY94" fmla="*/ 6392 h 10130"/>
                <a:gd name="connsiteX95" fmla="*/ 306 w 10000"/>
                <a:gd name="connsiteY95" fmla="*/ 6623 h 10130"/>
                <a:gd name="connsiteX96" fmla="*/ 394 w 10000"/>
                <a:gd name="connsiteY96" fmla="*/ 6854 h 10130"/>
                <a:gd name="connsiteX97" fmla="*/ 503 w 10000"/>
                <a:gd name="connsiteY97" fmla="*/ 7105 h 10130"/>
                <a:gd name="connsiteX98" fmla="*/ 635 w 10000"/>
                <a:gd name="connsiteY98" fmla="*/ 7336 h 10130"/>
                <a:gd name="connsiteX99" fmla="*/ 788 w 10000"/>
                <a:gd name="connsiteY99" fmla="*/ 7567 h 10130"/>
                <a:gd name="connsiteX100" fmla="*/ 788 w 10000"/>
                <a:gd name="connsiteY100" fmla="*/ 7567 h 10130"/>
                <a:gd name="connsiteX101" fmla="*/ 941 w 10000"/>
                <a:gd name="connsiteY101" fmla="*/ 7779 h 10130"/>
                <a:gd name="connsiteX102" fmla="*/ 1094 w 10000"/>
                <a:gd name="connsiteY102" fmla="*/ 7991 h 10130"/>
                <a:gd name="connsiteX103" fmla="*/ 1269 w 10000"/>
                <a:gd name="connsiteY103" fmla="*/ 8203 h 10130"/>
                <a:gd name="connsiteX104" fmla="*/ 1466 w 10000"/>
                <a:gd name="connsiteY104" fmla="*/ 8396 h 10130"/>
                <a:gd name="connsiteX105" fmla="*/ 1641 w 10000"/>
                <a:gd name="connsiteY105" fmla="*/ 8569 h 10130"/>
                <a:gd name="connsiteX106" fmla="*/ 1860 w 10000"/>
                <a:gd name="connsiteY106" fmla="*/ 8762 h 10130"/>
                <a:gd name="connsiteX107" fmla="*/ 2057 w 10000"/>
                <a:gd name="connsiteY107" fmla="*/ 8916 h 10130"/>
                <a:gd name="connsiteX108" fmla="*/ 2276 w 10000"/>
                <a:gd name="connsiteY108" fmla="*/ 9070 h 10130"/>
                <a:gd name="connsiteX109" fmla="*/ 2495 w 10000"/>
                <a:gd name="connsiteY109" fmla="*/ 9224 h 10130"/>
                <a:gd name="connsiteX110" fmla="*/ 2735 w 10000"/>
                <a:gd name="connsiteY110" fmla="*/ 9359 h 10130"/>
                <a:gd name="connsiteX111" fmla="*/ 2976 w 10000"/>
                <a:gd name="connsiteY111" fmla="*/ 9475 h 10130"/>
                <a:gd name="connsiteX112" fmla="*/ 3217 w 10000"/>
                <a:gd name="connsiteY112" fmla="*/ 9591 h 10130"/>
                <a:gd name="connsiteX113" fmla="*/ 3720 w 10000"/>
                <a:gd name="connsiteY113" fmla="*/ 9783 h 10130"/>
                <a:gd name="connsiteX114" fmla="*/ 4223 w 10000"/>
                <a:gd name="connsiteY114" fmla="*/ 9937 h 10130"/>
                <a:gd name="connsiteX115" fmla="*/ 4748 w 10000"/>
                <a:gd name="connsiteY115" fmla="*/ 10053 h 10130"/>
                <a:gd name="connsiteX116" fmla="*/ 5295 w 10000"/>
                <a:gd name="connsiteY116" fmla="*/ 10111 h 10130"/>
                <a:gd name="connsiteX117" fmla="*/ 5558 w 10000"/>
                <a:gd name="connsiteY117" fmla="*/ 10130 h 10130"/>
                <a:gd name="connsiteX118" fmla="*/ 5842 w 10000"/>
                <a:gd name="connsiteY118" fmla="*/ 10130 h 10130"/>
                <a:gd name="connsiteX119" fmla="*/ 6105 w 10000"/>
                <a:gd name="connsiteY119" fmla="*/ 10130 h 10130"/>
                <a:gd name="connsiteX120" fmla="*/ 6389 w 10000"/>
                <a:gd name="connsiteY120" fmla="*/ 10111 h 10130"/>
                <a:gd name="connsiteX121" fmla="*/ 6652 w 10000"/>
                <a:gd name="connsiteY121" fmla="*/ 10072 h 10130"/>
                <a:gd name="connsiteX122" fmla="*/ 6915 w 10000"/>
                <a:gd name="connsiteY122" fmla="*/ 10034 h 10130"/>
                <a:gd name="connsiteX123" fmla="*/ 7199 w 10000"/>
                <a:gd name="connsiteY123" fmla="*/ 9976 h 10130"/>
                <a:gd name="connsiteX124" fmla="*/ 7462 w 10000"/>
                <a:gd name="connsiteY124" fmla="*/ 9899 h 10130"/>
                <a:gd name="connsiteX125" fmla="*/ 7724 w 10000"/>
                <a:gd name="connsiteY125" fmla="*/ 9822 h 10130"/>
                <a:gd name="connsiteX126" fmla="*/ 7987 w 10000"/>
                <a:gd name="connsiteY126" fmla="*/ 9725 h 10130"/>
                <a:gd name="connsiteX127" fmla="*/ 8249 w 10000"/>
                <a:gd name="connsiteY127" fmla="*/ 9610 h 10130"/>
                <a:gd name="connsiteX128" fmla="*/ 8490 w 10000"/>
                <a:gd name="connsiteY128" fmla="*/ 9494 h 10130"/>
                <a:gd name="connsiteX129" fmla="*/ 8490 w 10000"/>
                <a:gd name="connsiteY129" fmla="*/ 9494 h 10130"/>
                <a:gd name="connsiteX130" fmla="*/ 8818 w 10000"/>
                <a:gd name="connsiteY130" fmla="*/ 9321 h 10130"/>
                <a:gd name="connsiteX131" fmla="*/ 9125 w 10000"/>
                <a:gd name="connsiteY131" fmla="*/ 9109 h 10130"/>
                <a:gd name="connsiteX132" fmla="*/ 9431 w 10000"/>
                <a:gd name="connsiteY132" fmla="*/ 8897 h 10130"/>
                <a:gd name="connsiteX133" fmla="*/ 9694 w 10000"/>
                <a:gd name="connsiteY133" fmla="*/ 8666 h 10130"/>
                <a:gd name="connsiteX134" fmla="*/ 9694 w 10000"/>
                <a:gd name="connsiteY134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4661 w 10000"/>
                <a:gd name="connsiteY64" fmla="*/ 130 h 10130"/>
                <a:gd name="connsiteX65" fmla="*/ 4661 w 10000"/>
                <a:gd name="connsiteY65" fmla="*/ 130 h 10130"/>
                <a:gd name="connsiteX66" fmla="*/ 4179 w 10000"/>
                <a:gd name="connsiteY66" fmla="*/ 226 h 10130"/>
                <a:gd name="connsiteX67" fmla="*/ 3698 w 10000"/>
                <a:gd name="connsiteY67" fmla="*/ 342 h 10130"/>
                <a:gd name="connsiteX68" fmla="*/ 3217 w 10000"/>
                <a:gd name="connsiteY68" fmla="*/ 515 h 10130"/>
                <a:gd name="connsiteX69" fmla="*/ 2757 w 10000"/>
                <a:gd name="connsiteY69" fmla="*/ 727 h 10130"/>
                <a:gd name="connsiteX70" fmla="*/ 2757 w 10000"/>
                <a:gd name="connsiteY70" fmla="*/ 727 h 10130"/>
                <a:gd name="connsiteX71" fmla="*/ 2516 w 10000"/>
                <a:gd name="connsiteY71" fmla="*/ 843 h 10130"/>
                <a:gd name="connsiteX72" fmla="*/ 2276 w 10000"/>
                <a:gd name="connsiteY72" fmla="*/ 997 h 10130"/>
                <a:gd name="connsiteX73" fmla="*/ 2057 w 10000"/>
                <a:gd name="connsiteY73" fmla="*/ 1151 h 10130"/>
                <a:gd name="connsiteX74" fmla="*/ 1838 w 10000"/>
                <a:gd name="connsiteY74" fmla="*/ 1305 h 10130"/>
                <a:gd name="connsiteX75" fmla="*/ 1641 w 10000"/>
                <a:gd name="connsiteY75" fmla="*/ 1479 h 10130"/>
                <a:gd name="connsiteX76" fmla="*/ 1444 w 10000"/>
                <a:gd name="connsiteY76" fmla="*/ 1652 h 10130"/>
                <a:gd name="connsiteX77" fmla="*/ 1269 w 10000"/>
                <a:gd name="connsiteY77" fmla="*/ 1826 h 10130"/>
                <a:gd name="connsiteX78" fmla="*/ 1094 w 10000"/>
                <a:gd name="connsiteY78" fmla="*/ 2018 h 10130"/>
                <a:gd name="connsiteX79" fmla="*/ 941 w 10000"/>
                <a:gd name="connsiteY79" fmla="*/ 2211 h 10130"/>
                <a:gd name="connsiteX80" fmla="*/ 810 w 10000"/>
                <a:gd name="connsiteY80" fmla="*/ 2423 h 10130"/>
                <a:gd name="connsiteX81" fmla="*/ 656 w 10000"/>
                <a:gd name="connsiteY81" fmla="*/ 2635 h 10130"/>
                <a:gd name="connsiteX82" fmla="*/ 547 w 10000"/>
                <a:gd name="connsiteY82" fmla="*/ 2847 h 10130"/>
                <a:gd name="connsiteX83" fmla="*/ 328 w 10000"/>
                <a:gd name="connsiteY83" fmla="*/ 3290 h 10130"/>
                <a:gd name="connsiteX84" fmla="*/ 175 w 10000"/>
                <a:gd name="connsiteY84" fmla="*/ 3733 h 10130"/>
                <a:gd name="connsiteX85" fmla="*/ 66 w 10000"/>
                <a:gd name="connsiteY85" fmla="*/ 4215 h 10130"/>
                <a:gd name="connsiteX86" fmla="*/ 0 w 10000"/>
                <a:gd name="connsiteY86" fmla="*/ 4696 h 10130"/>
                <a:gd name="connsiteX87" fmla="*/ 0 w 10000"/>
                <a:gd name="connsiteY87" fmla="*/ 4928 h 10130"/>
                <a:gd name="connsiteX88" fmla="*/ 0 w 10000"/>
                <a:gd name="connsiteY88" fmla="*/ 5178 h 10130"/>
                <a:gd name="connsiteX89" fmla="*/ 22 w 10000"/>
                <a:gd name="connsiteY89" fmla="*/ 5409 h 10130"/>
                <a:gd name="connsiteX90" fmla="*/ 44 w 10000"/>
                <a:gd name="connsiteY90" fmla="*/ 5660 h 10130"/>
                <a:gd name="connsiteX91" fmla="*/ 88 w 10000"/>
                <a:gd name="connsiteY91" fmla="*/ 5910 h 10130"/>
                <a:gd name="connsiteX92" fmla="*/ 153 w 10000"/>
                <a:gd name="connsiteY92" fmla="*/ 6142 h 10130"/>
                <a:gd name="connsiteX93" fmla="*/ 219 w 10000"/>
                <a:gd name="connsiteY93" fmla="*/ 6392 h 10130"/>
                <a:gd name="connsiteX94" fmla="*/ 306 w 10000"/>
                <a:gd name="connsiteY94" fmla="*/ 6623 h 10130"/>
                <a:gd name="connsiteX95" fmla="*/ 394 w 10000"/>
                <a:gd name="connsiteY95" fmla="*/ 6854 h 10130"/>
                <a:gd name="connsiteX96" fmla="*/ 503 w 10000"/>
                <a:gd name="connsiteY96" fmla="*/ 7105 h 10130"/>
                <a:gd name="connsiteX97" fmla="*/ 635 w 10000"/>
                <a:gd name="connsiteY97" fmla="*/ 7336 h 10130"/>
                <a:gd name="connsiteX98" fmla="*/ 788 w 10000"/>
                <a:gd name="connsiteY98" fmla="*/ 7567 h 10130"/>
                <a:gd name="connsiteX99" fmla="*/ 788 w 10000"/>
                <a:gd name="connsiteY99" fmla="*/ 7567 h 10130"/>
                <a:gd name="connsiteX100" fmla="*/ 941 w 10000"/>
                <a:gd name="connsiteY100" fmla="*/ 7779 h 10130"/>
                <a:gd name="connsiteX101" fmla="*/ 1094 w 10000"/>
                <a:gd name="connsiteY101" fmla="*/ 7991 h 10130"/>
                <a:gd name="connsiteX102" fmla="*/ 1269 w 10000"/>
                <a:gd name="connsiteY102" fmla="*/ 8203 h 10130"/>
                <a:gd name="connsiteX103" fmla="*/ 1466 w 10000"/>
                <a:gd name="connsiteY103" fmla="*/ 8396 h 10130"/>
                <a:gd name="connsiteX104" fmla="*/ 1641 w 10000"/>
                <a:gd name="connsiteY104" fmla="*/ 8569 h 10130"/>
                <a:gd name="connsiteX105" fmla="*/ 1860 w 10000"/>
                <a:gd name="connsiteY105" fmla="*/ 8762 h 10130"/>
                <a:gd name="connsiteX106" fmla="*/ 2057 w 10000"/>
                <a:gd name="connsiteY106" fmla="*/ 8916 h 10130"/>
                <a:gd name="connsiteX107" fmla="*/ 2276 w 10000"/>
                <a:gd name="connsiteY107" fmla="*/ 9070 h 10130"/>
                <a:gd name="connsiteX108" fmla="*/ 2495 w 10000"/>
                <a:gd name="connsiteY108" fmla="*/ 9224 h 10130"/>
                <a:gd name="connsiteX109" fmla="*/ 2735 w 10000"/>
                <a:gd name="connsiteY109" fmla="*/ 9359 h 10130"/>
                <a:gd name="connsiteX110" fmla="*/ 2976 w 10000"/>
                <a:gd name="connsiteY110" fmla="*/ 9475 h 10130"/>
                <a:gd name="connsiteX111" fmla="*/ 3217 w 10000"/>
                <a:gd name="connsiteY111" fmla="*/ 9591 h 10130"/>
                <a:gd name="connsiteX112" fmla="*/ 3720 w 10000"/>
                <a:gd name="connsiteY112" fmla="*/ 9783 h 10130"/>
                <a:gd name="connsiteX113" fmla="*/ 4223 w 10000"/>
                <a:gd name="connsiteY113" fmla="*/ 9937 h 10130"/>
                <a:gd name="connsiteX114" fmla="*/ 4748 w 10000"/>
                <a:gd name="connsiteY114" fmla="*/ 10053 h 10130"/>
                <a:gd name="connsiteX115" fmla="*/ 5295 w 10000"/>
                <a:gd name="connsiteY115" fmla="*/ 10111 h 10130"/>
                <a:gd name="connsiteX116" fmla="*/ 5558 w 10000"/>
                <a:gd name="connsiteY116" fmla="*/ 10130 h 10130"/>
                <a:gd name="connsiteX117" fmla="*/ 5842 w 10000"/>
                <a:gd name="connsiteY117" fmla="*/ 10130 h 10130"/>
                <a:gd name="connsiteX118" fmla="*/ 6105 w 10000"/>
                <a:gd name="connsiteY118" fmla="*/ 10130 h 10130"/>
                <a:gd name="connsiteX119" fmla="*/ 6389 w 10000"/>
                <a:gd name="connsiteY119" fmla="*/ 10111 h 10130"/>
                <a:gd name="connsiteX120" fmla="*/ 6652 w 10000"/>
                <a:gd name="connsiteY120" fmla="*/ 10072 h 10130"/>
                <a:gd name="connsiteX121" fmla="*/ 6915 w 10000"/>
                <a:gd name="connsiteY121" fmla="*/ 10034 h 10130"/>
                <a:gd name="connsiteX122" fmla="*/ 7199 w 10000"/>
                <a:gd name="connsiteY122" fmla="*/ 9976 h 10130"/>
                <a:gd name="connsiteX123" fmla="*/ 7462 w 10000"/>
                <a:gd name="connsiteY123" fmla="*/ 9899 h 10130"/>
                <a:gd name="connsiteX124" fmla="*/ 7724 w 10000"/>
                <a:gd name="connsiteY124" fmla="*/ 9822 h 10130"/>
                <a:gd name="connsiteX125" fmla="*/ 7987 w 10000"/>
                <a:gd name="connsiteY125" fmla="*/ 9725 h 10130"/>
                <a:gd name="connsiteX126" fmla="*/ 8249 w 10000"/>
                <a:gd name="connsiteY126" fmla="*/ 9610 h 10130"/>
                <a:gd name="connsiteX127" fmla="*/ 8490 w 10000"/>
                <a:gd name="connsiteY127" fmla="*/ 9494 h 10130"/>
                <a:gd name="connsiteX128" fmla="*/ 8490 w 10000"/>
                <a:gd name="connsiteY128" fmla="*/ 9494 h 10130"/>
                <a:gd name="connsiteX129" fmla="*/ 8818 w 10000"/>
                <a:gd name="connsiteY129" fmla="*/ 9321 h 10130"/>
                <a:gd name="connsiteX130" fmla="*/ 9125 w 10000"/>
                <a:gd name="connsiteY130" fmla="*/ 9109 h 10130"/>
                <a:gd name="connsiteX131" fmla="*/ 9431 w 10000"/>
                <a:gd name="connsiteY131" fmla="*/ 8897 h 10130"/>
                <a:gd name="connsiteX132" fmla="*/ 9694 w 10000"/>
                <a:gd name="connsiteY132" fmla="*/ 8666 h 10130"/>
                <a:gd name="connsiteX133" fmla="*/ 9694 w 10000"/>
                <a:gd name="connsiteY133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727 w 10000"/>
                <a:gd name="connsiteY63" fmla="*/ 247 h 10130"/>
                <a:gd name="connsiteX64" fmla="*/ 5343 w 10000"/>
                <a:gd name="connsiteY64" fmla="*/ 0 h 10130"/>
                <a:gd name="connsiteX65" fmla="*/ 4661 w 10000"/>
                <a:gd name="connsiteY65" fmla="*/ 130 h 10130"/>
                <a:gd name="connsiteX66" fmla="*/ 4661 w 10000"/>
                <a:gd name="connsiteY66" fmla="*/ 130 h 10130"/>
                <a:gd name="connsiteX67" fmla="*/ 4179 w 10000"/>
                <a:gd name="connsiteY67" fmla="*/ 226 h 10130"/>
                <a:gd name="connsiteX68" fmla="*/ 3698 w 10000"/>
                <a:gd name="connsiteY68" fmla="*/ 342 h 10130"/>
                <a:gd name="connsiteX69" fmla="*/ 3217 w 10000"/>
                <a:gd name="connsiteY69" fmla="*/ 515 h 10130"/>
                <a:gd name="connsiteX70" fmla="*/ 2757 w 10000"/>
                <a:gd name="connsiteY70" fmla="*/ 727 h 10130"/>
                <a:gd name="connsiteX71" fmla="*/ 2757 w 10000"/>
                <a:gd name="connsiteY71" fmla="*/ 727 h 10130"/>
                <a:gd name="connsiteX72" fmla="*/ 2516 w 10000"/>
                <a:gd name="connsiteY72" fmla="*/ 843 h 10130"/>
                <a:gd name="connsiteX73" fmla="*/ 2276 w 10000"/>
                <a:gd name="connsiteY73" fmla="*/ 997 h 10130"/>
                <a:gd name="connsiteX74" fmla="*/ 2057 w 10000"/>
                <a:gd name="connsiteY74" fmla="*/ 1151 h 10130"/>
                <a:gd name="connsiteX75" fmla="*/ 1838 w 10000"/>
                <a:gd name="connsiteY75" fmla="*/ 1305 h 10130"/>
                <a:gd name="connsiteX76" fmla="*/ 1641 w 10000"/>
                <a:gd name="connsiteY76" fmla="*/ 1479 h 10130"/>
                <a:gd name="connsiteX77" fmla="*/ 1444 w 10000"/>
                <a:gd name="connsiteY77" fmla="*/ 1652 h 10130"/>
                <a:gd name="connsiteX78" fmla="*/ 1269 w 10000"/>
                <a:gd name="connsiteY78" fmla="*/ 1826 h 10130"/>
                <a:gd name="connsiteX79" fmla="*/ 1094 w 10000"/>
                <a:gd name="connsiteY79" fmla="*/ 2018 h 10130"/>
                <a:gd name="connsiteX80" fmla="*/ 941 w 10000"/>
                <a:gd name="connsiteY80" fmla="*/ 2211 h 10130"/>
                <a:gd name="connsiteX81" fmla="*/ 810 w 10000"/>
                <a:gd name="connsiteY81" fmla="*/ 2423 h 10130"/>
                <a:gd name="connsiteX82" fmla="*/ 656 w 10000"/>
                <a:gd name="connsiteY82" fmla="*/ 2635 h 10130"/>
                <a:gd name="connsiteX83" fmla="*/ 547 w 10000"/>
                <a:gd name="connsiteY83" fmla="*/ 2847 h 10130"/>
                <a:gd name="connsiteX84" fmla="*/ 328 w 10000"/>
                <a:gd name="connsiteY84" fmla="*/ 3290 h 10130"/>
                <a:gd name="connsiteX85" fmla="*/ 175 w 10000"/>
                <a:gd name="connsiteY85" fmla="*/ 3733 h 10130"/>
                <a:gd name="connsiteX86" fmla="*/ 66 w 10000"/>
                <a:gd name="connsiteY86" fmla="*/ 4215 h 10130"/>
                <a:gd name="connsiteX87" fmla="*/ 0 w 10000"/>
                <a:gd name="connsiteY87" fmla="*/ 4696 h 10130"/>
                <a:gd name="connsiteX88" fmla="*/ 0 w 10000"/>
                <a:gd name="connsiteY88" fmla="*/ 4928 h 10130"/>
                <a:gd name="connsiteX89" fmla="*/ 0 w 10000"/>
                <a:gd name="connsiteY89" fmla="*/ 5178 h 10130"/>
                <a:gd name="connsiteX90" fmla="*/ 22 w 10000"/>
                <a:gd name="connsiteY90" fmla="*/ 5409 h 10130"/>
                <a:gd name="connsiteX91" fmla="*/ 44 w 10000"/>
                <a:gd name="connsiteY91" fmla="*/ 5660 h 10130"/>
                <a:gd name="connsiteX92" fmla="*/ 88 w 10000"/>
                <a:gd name="connsiteY92" fmla="*/ 5910 h 10130"/>
                <a:gd name="connsiteX93" fmla="*/ 153 w 10000"/>
                <a:gd name="connsiteY93" fmla="*/ 6142 h 10130"/>
                <a:gd name="connsiteX94" fmla="*/ 219 w 10000"/>
                <a:gd name="connsiteY94" fmla="*/ 6392 h 10130"/>
                <a:gd name="connsiteX95" fmla="*/ 306 w 10000"/>
                <a:gd name="connsiteY95" fmla="*/ 6623 h 10130"/>
                <a:gd name="connsiteX96" fmla="*/ 394 w 10000"/>
                <a:gd name="connsiteY96" fmla="*/ 6854 h 10130"/>
                <a:gd name="connsiteX97" fmla="*/ 503 w 10000"/>
                <a:gd name="connsiteY97" fmla="*/ 7105 h 10130"/>
                <a:gd name="connsiteX98" fmla="*/ 635 w 10000"/>
                <a:gd name="connsiteY98" fmla="*/ 7336 h 10130"/>
                <a:gd name="connsiteX99" fmla="*/ 788 w 10000"/>
                <a:gd name="connsiteY99" fmla="*/ 7567 h 10130"/>
                <a:gd name="connsiteX100" fmla="*/ 788 w 10000"/>
                <a:gd name="connsiteY100" fmla="*/ 7567 h 10130"/>
                <a:gd name="connsiteX101" fmla="*/ 941 w 10000"/>
                <a:gd name="connsiteY101" fmla="*/ 7779 h 10130"/>
                <a:gd name="connsiteX102" fmla="*/ 1094 w 10000"/>
                <a:gd name="connsiteY102" fmla="*/ 7991 h 10130"/>
                <a:gd name="connsiteX103" fmla="*/ 1269 w 10000"/>
                <a:gd name="connsiteY103" fmla="*/ 8203 h 10130"/>
                <a:gd name="connsiteX104" fmla="*/ 1466 w 10000"/>
                <a:gd name="connsiteY104" fmla="*/ 8396 h 10130"/>
                <a:gd name="connsiteX105" fmla="*/ 1641 w 10000"/>
                <a:gd name="connsiteY105" fmla="*/ 8569 h 10130"/>
                <a:gd name="connsiteX106" fmla="*/ 1860 w 10000"/>
                <a:gd name="connsiteY106" fmla="*/ 8762 h 10130"/>
                <a:gd name="connsiteX107" fmla="*/ 2057 w 10000"/>
                <a:gd name="connsiteY107" fmla="*/ 8916 h 10130"/>
                <a:gd name="connsiteX108" fmla="*/ 2276 w 10000"/>
                <a:gd name="connsiteY108" fmla="*/ 9070 h 10130"/>
                <a:gd name="connsiteX109" fmla="*/ 2495 w 10000"/>
                <a:gd name="connsiteY109" fmla="*/ 9224 h 10130"/>
                <a:gd name="connsiteX110" fmla="*/ 2735 w 10000"/>
                <a:gd name="connsiteY110" fmla="*/ 9359 h 10130"/>
                <a:gd name="connsiteX111" fmla="*/ 2976 w 10000"/>
                <a:gd name="connsiteY111" fmla="*/ 9475 h 10130"/>
                <a:gd name="connsiteX112" fmla="*/ 3217 w 10000"/>
                <a:gd name="connsiteY112" fmla="*/ 9591 h 10130"/>
                <a:gd name="connsiteX113" fmla="*/ 3720 w 10000"/>
                <a:gd name="connsiteY113" fmla="*/ 9783 h 10130"/>
                <a:gd name="connsiteX114" fmla="*/ 4223 w 10000"/>
                <a:gd name="connsiteY114" fmla="*/ 9937 h 10130"/>
                <a:gd name="connsiteX115" fmla="*/ 4748 w 10000"/>
                <a:gd name="connsiteY115" fmla="*/ 10053 h 10130"/>
                <a:gd name="connsiteX116" fmla="*/ 5295 w 10000"/>
                <a:gd name="connsiteY116" fmla="*/ 10111 h 10130"/>
                <a:gd name="connsiteX117" fmla="*/ 5558 w 10000"/>
                <a:gd name="connsiteY117" fmla="*/ 10130 h 10130"/>
                <a:gd name="connsiteX118" fmla="*/ 5842 w 10000"/>
                <a:gd name="connsiteY118" fmla="*/ 10130 h 10130"/>
                <a:gd name="connsiteX119" fmla="*/ 6105 w 10000"/>
                <a:gd name="connsiteY119" fmla="*/ 10130 h 10130"/>
                <a:gd name="connsiteX120" fmla="*/ 6389 w 10000"/>
                <a:gd name="connsiteY120" fmla="*/ 10111 h 10130"/>
                <a:gd name="connsiteX121" fmla="*/ 6652 w 10000"/>
                <a:gd name="connsiteY121" fmla="*/ 10072 h 10130"/>
                <a:gd name="connsiteX122" fmla="*/ 6915 w 10000"/>
                <a:gd name="connsiteY122" fmla="*/ 10034 h 10130"/>
                <a:gd name="connsiteX123" fmla="*/ 7199 w 10000"/>
                <a:gd name="connsiteY123" fmla="*/ 9976 h 10130"/>
                <a:gd name="connsiteX124" fmla="*/ 7462 w 10000"/>
                <a:gd name="connsiteY124" fmla="*/ 9899 h 10130"/>
                <a:gd name="connsiteX125" fmla="*/ 7724 w 10000"/>
                <a:gd name="connsiteY125" fmla="*/ 9822 h 10130"/>
                <a:gd name="connsiteX126" fmla="*/ 7987 w 10000"/>
                <a:gd name="connsiteY126" fmla="*/ 9725 h 10130"/>
                <a:gd name="connsiteX127" fmla="*/ 8249 w 10000"/>
                <a:gd name="connsiteY127" fmla="*/ 9610 h 10130"/>
                <a:gd name="connsiteX128" fmla="*/ 8490 w 10000"/>
                <a:gd name="connsiteY128" fmla="*/ 9494 h 10130"/>
                <a:gd name="connsiteX129" fmla="*/ 8490 w 10000"/>
                <a:gd name="connsiteY129" fmla="*/ 9494 h 10130"/>
                <a:gd name="connsiteX130" fmla="*/ 8818 w 10000"/>
                <a:gd name="connsiteY130" fmla="*/ 9321 h 10130"/>
                <a:gd name="connsiteX131" fmla="*/ 9125 w 10000"/>
                <a:gd name="connsiteY131" fmla="*/ 9109 h 10130"/>
                <a:gd name="connsiteX132" fmla="*/ 9431 w 10000"/>
                <a:gd name="connsiteY132" fmla="*/ 8897 h 10130"/>
                <a:gd name="connsiteX133" fmla="*/ 9694 w 10000"/>
                <a:gd name="connsiteY133" fmla="*/ 8666 h 10130"/>
                <a:gd name="connsiteX134" fmla="*/ 9694 w 10000"/>
                <a:gd name="connsiteY134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4661 w 10000"/>
                <a:gd name="connsiteY64" fmla="*/ 130 h 10130"/>
                <a:gd name="connsiteX65" fmla="*/ 4661 w 10000"/>
                <a:gd name="connsiteY65" fmla="*/ 130 h 10130"/>
                <a:gd name="connsiteX66" fmla="*/ 4179 w 10000"/>
                <a:gd name="connsiteY66" fmla="*/ 226 h 10130"/>
                <a:gd name="connsiteX67" fmla="*/ 3698 w 10000"/>
                <a:gd name="connsiteY67" fmla="*/ 342 h 10130"/>
                <a:gd name="connsiteX68" fmla="*/ 3217 w 10000"/>
                <a:gd name="connsiteY68" fmla="*/ 515 h 10130"/>
                <a:gd name="connsiteX69" fmla="*/ 2757 w 10000"/>
                <a:gd name="connsiteY69" fmla="*/ 727 h 10130"/>
                <a:gd name="connsiteX70" fmla="*/ 2757 w 10000"/>
                <a:gd name="connsiteY70" fmla="*/ 727 h 10130"/>
                <a:gd name="connsiteX71" fmla="*/ 2516 w 10000"/>
                <a:gd name="connsiteY71" fmla="*/ 843 h 10130"/>
                <a:gd name="connsiteX72" fmla="*/ 2276 w 10000"/>
                <a:gd name="connsiteY72" fmla="*/ 997 h 10130"/>
                <a:gd name="connsiteX73" fmla="*/ 2057 w 10000"/>
                <a:gd name="connsiteY73" fmla="*/ 1151 h 10130"/>
                <a:gd name="connsiteX74" fmla="*/ 1838 w 10000"/>
                <a:gd name="connsiteY74" fmla="*/ 1305 h 10130"/>
                <a:gd name="connsiteX75" fmla="*/ 1641 w 10000"/>
                <a:gd name="connsiteY75" fmla="*/ 1479 h 10130"/>
                <a:gd name="connsiteX76" fmla="*/ 1444 w 10000"/>
                <a:gd name="connsiteY76" fmla="*/ 1652 h 10130"/>
                <a:gd name="connsiteX77" fmla="*/ 1269 w 10000"/>
                <a:gd name="connsiteY77" fmla="*/ 1826 h 10130"/>
                <a:gd name="connsiteX78" fmla="*/ 1094 w 10000"/>
                <a:gd name="connsiteY78" fmla="*/ 2018 h 10130"/>
                <a:gd name="connsiteX79" fmla="*/ 941 w 10000"/>
                <a:gd name="connsiteY79" fmla="*/ 2211 h 10130"/>
                <a:gd name="connsiteX80" fmla="*/ 810 w 10000"/>
                <a:gd name="connsiteY80" fmla="*/ 2423 h 10130"/>
                <a:gd name="connsiteX81" fmla="*/ 656 w 10000"/>
                <a:gd name="connsiteY81" fmla="*/ 2635 h 10130"/>
                <a:gd name="connsiteX82" fmla="*/ 547 w 10000"/>
                <a:gd name="connsiteY82" fmla="*/ 2847 h 10130"/>
                <a:gd name="connsiteX83" fmla="*/ 328 w 10000"/>
                <a:gd name="connsiteY83" fmla="*/ 3290 h 10130"/>
                <a:gd name="connsiteX84" fmla="*/ 175 w 10000"/>
                <a:gd name="connsiteY84" fmla="*/ 3733 h 10130"/>
                <a:gd name="connsiteX85" fmla="*/ 66 w 10000"/>
                <a:gd name="connsiteY85" fmla="*/ 4215 h 10130"/>
                <a:gd name="connsiteX86" fmla="*/ 0 w 10000"/>
                <a:gd name="connsiteY86" fmla="*/ 4696 h 10130"/>
                <a:gd name="connsiteX87" fmla="*/ 0 w 10000"/>
                <a:gd name="connsiteY87" fmla="*/ 4928 h 10130"/>
                <a:gd name="connsiteX88" fmla="*/ 0 w 10000"/>
                <a:gd name="connsiteY88" fmla="*/ 5178 h 10130"/>
                <a:gd name="connsiteX89" fmla="*/ 22 w 10000"/>
                <a:gd name="connsiteY89" fmla="*/ 5409 h 10130"/>
                <a:gd name="connsiteX90" fmla="*/ 44 w 10000"/>
                <a:gd name="connsiteY90" fmla="*/ 5660 h 10130"/>
                <a:gd name="connsiteX91" fmla="*/ 88 w 10000"/>
                <a:gd name="connsiteY91" fmla="*/ 5910 h 10130"/>
                <a:gd name="connsiteX92" fmla="*/ 153 w 10000"/>
                <a:gd name="connsiteY92" fmla="*/ 6142 h 10130"/>
                <a:gd name="connsiteX93" fmla="*/ 219 w 10000"/>
                <a:gd name="connsiteY93" fmla="*/ 6392 h 10130"/>
                <a:gd name="connsiteX94" fmla="*/ 306 w 10000"/>
                <a:gd name="connsiteY94" fmla="*/ 6623 h 10130"/>
                <a:gd name="connsiteX95" fmla="*/ 394 w 10000"/>
                <a:gd name="connsiteY95" fmla="*/ 6854 h 10130"/>
                <a:gd name="connsiteX96" fmla="*/ 503 w 10000"/>
                <a:gd name="connsiteY96" fmla="*/ 7105 h 10130"/>
                <a:gd name="connsiteX97" fmla="*/ 635 w 10000"/>
                <a:gd name="connsiteY97" fmla="*/ 7336 h 10130"/>
                <a:gd name="connsiteX98" fmla="*/ 788 w 10000"/>
                <a:gd name="connsiteY98" fmla="*/ 7567 h 10130"/>
                <a:gd name="connsiteX99" fmla="*/ 788 w 10000"/>
                <a:gd name="connsiteY99" fmla="*/ 7567 h 10130"/>
                <a:gd name="connsiteX100" fmla="*/ 941 w 10000"/>
                <a:gd name="connsiteY100" fmla="*/ 7779 h 10130"/>
                <a:gd name="connsiteX101" fmla="*/ 1094 w 10000"/>
                <a:gd name="connsiteY101" fmla="*/ 7991 h 10130"/>
                <a:gd name="connsiteX102" fmla="*/ 1269 w 10000"/>
                <a:gd name="connsiteY102" fmla="*/ 8203 h 10130"/>
                <a:gd name="connsiteX103" fmla="*/ 1466 w 10000"/>
                <a:gd name="connsiteY103" fmla="*/ 8396 h 10130"/>
                <a:gd name="connsiteX104" fmla="*/ 1641 w 10000"/>
                <a:gd name="connsiteY104" fmla="*/ 8569 h 10130"/>
                <a:gd name="connsiteX105" fmla="*/ 1860 w 10000"/>
                <a:gd name="connsiteY105" fmla="*/ 8762 h 10130"/>
                <a:gd name="connsiteX106" fmla="*/ 2057 w 10000"/>
                <a:gd name="connsiteY106" fmla="*/ 8916 h 10130"/>
                <a:gd name="connsiteX107" fmla="*/ 2276 w 10000"/>
                <a:gd name="connsiteY107" fmla="*/ 9070 h 10130"/>
                <a:gd name="connsiteX108" fmla="*/ 2495 w 10000"/>
                <a:gd name="connsiteY108" fmla="*/ 9224 h 10130"/>
                <a:gd name="connsiteX109" fmla="*/ 2735 w 10000"/>
                <a:gd name="connsiteY109" fmla="*/ 9359 h 10130"/>
                <a:gd name="connsiteX110" fmla="*/ 2976 w 10000"/>
                <a:gd name="connsiteY110" fmla="*/ 9475 h 10130"/>
                <a:gd name="connsiteX111" fmla="*/ 3217 w 10000"/>
                <a:gd name="connsiteY111" fmla="*/ 9591 h 10130"/>
                <a:gd name="connsiteX112" fmla="*/ 3720 w 10000"/>
                <a:gd name="connsiteY112" fmla="*/ 9783 h 10130"/>
                <a:gd name="connsiteX113" fmla="*/ 4223 w 10000"/>
                <a:gd name="connsiteY113" fmla="*/ 9937 h 10130"/>
                <a:gd name="connsiteX114" fmla="*/ 4748 w 10000"/>
                <a:gd name="connsiteY114" fmla="*/ 10053 h 10130"/>
                <a:gd name="connsiteX115" fmla="*/ 5295 w 10000"/>
                <a:gd name="connsiteY115" fmla="*/ 10111 h 10130"/>
                <a:gd name="connsiteX116" fmla="*/ 5558 w 10000"/>
                <a:gd name="connsiteY116" fmla="*/ 10130 h 10130"/>
                <a:gd name="connsiteX117" fmla="*/ 5842 w 10000"/>
                <a:gd name="connsiteY117" fmla="*/ 10130 h 10130"/>
                <a:gd name="connsiteX118" fmla="*/ 6105 w 10000"/>
                <a:gd name="connsiteY118" fmla="*/ 10130 h 10130"/>
                <a:gd name="connsiteX119" fmla="*/ 6389 w 10000"/>
                <a:gd name="connsiteY119" fmla="*/ 10111 h 10130"/>
                <a:gd name="connsiteX120" fmla="*/ 6652 w 10000"/>
                <a:gd name="connsiteY120" fmla="*/ 10072 h 10130"/>
                <a:gd name="connsiteX121" fmla="*/ 6915 w 10000"/>
                <a:gd name="connsiteY121" fmla="*/ 10034 h 10130"/>
                <a:gd name="connsiteX122" fmla="*/ 7199 w 10000"/>
                <a:gd name="connsiteY122" fmla="*/ 9976 h 10130"/>
                <a:gd name="connsiteX123" fmla="*/ 7462 w 10000"/>
                <a:gd name="connsiteY123" fmla="*/ 9899 h 10130"/>
                <a:gd name="connsiteX124" fmla="*/ 7724 w 10000"/>
                <a:gd name="connsiteY124" fmla="*/ 9822 h 10130"/>
                <a:gd name="connsiteX125" fmla="*/ 7987 w 10000"/>
                <a:gd name="connsiteY125" fmla="*/ 9725 h 10130"/>
                <a:gd name="connsiteX126" fmla="*/ 8249 w 10000"/>
                <a:gd name="connsiteY126" fmla="*/ 9610 h 10130"/>
                <a:gd name="connsiteX127" fmla="*/ 8490 w 10000"/>
                <a:gd name="connsiteY127" fmla="*/ 9494 h 10130"/>
                <a:gd name="connsiteX128" fmla="*/ 8490 w 10000"/>
                <a:gd name="connsiteY128" fmla="*/ 9494 h 10130"/>
                <a:gd name="connsiteX129" fmla="*/ 8818 w 10000"/>
                <a:gd name="connsiteY129" fmla="*/ 9321 h 10130"/>
                <a:gd name="connsiteX130" fmla="*/ 9125 w 10000"/>
                <a:gd name="connsiteY130" fmla="*/ 9109 h 10130"/>
                <a:gd name="connsiteX131" fmla="*/ 9431 w 10000"/>
                <a:gd name="connsiteY131" fmla="*/ 8897 h 10130"/>
                <a:gd name="connsiteX132" fmla="*/ 9694 w 10000"/>
                <a:gd name="connsiteY132" fmla="*/ 8666 h 10130"/>
                <a:gd name="connsiteX133" fmla="*/ 9694 w 10000"/>
                <a:gd name="connsiteY133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591 w 10000"/>
                <a:gd name="connsiteY62" fmla="*/ 293 h 10130"/>
                <a:gd name="connsiteX63" fmla="*/ 5343 w 10000"/>
                <a:gd name="connsiteY63" fmla="*/ 0 h 10130"/>
                <a:gd name="connsiteX64" fmla="*/ 4661 w 10000"/>
                <a:gd name="connsiteY64" fmla="*/ 130 h 10130"/>
                <a:gd name="connsiteX65" fmla="*/ 4661 w 10000"/>
                <a:gd name="connsiteY65" fmla="*/ 130 h 10130"/>
                <a:gd name="connsiteX66" fmla="*/ 4179 w 10000"/>
                <a:gd name="connsiteY66" fmla="*/ 226 h 10130"/>
                <a:gd name="connsiteX67" fmla="*/ 3698 w 10000"/>
                <a:gd name="connsiteY67" fmla="*/ 342 h 10130"/>
                <a:gd name="connsiteX68" fmla="*/ 3217 w 10000"/>
                <a:gd name="connsiteY68" fmla="*/ 515 h 10130"/>
                <a:gd name="connsiteX69" fmla="*/ 2757 w 10000"/>
                <a:gd name="connsiteY69" fmla="*/ 727 h 10130"/>
                <a:gd name="connsiteX70" fmla="*/ 2757 w 10000"/>
                <a:gd name="connsiteY70" fmla="*/ 727 h 10130"/>
                <a:gd name="connsiteX71" fmla="*/ 2516 w 10000"/>
                <a:gd name="connsiteY71" fmla="*/ 843 h 10130"/>
                <a:gd name="connsiteX72" fmla="*/ 2276 w 10000"/>
                <a:gd name="connsiteY72" fmla="*/ 997 h 10130"/>
                <a:gd name="connsiteX73" fmla="*/ 2057 w 10000"/>
                <a:gd name="connsiteY73" fmla="*/ 1151 h 10130"/>
                <a:gd name="connsiteX74" fmla="*/ 1838 w 10000"/>
                <a:gd name="connsiteY74" fmla="*/ 1305 h 10130"/>
                <a:gd name="connsiteX75" fmla="*/ 1641 w 10000"/>
                <a:gd name="connsiteY75" fmla="*/ 1479 h 10130"/>
                <a:gd name="connsiteX76" fmla="*/ 1444 w 10000"/>
                <a:gd name="connsiteY76" fmla="*/ 1652 h 10130"/>
                <a:gd name="connsiteX77" fmla="*/ 1269 w 10000"/>
                <a:gd name="connsiteY77" fmla="*/ 1826 h 10130"/>
                <a:gd name="connsiteX78" fmla="*/ 1094 w 10000"/>
                <a:gd name="connsiteY78" fmla="*/ 2018 h 10130"/>
                <a:gd name="connsiteX79" fmla="*/ 941 w 10000"/>
                <a:gd name="connsiteY79" fmla="*/ 2211 h 10130"/>
                <a:gd name="connsiteX80" fmla="*/ 810 w 10000"/>
                <a:gd name="connsiteY80" fmla="*/ 2423 h 10130"/>
                <a:gd name="connsiteX81" fmla="*/ 656 w 10000"/>
                <a:gd name="connsiteY81" fmla="*/ 2635 h 10130"/>
                <a:gd name="connsiteX82" fmla="*/ 547 w 10000"/>
                <a:gd name="connsiteY82" fmla="*/ 2847 h 10130"/>
                <a:gd name="connsiteX83" fmla="*/ 328 w 10000"/>
                <a:gd name="connsiteY83" fmla="*/ 3290 h 10130"/>
                <a:gd name="connsiteX84" fmla="*/ 175 w 10000"/>
                <a:gd name="connsiteY84" fmla="*/ 3733 h 10130"/>
                <a:gd name="connsiteX85" fmla="*/ 66 w 10000"/>
                <a:gd name="connsiteY85" fmla="*/ 4215 h 10130"/>
                <a:gd name="connsiteX86" fmla="*/ 0 w 10000"/>
                <a:gd name="connsiteY86" fmla="*/ 4696 h 10130"/>
                <a:gd name="connsiteX87" fmla="*/ 0 w 10000"/>
                <a:gd name="connsiteY87" fmla="*/ 4928 h 10130"/>
                <a:gd name="connsiteX88" fmla="*/ 0 w 10000"/>
                <a:gd name="connsiteY88" fmla="*/ 5178 h 10130"/>
                <a:gd name="connsiteX89" fmla="*/ 22 w 10000"/>
                <a:gd name="connsiteY89" fmla="*/ 5409 h 10130"/>
                <a:gd name="connsiteX90" fmla="*/ 44 w 10000"/>
                <a:gd name="connsiteY90" fmla="*/ 5660 h 10130"/>
                <a:gd name="connsiteX91" fmla="*/ 88 w 10000"/>
                <a:gd name="connsiteY91" fmla="*/ 5910 h 10130"/>
                <a:gd name="connsiteX92" fmla="*/ 153 w 10000"/>
                <a:gd name="connsiteY92" fmla="*/ 6142 h 10130"/>
                <a:gd name="connsiteX93" fmla="*/ 219 w 10000"/>
                <a:gd name="connsiteY93" fmla="*/ 6392 h 10130"/>
                <a:gd name="connsiteX94" fmla="*/ 306 w 10000"/>
                <a:gd name="connsiteY94" fmla="*/ 6623 h 10130"/>
                <a:gd name="connsiteX95" fmla="*/ 394 w 10000"/>
                <a:gd name="connsiteY95" fmla="*/ 6854 h 10130"/>
                <a:gd name="connsiteX96" fmla="*/ 503 w 10000"/>
                <a:gd name="connsiteY96" fmla="*/ 7105 h 10130"/>
                <a:gd name="connsiteX97" fmla="*/ 635 w 10000"/>
                <a:gd name="connsiteY97" fmla="*/ 7336 h 10130"/>
                <a:gd name="connsiteX98" fmla="*/ 788 w 10000"/>
                <a:gd name="connsiteY98" fmla="*/ 7567 h 10130"/>
                <a:gd name="connsiteX99" fmla="*/ 788 w 10000"/>
                <a:gd name="connsiteY99" fmla="*/ 7567 h 10130"/>
                <a:gd name="connsiteX100" fmla="*/ 941 w 10000"/>
                <a:gd name="connsiteY100" fmla="*/ 7779 h 10130"/>
                <a:gd name="connsiteX101" fmla="*/ 1094 w 10000"/>
                <a:gd name="connsiteY101" fmla="*/ 7991 h 10130"/>
                <a:gd name="connsiteX102" fmla="*/ 1269 w 10000"/>
                <a:gd name="connsiteY102" fmla="*/ 8203 h 10130"/>
                <a:gd name="connsiteX103" fmla="*/ 1466 w 10000"/>
                <a:gd name="connsiteY103" fmla="*/ 8396 h 10130"/>
                <a:gd name="connsiteX104" fmla="*/ 1641 w 10000"/>
                <a:gd name="connsiteY104" fmla="*/ 8569 h 10130"/>
                <a:gd name="connsiteX105" fmla="*/ 1860 w 10000"/>
                <a:gd name="connsiteY105" fmla="*/ 8762 h 10130"/>
                <a:gd name="connsiteX106" fmla="*/ 2057 w 10000"/>
                <a:gd name="connsiteY106" fmla="*/ 8916 h 10130"/>
                <a:gd name="connsiteX107" fmla="*/ 2276 w 10000"/>
                <a:gd name="connsiteY107" fmla="*/ 9070 h 10130"/>
                <a:gd name="connsiteX108" fmla="*/ 2495 w 10000"/>
                <a:gd name="connsiteY108" fmla="*/ 9224 h 10130"/>
                <a:gd name="connsiteX109" fmla="*/ 2735 w 10000"/>
                <a:gd name="connsiteY109" fmla="*/ 9359 h 10130"/>
                <a:gd name="connsiteX110" fmla="*/ 2976 w 10000"/>
                <a:gd name="connsiteY110" fmla="*/ 9475 h 10130"/>
                <a:gd name="connsiteX111" fmla="*/ 3217 w 10000"/>
                <a:gd name="connsiteY111" fmla="*/ 9591 h 10130"/>
                <a:gd name="connsiteX112" fmla="*/ 3720 w 10000"/>
                <a:gd name="connsiteY112" fmla="*/ 9783 h 10130"/>
                <a:gd name="connsiteX113" fmla="*/ 4223 w 10000"/>
                <a:gd name="connsiteY113" fmla="*/ 9937 h 10130"/>
                <a:gd name="connsiteX114" fmla="*/ 4748 w 10000"/>
                <a:gd name="connsiteY114" fmla="*/ 10053 h 10130"/>
                <a:gd name="connsiteX115" fmla="*/ 5295 w 10000"/>
                <a:gd name="connsiteY115" fmla="*/ 10111 h 10130"/>
                <a:gd name="connsiteX116" fmla="*/ 5558 w 10000"/>
                <a:gd name="connsiteY116" fmla="*/ 10130 h 10130"/>
                <a:gd name="connsiteX117" fmla="*/ 5842 w 10000"/>
                <a:gd name="connsiteY117" fmla="*/ 10130 h 10130"/>
                <a:gd name="connsiteX118" fmla="*/ 6105 w 10000"/>
                <a:gd name="connsiteY118" fmla="*/ 10130 h 10130"/>
                <a:gd name="connsiteX119" fmla="*/ 6389 w 10000"/>
                <a:gd name="connsiteY119" fmla="*/ 10111 h 10130"/>
                <a:gd name="connsiteX120" fmla="*/ 6652 w 10000"/>
                <a:gd name="connsiteY120" fmla="*/ 10072 h 10130"/>
                <a:gd name="connsiteX121" fmla="*/ 6915 w 10000"/>
                <a:gd name="connsiteY121" fmla="*/ 10034 h 10130"/>
                <a:gd name="connsiteX122" fmla="*/ 7199 w 10000"/>
                <a:gd name="connsiteY122" fmla="*/ 9976 h 10130"/>
                <a:gd name="connsiteX123" fmla="*/ 7462 w 10000"/>
                <a:gd name="connsiteY123" fmla="*/ 9899 h 10130"/>
                <a:gd name="connsiteX124" fmla="*/ 7724 w 10000"/>
                <a:gd name="connsiteY124" fmla="*/ 9822 h 10130"/>
                <a:gd name="connsiteX125" fmla="*/ 7987 w 10000"/>
                <a:gd name="connsiteY125" fmla="*/ 9725 h 10130"/>
                <a:gd name="connsiteX126" fmla="*/ 8249 w 10000"/>
                <a:gd name="connsiteY126" fmla="*/ 9610 h 10130"/>
                <a:gd name="connsiteX127" fmla="*/ 8490 w 10000"/>
                <a:gd name="connsiteY127" fmla="*/ 9494 h 10130"/>
                <a:gd name="connsiteX128" fmla="*/ 8490 w 10000"/>
                <a:gd name="connsiteY128" fmla="*/ 9494 h 10130"/>
                <a:gd name="connsiteX129" fmla="*/ 8818 w 10000"/>
                <a:gd name="connsiteY129" fmla="*/ 9321 h 10130"/>
                <a:gd name="connsiteX130" fmla="*/ 9125 w 10000"/>
                <a:gd name="connsiteY130" fmla="*/ 9109 h 10130"/>
                <a:gd name="connsiteX131" fmla="*/ 9431 w 10000"/>
                <a:gd name="connsiteY131" fmla="*/ 8897 h 10130"/>
                <a:gd name="connsiteX132" fmla="*/ 9694 w 10000"/>
                <a:gd name="connsiteY132" fmla="*/ 8666 h 10130"/>
                <a:gd name="connsiteX133" fmla="*/ 9694 w 10000"/>
                <a:gd name="connsiteY133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591 w 10000"/>
                <a:gd name="connsiteY61" fmla="*/ 293 h 10130"/>
                <a:gd name="connsiteX62" fmla="*/ 5343 w 10000"/>
                <a:gd name="connsiteY62" fmla="*/ 0 h 10130"/>
                <a:gd name="connsiteX63" fmla="*/ 4661 w 10000"/>
                <a:gd name="connsiteY63" fmla="*/ 130 h 10130"/>
                <a:gd name="connsiteX64" fmla="*/ 4661 w 10000"/>
                <a:gd name="connsiteY64" fmla="*/ 130 h 10130"/>
                <a:gd name="connsiteX65" fmla="*/ 4179 w 10000"/>
                <a:gd name="connsiteY65" fmla="*/ 226 h 10130"/>
                <a:gd name="connsiteX66" fmla="*/ 3698 w 10000"/>
                <a:gd name="connsiteY66" fmla="*/ 342 h 10130"/>
                <a:gd name="connsiteX67" fmla="*/ 3217 w 10000"/>
                <a:gd name="connsiteY67" fmla="*/ 515 h 10130"/>
                <a:gd name="connsiteX68" fmla="*/ 2757 w 10000"/>
                <a:gd name="connsiteY68" fmla="*/ 727 h 10130"/>
                <a:gd name="connsiteX69" fmla="*/ 2757 w 10000"/>
                <a:gd name="connsiteY69" fmla="*/ 727 h 10130"/>
                <a:gd name="connsiteX70" fmla="*/ 2516 w 10000"/>
                <a:gd name="connsiteY70" fmla="*/ 843 h 10130"/>
                <a:gd name="connsiteX71" fmla="*/ 2276 w 10000"/>
                <a:gd name="connsiteY71" fmla="*/ 997 h 10130"/>
                <a:gd name="connsiteX72" fmla="*/ 2057 w 10000"/>
                <a:gd name="connsiteY72" fmla="*/ 1151 h 10130"/>
                <a:gd name="connsiteX73" fmla="*/ 1838 w 10000"/>
                <a:gd name="connsiteY73" fmla="*/ 1305 h 10130"/>
                <a:gd name="connsiteX74" fmla="*/ 1641 w 10000"/>
                <a:gd name="connsiteY74" fmla="*/ 1479 h 10130"/>
                <a:gd name="connsiteX75" fmla="*/ 1444 w 10000"/>
                <a:gd name="connsiteY75" fmla="*/ 1652 h 10130"/>
                <a:gd name="connsiteX76" fmla="*/ 1269 w 10000"/>
                <a:gd name="connsiteY76" fmla="*/ 1826 h 10130"/>
                <a:gd name="connsiteX77" fmla="*/ 1094 w 10000"/>
                <a:gd name="connsiteY77" fmla="*/ 2018 h 10130"/>
                <a:gd name="connsiteX78" fmla="*/ 941 w 10000"/>
                <a:gd name="connsiteY78" fmla="*/ 2211 h 10130"/>
                <a:gd name="connsiteX79" fmla="*/ 810 w 10000"/>
                <a:gd name="connsiteY79" fmla="*/ 2423 h 10130"/>
                <a:gd name="connsiteX80" fmla="*/ 656 w 10000"/>
                <a:gd name="connsiteY80" fmla="*/ 2635 h 10130"/>
                <a:gd name="connsiteX81" fmla="*/ 547 w 10000"/>
                <a:gd name="connsiteY81" fmla="*/ 2847 h 10130"/>
                <a:gd name="connsiteX82" fmla="*/ 328 w 10000"/>
                <a:gd name="connsiteY82" fmla="*/ 3290 h 10130"/>
                <a:gd name="connsiteX83" fmla="*/ 175 w 10000"/>
                <a:gd name="connsiteY83" fmla="*/ 3733 h 10130"/>
                <a:gd name="connsiteX84" fmla="*/ 66 w 10000"/>
                <a:gd name="connsiteY84" fmla="*/ 4215 h 10130"/>
                <a:gd name="connsiteX85" fmla="*/ 0 w 10000"/>
                <a:gd name="connsiteY85" fmla="*/ 4696 h 10130"/>
                <a:gd name="connsiteX86" fmla="*/ 0 w 10000"/>
                <a:gd name="connsiteY86" fmla="*/ 4928 h 10130"/>
                <a:gd name="connsiteX87" fmla="*/ 0 w 10000"/>
                <a:gd name="connsiteY87" fmla="*/ 5178 h 10130"/>
                <a:gd name="connsiteX88" fmla="*/ 22 w 10000"/>
                <a:gd name="connsiteY88" fmla="*/ 5409 h 10130"/>
                <a:gd name="connsiteX89" fmla="*/ 44 w 10000"/>
                <a:gd name="connsiteY89" fmla="*/ 5660 h 10130"/>
                <a:gd name="connsiteX90" fmla="*/ 88 w 10000"/>
                <a:gd name="connsiteY90" fmla="*/ 5910 h 10130"/>
                <a:gd name="connsiteX91" fmla="*/ 153 w 10000"/>
                <a:gd name="connsiteY91" fmla="*/ 6142 h 10130"/>
                <a:gd name="connsiteX92" fmla="*/ 219 w 10000"/>
                <a:gd name="connsiteY92" fmla="*/ 6392 h 10130"/>
                <a:gd name="connsiteX93" fmla="*/ 306 w 10000"/>
                <a:gd name="connsiteY93" fmla="*/ 6623 h 10130"/>
                <a:gd name="connsiteX94" fmla="*/ 394 w 10000"/>
                <a:gd name="connsiteY94" fmla="*/ 6854 h 10130"/>
                <a:gd name="connsiteX95" fmla="*/ 503 w 10000"/>
                <a:gd name="connsiteY95" fmla="*/ 7105 h 10130"/>
                <a:gd name="connsiteX96" fmla="*/ 635 w 10000"/>
                <a:gd name="connsiteY96" fmla="*/ 7336 h 10130"/>
                <a:gd name="connsiteX97" fmla="*/ 788 w 10000"/>
                <a:gd name="connsiteY97" fmla="*/ 7567 h 10130"/>
                <a:gd name="connsiteX98" fmla="*/ 788 w 10000"/>
                <a:gd name="connsiteY98" fmla="*/ 7567 h 10130"/>
                <a:gd name="connsiteX99" fmla="*/ 941 w 10000"/>
                <a:gd name="connsiteY99" fmla="*/ 7779 h 10130"/>
                <a:gd name="connsiteX100" fmla="*/ 1094 w 10000"/>
                <a:gd name="connsiteY100" fmla="*/ 7991 h 10130"/>
                <a:gd name="connsiteX101" fmla="*/ 1269 w 10000"/>
                <a:gd name="connsiteY101" fmla="*/ 8203 h 10130"/>
                <a:gd name="connsiteX102" fmla="*/ 1466 w 10000"/>
                <a:gd name="connsiteY102" fmla="*/ 8396 h 10130"/>
                <a:gd name="connsiteX103" fmla="*/ 1641 w 10000"/>
                <a:gd name="connsiteY103" fmla="*/ 8569 h 10130"/>
                <a:gd name="connsiteX104" fmla="*/ 1860 w 10000"/>
                <a:gd name="connsiteY104" fmla="*/ 8762 h 10130"/>
                <a:gd name="connsiteX105" fmla="*/ 2057 w 10000"/>
                <a:gd name="connsiteY105" fmla="*/ 8916 h 10130"/>
                <a:gd name="connsiteX106" fmla="*/ 2276 w 10000"/>
                <a:gd name="connsiteY106" fmla="*/ 9070 h 10130"/>
                <a:gd name="connsiteX107" fmla="*/ 2495 w 10000"/>
                <a:gd name="connsiteY107" fmla="*/ 9224 h 10130"/>
                <a:gd name="connsiteX108" fmla="*/ 2735 w 10000"/>
                <a:gd name="connsiteY108" fmla="*/ 9359 h 10130"/>
                <a:gd name="connsiteX109" fmla="*/ 2976 w 10000"/>
                <a:gd name="connsiteY109" fmla="*/ 9475 h 10130"/>
                <a:gd name="connsiteX110" fmla="*/ 3217 w 10000"/>
                <a:gd name="connsiteY110" fmla="*/ 9591 h 10130"/>
                <a:gd name="connsiteX111" fmla="*/ 3720 w 10000"/>
                <a:gd name="connsiteY111" fmla="*/ 9783 h 10130"/>
                <a:gd name="connsiteX112" fmla="*/ 4223 w 10000"/>
                <a:gd name="connsiteY112" fmla="*/ 9937 h 10130"/>
                <a:gd name="connsiteX113" fmla="*/ 4748 w 10000"/>
                <a:gd name="connsiteY113" fmla="*/ 10053 h 10130"/>
                <a:gd name="connsiteX114" fmla="*/ 5295 w 10000"/>
                <a:gd name="connsiteY114" fmla="*/ 10111 h 10130"/>
                <a:gd name="connsiteX115" fmla="*/ 5558 w 10000"/>
                <a:gd name="connsiteY115" fmla="*/ 10130 h 10130"/>
                <a:gd name="connsiteX116" fmla="*/ 5842 w 10000"/>
                <a:gd name="connsiteY116" fmla="*/ 10130 h 10130"/>
                <a:gd name="connsiteX117" fmla="*/ 6105 w 10000"/>
                <a:gd name="connsiteY117" fmla="*/ 10130 h 10130"/>
                <a:gd name="connsiteX118" fmla="*/ 6389 w 10000"/>
                <a:gd name="connsiteY118" fmla="*/ 10111 h 10130"/>
                <a:gd name="connsiteX119" fmla="*/ 6652 w 10000"/>
                <a:gd name="connsiteY119" fmla="*/ 10072 h 10130"/>
                <a:gd name="connsiteX120" fmla="*/ 6915 w 10000"/>
                <a:gd name="connsiteY120" fmla="*/ 10034 h 10130"/>
                <a:gd name="connsiteX121" fmla="*/ 7199 w 10000"/>
                <a:gd name="connsiteY121" fmla="*/ 9976 h 10130"/>
                <a:gd name="connsiteX122" fmla="*/ 7462 w 10000"/>
                <a:gd name="connsiteY122" fmla="*/ 9899 h 10130"/>
                <a:gd name="connsiteX123" fmla="*/ 7724 w 10000"/>
                <a:gd name="connsiteY123" fmla="*/ 9822 h 10130"/>
                <a:gd name="connsiteX124" fmla="*/ 7987 w 10000"/>
                <a:gd name="connsiteY124" fmla="*/ 9725 h 10130"/>
                <a:gd name="connsiteX125" fmla="*/ 8249 w 10000"/>
                <a:gd name="connsiteY125" fmla="*/ 9610 h 10130"/>
                <a:gd name="connsiteX126" fmla="*/ 8490 w 10000"/>
                <a:gd name="connsiteY126" fmla="*/ 9494 h 10130"/>
                <a:gd name="connsiteX127" fmla="*/ 8490 w 10000"/>
                <a:gd name="connsiteY127" fmla="*/ 9494 h 10130"/>
                <a:gd name="connsiteX128" fmla="*/ 8818 w 10000"/>
                <a:gd name="connsiteY128" fmla="*/ 9321 h 10130"/>
                <a:gd name="connsiteX129" fmla="*/ 9125 w 10000"/>
                <a:gd name="connsiteY129" fmla="*/ 9109 h 10130"/>
                <a:gd name="connsiteX130" fmla="*/ 9431 w 10000"/>
                <a:gd name="connsiteY130" fmla="*/ 8897 h 10130"/>
                <a:gd name="connsiteX131" fmla="*/ 9694 w 10000"/>
                <a:gd name="connsiteY131" fmla="*/ 8666 h 10130"/>
                <a:gd name="connsiteX132" fmla="*/ 9694 w 10000"/>
                <a:gd name="connsiteY132" fmla="*/ 8666 h 10130"/>
                <a:gd name="connsiteX0" fmla="*/ 9694 w 10000"/>
                <a:gd name="connsiteY0" fmla="*/ 8643 h 10107"/>
                <a:gd name="connsiteX1" fmla="*/ 9694 w 10000"/>
                <a:gd name="connsiteY1" fmla="*/ 8643 h 10107"/>
                <a:gd name="connsiteX2" fmla="*/ 9803 w 10000"/>
                <a:gd name="connsiteY2" fmla="*/ 8334 h 10107"/>
                <a:gd name="connsiteX3" fmla="*/ 9891 w 10000"/>
                <a:gd name="connsiteY3" fmla="*/ 8007 h 10107"/>
                <a:gd name="connsiteX4" fmla="*/ 9956 w 10000"/>
                <a:gd name="connsiteY4" fmla="*/ 7699 h 10107"/>
                <a:gd name="connsiteX5" fmla="*/ 10000 w 10000"/>
                <a:gd name="connsiteY5" fmla="*/ 7371 h 10107"/>
                <a:gd name="connsiteX6" fmla="*/ 10000 w 10000"/>
                <a:gd name="connsiteY6" fmla="*/ 7371 h 10107"/>
                <a:gd name="connsiteX7" fmla="*/ 9847 w 10000"/>
                <a:gd name="connsiteY7" fmla="*/ 7602 h 10107"/>
                <a:gd name="connsiteX8" fmla="*/ 9650 w 10000"/>
                <a:gd name="connsiteY8" fmla="*/ 7833 h 10107"/>
                <a:gd name="connsiteX9" fmla="*/ 9453 w 10000"/>
                <a:gd name="connsiteY9" fmla="*/ 8065 h 10107"/>
                <a:gd name="connsiteX10" fmla="*/ 9234 w 10000"/>
                <a:gd name="connsiteY10" fmla="*/ 8277 h 10107"/>
                <a:gd name="connsiteX11" fmla="*/ 8993 w 10000"/>
                <a:gd name="connsiteY11" fmla="*/ 8469 h 10107"/>
                <a:gd name="connsiteX12" fmla="*/ 8753 w 10000"/>
                <a:gd name="connsiteY12" fmla="*/ 8662 h 10107"/>
                <a:gd name="connsiteX13" fmla="*/ 8468 w 10000"/>
                <a:gd name="connsiteY13" fmla="*/ 8835 h 10107"/>
                <a:gd name="connsiteX14" fmla="*/ 8184 w 10000"/>
                <a:gd name="connsiteY14" fmla="*/ 8989 h 10107"/>
                <a:gd name="connsiteX15" fmla="*/ 8184 w 10000"/>
                <a:gd name="connsiteY15" fmla="*/ 8989 h 10107"/>
                <a:gd name="connsiteX16" fmla="*/ 7965 w 10000"/>
                <a:gd name="connsiteY16" fmla="*/ 9105 h 10107"/>
                <a:gd name="connsiteX17" fmla="*/ 7724 w 10000"/>
                <a:gd name="connsiteY17" fmla="*/ 9201 h 10107"/>
                <a:gd name="connsiteX18" fmla="*/ 7265 w 10000"/>
                <a:gd name="connsiteY18" fmla="*/ 9356 h 10107"/>
                <a:gd name="connsiteX19" fmla="*/ 6783 w 10000"/>
                <a:gd name="connsiteY19" fmla="*/ 9471 h 10107"/>
                <a:gd name="connsiteX20" fmla="*/ 6302 w 10000"/>
                <a:gd name="connsiteY20" fmla="*/ 9529 h 10107"/>
                <a:gd name="connsiteX21" fmla="*/ 5821 w 10000"/>
                <a:gd name="connsiteY21" fmla="*/ 9568 h 10107"/>
                <a:gd name="connsiteX22" fmla="*/ 5339 w 10000"/>
                <a:gd name="connsiteY22" fmla="*/ 9548 h 10107"/>
                <a:gd name="connsiteX23" fmla="*/ 4858 w 10000"/>
                <a:gd name="connsiteY23" fmla="*/ 9490 h 10107"/>
                <a:gd name="connsiteX24" fmla="*/ 4398 w 10000"/>
                <a:gd name="connsiteY24" fmla="*/ 9394 h 10107"/>
                <a:gd name="connsiteX25" fmla="*/ 3939 w 10000"/>
                <a:gd name="connsiteY25" fmla="*/ 9259 h 10107"/>
                <a:gd name="connsiteX26" fmla="*/ 3479 w 10000"/>
                <a:gd name="connsiteY26" fmla="*/ 9086 h 10107"/>
                <a:gd name="connsiteX27" fmla="*/ 3063 w 10000"/>
                <a:gd name="connsiteY27" fmla="*/ 8874 h 10107"/>
                <a:gd name="connsiteX28" fmla="*/ 2648 w 10000"/>
                <a:gd name="connsiteY28" fmla="*/ 8623 h 10107"/>
                <a:gd name="connsiteX29" fmla="*/ 2276 w 10000"/>
                <a:gd name="connsiteY29" fmla="*/ 8334 h 10107"/>
                <a:gd name="connsiteX30" fmla="*/ 1926 w 10000"/>
                <a:gd name="connsiteY30" fmla="*/ 8007 h 10107"/>
                <a:gd name="connsiteX31" fmla="*/ 1597 w 10000"/>
                <a:gd name="connsiteY31" fmla="*/ 7660 h 10107"/>
                <a:gd name="connsiteX32" fmla="*/ 1313 w 10000"/>
                <a:gd name="connsiteY32" fmla="*/ 7255 h 10107"/>
                <a:gd name="connsiteX33" fmla="*/ 1313 w 10000"/>
                <a:gd name="connsiteY33" fmla="*/ 7255 h 10107"/>
                <a:gd name="connsiteX34" fmla="*/ 1072 w 10000"/>
                <a:gd name="connsiteY34" fmla="*/ 6851 h 10107"/>
                <a:gd name="connsiteX35" fmla="*/ 897 w 10000"/>
                <a:gd name="connsiteY35" fmla="*/ 6427 h 10107"/>
                <a:gd name="connsiteX36" fmla="*/ 744 w 10000"/>
                <a:gd name="connsiteY36" fmla="*/ 6003 h 10107"/>
                <a:gd name="connsiteX37" fmla="*/ 656 w 10000"/>
                <a:gd name="connsiteY37" fmla="*/ 5579 h 10107"/>
                <a:gd name="connsiteX38" fmla="*/ 613 w 10000"/>
                <a:gd name="connsiteY38" fmla="*/ 5136 h 10107"/>
                <a:gd name="connsiteX39" fmla="*/ 635 w 10000"/>
                <a:gd name="connsiteY39" fmla="*/ 4712 h 10107"/>
                <a:gd name="connsiteX40" fmla="*/ 678 w 10000"/>
                <a:gd name="connsiteY40" fmla="*/ 4269 h 10107"/>
                <a:gd name="connsiteX41" fmla="*/ 766 w 10000"/>
                <a:gd name="connsiteY41" fmla="*/ 3864 h 10107"/>
                <a:gd name="connsiteX42" fmla="*/ 919 w 10000"/>
                <a:gd name="connsiteY42" fmla="*/ 3460 h 10107"/>
                <a:gd name="connsiteX43" fmla="*/ 1094 w 10000"/>
                <a:gd name="connsiteY43" fmla="*/ 3055 h 10107"/>
                <a:gd name="connsiteX44" fmla="*/ 1335 w 10000"/>
                <a:gd name="connsiteY44" fmla="*/ 2689 h 10107"/>
                <a:gd name="connsiteX45" fmla="*/ 1597 w 10000"/>
                <a:gd name="connsiteY45" fmla="*/ 2323 h 10107"/>
                <a:gd name="connsiteX46" fmla="*/ 1904 w 10000"/>
                <a:gd name="connsiteY46" fmla="*/ 1995 h 10107"/>
                <a:gd name="connsiteX47" fmla="*/ 2254 w 10000"/>
                <a:gd name="connsiteY47" fmla="*/ 1687 h 10107"/>
                <a:gd name="connsiteX48" fmla="*/ 2648 w 10000"/>
                <a:gd name="connsiteY48" fmla="*/ 1417 h 10107"/>
                <a:gd name="connsiteX49" fmla="*/ 2845 w 10000"/>
                <a:gd name="connsiteY49" fmla="*/ 1282 h 10107"/>
                <a:gd name="connsiteX50" fmla="*/ 3063 w 10000"/>
                <a:gd name="connsiteY50" fmla="*/ 1167 h 10107"/>
                <a:gd name="connsiteX51" fmla="*/ 3063 w 10000"/>
                <a:gd name="connsiteY51" fmla="*/ 1167 h 10107"/>
                <a:gd name="connsiteX52" fmla="*/ 3435 w 10000"/>
                <a:gd name="connsiteY52" fmla="*/ 1013 h 10107"/>
                <a:gd name="connsiteX53" fmla="*/ 3786 w 10000"/>
                <a:gd name="connsiteY53" fmla="*/ 878 h 10107"/>
                <a:gd name="connsiteX54" fmla="*/ 4158 w 10000"/>
                <a:gd name="connsiteY54" fmla="*/ 762 h 10107"/>
                <a:gd name="connsiteX55" fmla="*/ 4530 w 10000"/>
                <a:gd name="connsiteY55" fmla="*/ 685 h 10107"/>
                <a:gd name="connsiteX56" fmla="*/ 4902 w 10000"/>
                <a:gd name="connsiteY56" fmla="*/ 627 h 10107"/>
                <a:gd name="connsiteX57" fmla="*/ 5295 w 10000"/>
                <a:gd name="connsiteY57" fmla="*/ 608 h 10107"/>
                <a:gd name="connsiteX58" fmla="*/ 5667 w 10000"/>
                <a:gd name="connsiteY58" fmla="*/ 608 h 10107"/>
                <a:gd name="connsiteX59" fmla="*/ 6039 w 10000"/>
                <a:gd name="connsiteY59" fmla="*/ 627 h 10107"/>
                <a:gd name="connsiteX60" fmla="*/ 6039 w 10000"/>
                <a:gd name="connsiteY60" fmla="*/ 627 h 10107"/>
                <a:gd name="connsiteX61" fmla="*/ 5591 w 10000"/>
                <a:gd name="connsiteY61" fmla="*/ 270 h 10107"/>
                <a:gd name="connsiteX62" fmla="*/ 5164 w 10000"/>
                <a:gd name="connsiteY62" fmla="*/ 0 h 10107"/>
                <a:gd name="connsiteX63" fmla="*/ 4661 w 10000"/>
                <a:gd name="connsiteY63" fmla="*/ 107 h 10107"/>
                <a:gd name="connsiteX64" fmla="*/ 4661 w 10000"/>
                <a:gd name="connsiteY64" fmla="*/ 107 h 10107"/>
                <a:gd name="connsiteX65" fmla="*/ 4179 w 10000"/>
                <a:gd name="connsiteY65" fmla="*/ 203 h 10107"/>
                <a:gd name="connsiteX66" fmla="*/ 3698 w 10000"/>
                <a:gd name="connsiteY66" fmla="*/ 319 h 10107"/>
                <a:gd name="connsiteX67" fmla="*/ 3217 w 10000"/>
                <a:gd name="connsiteY67" fmla="*/ 492 h 10107"/>
                <a:gd name="connsiteX68" fmla="*/ 2757 w 10000"/>
                <a:gd name="connsiteY68" fmla="*/ 704 h 10107"/>
                <a:gd name="connsiteX69" fmla="*/ 2757 w 10000"/>
                <a:gd name="connsiteY69" fmla="*/ 704 h 10107"/>
                <a:gd name="connsiteX70" fmla="*/ 2516 w 10000"/>
                <a:gd name="connsiteY70" fmla="*/ 820 h 10107"/>
                <a:gd name="connsiteX71" fmla="*/ 2276 w 10000"/>
                <a:gd name="connsiteY71" fmla="*/ 974 h 10107"/>
                <a:gd name="connsiteX72" fmla="*/ 2057 w 10000"/>
                <a:gd name="connsiteY72" fmla="*/ 1128 h 10107"/>
                <a:gd name="connsiteX73" fmla="*/ 1838 w 10000"/>
                <a:gd name="connsiteY73" fmla="*/ 1282 h 10107"/>
                <a:gd name="connsiteX74" fmla="*/ 1641 w 10000"/>
                <a:gd name="connsiteY74" fmla="*/ 1456 h 10107"/>
                <a:gd name="connsiteX75" fmla="*/ 1444 w 10000"/>
                <a:gd name="connsiteY75" fmla="*/ 1629 h 10107"/>
                <a:gd name="connsiteX76" fmla="*/ 1269 w 10000"/>
                <a:gd name="connsiteY76" fmla="*/ 1803 h 10107"/>
                <a:gd name="connsiteX77" fmla="*/ 1094 w 10000"/>
                <a:gd name="connsiteY77" fmla="*/ 1995 h 10107"/>
                <a:gd name="connsiteX78" fmla="*/ 941 w 10000"/>
                <a:gd name="connsiteY78" fmla="*/ 2188 h 10107"/>
                <a:gd name="connsiteX79" fmla="*/ 810 w 10000"/>
                <a:gd name="connsiteY79" fmla="*/ 2400 h 10107"/>
                <a:gd name="connsiteX80" fmla="*/ 656 w 10000"/>
                <a:gd name="connsiteY80" fmla="*/ 2612 h 10107"/>
                <a:gd name="connsiteX81" fmla="*/ 547 w 10000"/>
                <a:gd name="connsiteY81" fmla="*/ 2824 h 10107"/>
                <a:gd name="connsiteX82" fmla="*/ 328 w 10000"/>
                <a:gd name="connsiteY82" fmla="*/ 3267 h 10107"/>
                <a:gd name="connsiteX83" fmla="*/ 175 w 10000"/>
                <a:gd name="connsiteY83" fmla="*/ 3710 h 10107"/>
                <a:gd name="connsiteX84" fmla="*/ 66 w 10000"/>
                <a:gd name="connsiteY84" fmla="*/ 4192 h 10107"/>
                <a:gd name="connsiteX85" fmla="*/ 0 w 10000"/>
                <a:gd name="connsiteY85" fmla="*/ 4673 h 10107"/>
                <a:gd name="connsiteX86" fmla="*/ 0 w 10000"/>
                <a:gd name="connsiteY86" fmla="*/ 4905 h 10107"/>
                <a:gd name="connsiteX87" fmla="*/ 0 w 10000"/>
                <a:gd name="connsiteY87" fmla="*/ 5155 h 10107"/>
                <a:gd name="connsiteX88" fmla="*/ 22 w 10000"/>
                <a:gd name="connsiteY88" fmla="*/ 5386 h 10107"/>
                <a:gd name="connsiteX89" fmla="*/ 44 w 10000"/>
                <a:gd name="connsiteY89" fmla="*/ 5637 h 10107"/>
                <a:gd name="connsiteX90" fmla="*/ 88 w 10000"/>
                <a:gd name="connsiteY90" fmla="*/ 5887 h 10107"/>
                <a:gd name="connsiteX91" fmla="*/ 153 w 10000"/>
                <a:gd name="connsiteY91" fmla="*/ 6119 h 10107"/>
                <a:gd name="connsiteX92" fmla="*/ 219 w 10000"/>
                <a:gd name="connsiteY92" fmla="*/ 6369 h 10107"/>
                <a:gd name="connsiteX93" fmla="*/ 306 w 10000"/>
                <a:gd name="connsiteY93" fmla="*/ 6600 h 10107"/>
                <a:gd name="connsiteX94" fmla="*/ 394 w 10000"/>
                <a:gd name="connsiteY94" fmla="*/ 6831 h 10107"/>
                <a:gd name="connsiteX95" fmla="*/ 503 w 10000"/>
                <a:gd name="connsiteY95" fmla="*/ 7082 h 10107"/>
                <a:gd name="connsiteX96" fmla="*/ 635 w 10000"/>
                <a:gd name="connsiteY96" fmla="*/ 7313 h 10107"/>
                <a:gd name="connsiteX97" fmla="*/ 788 w 10000"/>
                <a:gd name="connsiteY97" fmla="*/ 7544 h 10107"/>
                <a:gd name="connsiteX98" fmla="*/ 788 w 10000"/>
                <a:gd name="connsiteY98" fmla="*/ 7544 h 10107"/>
                <a:gd name="connsiteX99" fmla="*/ 941 w 10000"/>
                <a:gd name="connsiteY99" fmla="*/ 7756 h 10107"/>
                <a:gd name="connsiteX100" fmla="*/ 1094 w 10000"/>
                <a:gd name="connsiteY100" fmla="*/ 7968 h 10107"/>
                <a:gd name="connsiteX101" fmla="*/ 1269 w 10000"/>
                <a:gd name="connsiteY101" fmla="*/ 8180 h 10107"/>
                <a:gd name="connsiteX102" fmla="*/ 1466 w 10000"/>
                <a:gd name="connsiteY102" fmla="*/ 8373 h 10107"/>
                <a:gd name="connsiteX103" fmla="*/ 1641 w 10000"/>
                <a:gd name="connsiteY103" fmla="*/ 8546 h 10107"/>
                <a:gd name="connsiteX104" fmla="*/ 1860 w 10000"/>
                <a:gd name="connsiteY104" fmla="*/ 8739 h 10107"/>
                <a:gd name="connsiteX105" fmla="*/ 2057 w 10000"/>
                <a:gd name="connsiteY105" fmla="*/ 8893 h 10107"/>
                <a:gd name="connsiteX106" fmla="*/ 2276 w 10000"/>
                <a:gd name="connsiteY106" fmla="*/ 9047 h 10107"/>
                <a:gd name="connsiteX107" fmla="*/ 2495 w 10000"/>
                <a:gd name="connsiteY107" fmla="*/ 9201 h 10107"/>
                <a:gd name="connsiteX108" fmla="*/ 2735 w 10000"/>
                <a:gd name="connsiteY108" fmla="*/ 9336 h 10107"/>
                <a:gd name="connsiteX109" fmla="*/ 2976 w 10000"/>
                <a:gd name="connsiteY109" fmla="*/ 9452 h 10107"/>
                <a:gd name="connsiteX110" fmla="*/ 3217 w 10000"/>
                <a:gd name="connsiteY110" fmla="*/ 9568 h 10107"/>
                <a:gd name="connsiteX111" fmla="*/ 3720 w 10000"/>
                <a:gd name="connsiteY111" fmla="*/ 9760 h 10107"/>
                <a:gd name="connsiteX112" fmla="*/ 4223 w 10000"/>
                <a:gd name="connsiteY112" fmla="*/ 9914 h 10107"/>
                <a:gd name="connsiteX113" fmla="*/ 4748 w 10000"/>
                <a:gd name="connsiteY113" fmla="*/ 10030 h 10107"/>
                <a:gd name="connsiteX114" fmla="*/ 5295 w 10000"/>
                <a:gd name="connsiteY114" fmla="*/ 10088 h 10107"/>
                <a:gd name="connsiteX115" fmla="*/ 5558 w 10000"/>
                <a:gd name="connsiteY115" fmla="*/ 10107 h 10107"/>
                <a:gd name="connsiteX116" fmla="*/ 5842 w 10000"/>
                <a:gd name="connsiteY116" fmla="*/ 10107 h 10107"/>
                <a:gd name="connsiteX117" fmla="*/ 6105 w 10000"/>
                <a:gd name="connsiteY117" fmla="*/ 10107 h 10107"/>
                <a:gd name="connsiteX118" fmla="*/ 6389 w 10000"/>
                <a:gd name="connsiteY118" fmla="*/ 10088 h 10107"/>
                <a:gd name="connsiteX119" fmla="*/ 6652 w 10000"/>
                <a:gd name="connsiteY119" fmla="*/ 10049 h 10107"/>
                <a:gd name="connsiteX120" fmla="*/ 6915 w 10000"/>
                <a:gd name="connsiteY120" fmla="*/ 10011 h 10107"/>
                <a:gd name="connsiteX121" fmla="*/ 7199 w 10000"/>
                <a:gd name="connsiteY121" fmla="*/ 9953 h 10107"/>
                <a:gd name="connsiteX122" fmla="*/ 7462 w 10000"/>
                <a:gd name="connsiteY122" fmla="*/ 9876 h 10107"/>
                <a:gd name="connsiteX123" fmla="*/ 7724 w 10000"/>
                <a:gd name="connsiteY123" fmla="*/ 9799 h 10107"/>
                <a:gd name="connsiteX124" fmla="*/ 7987 w 10000"/>
                <a:gd name="connsiteY124" fmla="*/ 9702 h 10107"/>
                <a:gd name="connsiteX125" fmla="*/ 8249 w 10000"/>
                <a:gd name="connsiteY125" fmla="*/ 9587 h 10107"/>
                <a:gd name="connsiteX126" fmla="*/ 8490 w 10000"/>
                <a:gd name="connsiteY126" fmla="*/ 9471 h 10107"/>
                <a:gd name="connsiteX127" fmla="*/ 8490 w 10000"/>
                <a:gd name="connsiteY127" fmla="*/ 9471 h 10107"/>
                <a:gd name="connsiteX128" fmla="*/ 8818 w 10000"/>
                <a:gd name="connsiteY128" fmla="*/ 9298 h 10107"/>
                <a:gd name="connsiteX129" fmla="*/ 9125 w 10000"/>
                <a:gd name="connsiteY129" fmla="*/ 9086 h 10107"/>
                <a:gd name="connsiteX130" fmla="*/ 9431 w 10000"/>
                <a:gd name="connsiteY130" fmla="*/ 8874 h 10107"/>
                <a:gd name="connsiteX131" fmla="*/ 9694 w 10000"/>
                <a:gd name="connsiteY131" fmla="*/ 8643 h 10107"/>
                <a:gd name="connsiteX132" fmla="*/ 9694 w 10000"/>
                <a:gd name="connsiteY132" fmla="*/ 8643 h 10107"/>
                <a:gd name="connsiteX0" fmla="*/ 9694 w 10112"/>
                <a:gd name="connsiteY0" fmla="*/ 8643 h 10107"/>
                <a:gd name="connsiteX1" fmla="*/ 9694 w 10112"/>
                <a:gd name="connsiteY1" fmla="*/ 8643 h 10107"/>
                <a:gd name="connsiteX2" fmla="*/ 10110 w 10112"/>
                <a:gd name="connsiteY2" fmla="*/ 8266 h 10107"/>
                <a:gd name="connsiteX3" fmla="*/ 9891 w 10112"/>
                <a:gd name="connsiteY3" fmla="*/ 8007 h 10107"/>
                <a:gd name="connsiteX4" fmla="*/ 9956 w 10112"/>
                <a:gd name="connsiteY4" fmla="*/ 7699 h 10107"/>
                <a:gd name="connsiteX5" fmla="*/ 10000 w 10112"/>
                <a:gd name="connsiteY5" fmla="*/ 7371 h 10107"/>
                <a:gd name="connsiteX6" fmla="*/ 10000 w 10112"/>
                <a:gd name="connsiteY6" fmla="*/ 7371 h 10107"/>
                <a:gd name="connsiteX7" fmla="*/ 9847 w 10112"/>
                <a:gd name="connsiteY7" fmla="*/ 7602 h 10107"/>
                <a:gd name="connsiteX8" fmla="*/ 9650 w 10112"/>
                <a:gd name="connsiteY8" fmla="*/ 7833 h 10107"/>
                <a:gd name="connsiteX9" fmla="*/ 9453 w 10112"/>
                <a:gd name="connsiteY9" fmla="*/ 8065 h 10107"/>
                <a:gd name="connsiteX10" fmla="*/ 9234 w 10112"/>
                <a:gd name="connsiteY10" fmla="*/ 8277 h 10107"/>
                <a:gd name="connsiteX11" fmla="*/ 8993 w 10112"/>
                <a:gd name="connsiteY11" fmla="*/ 8469 h 10107"/>
                <a:gd name="connsiteX12" fmla="*/ 8753 w 10112"/>
                <a:gd name="connsiteY12" fmla="*/ 8662 h 10107"/>
                <a:gd name="connsiteX13" fmla="*/ 8468 w 10112"/>
                <a:gd name="connsiteY13" fmla="*/ 8835 h 10107"/>
                <a:gd name="connsiteX14" fmla="*/ 8184 w 10112"/>
                <a:gd name="connsiteY14" fmla="*/ 8989 h 10107"/>
                <a:gd name="connsiteX15" fmla="*/ 8184 w 10112"/>
                <a:gd name="connsiteY15" fmla="*/ 8989 h 10107"/>
                <a:gd name="connsiteX16" fmla="*/ 7965 w 10112"/>
                <a:gd name="connsiteY16" fmla="*/ 9105 h 10107"/>
                <a:gd name="connsiteX17" fmla="*/ 7724 w 10112"/>
                <a:gd name="connsiteY17" fmla="*/ 9201 h 10107"/>
                <a:gd name="connsiteX18" fmla="*/ 7265 w 10112"/>
                <a:gd name="connsiteY18" fmla="*/ 9356 h 10107"/>
                <a:gd name="connsiteX19" fmla="*/ 6783 w 10112"/>
                <a:gd name="connsiteY19" fmla="*/ 9471 h 10107"/>
                <a:gd name="connsiteX20" fmla="*/ 6302 w 10112"/>
                <a:gd name="connsiteY20" fmla="*/ 9529 h 10107"/>
                <a:gd name="connsiteX21" fmla="*/ 5821 w 10112"/>
                <a:gd name="connsiteY21" fmla="*/ 9568 h 10107"/>
                <a:gd name="connsiteX22" fmla="*/ 5339 w 10112"/>
                <a:gd name="connsiteY22" fmla="*/ 9548 h 10107"/>
                <a:gd name="connsiteX23" fmla="*/ 4858 w 10112"/>
                <a:gd name="connsiteY23" fmla="*/ 9490 h 10107"/>
                <a:gd name="connsiteX24" fmla="*/ 4398 w 10112"/>
                <a:gd name="connsiteY24" fmla="*/ 9394 h 10107"/>
                <a:gd name="connsiteX25" fmla="*/ 3939 w 10112"/>
                <a:gd name="connsiteY25" fmla="*/ 9259 h 10107"/>
                <a:gd name="connsiteX26" fmla="*/ 3479 w 10112"/>
                <a:gd name="connsiteY26" fmla="*/ 9086 h 10107"/>
                <a:gd name="connsiteX27" fmla="*/ 3063 w 10112"/>
                <a:gd name="connsiteY27" fmla="*/ 8874 h 10107"/>
                <a:gd name="connsiteX28" fmla="*/ 2648 w 10112"/>
                <a:gd name="connsiteY28" fmla="*/ 8623 h 10107"/>
                <a:gd name="connsiteX29" fmla="*/ 2276 w 10112"/>
                <a:gd name="connsiteY29" fmla="*/ 8334 h 10107"/>
                <a:gd name="connsiteX30" fmla="*/ 1926 w 10112"/>
                <a:gd name="connsiteY30" fmla="*/ 8007 h 10107"/>
                <a:gd name="connsiteX31" fmla="*/ 1597 w 10112"/>
                <a:gd name="connsiteY31" fmla="*/ 7660 h 10107"/>
                <a:gd name="connsiteX32" fmla="*/ 1313 w 10112"/>
                <a:gd name="connsiteY32" fmla="*/ 7255 h 10107"/>
                <a:gd name="connsiteX33" fmla="*/ 1313 w 10112"/>
                <a:gd name="connsiteY33" fmla="*/ 7255 h 10107"/>
                <a:gd name="connsiteX34" fmla="*/ 1072 w 10112"/>
                <a:gd name="connsiteY34" fmla="*/ 6851 h 10107"/>
                <a:gd name="connsiteX35" fmla="*/ 897 w 10112"/>
                <a:gd name="connsiteY35" fmla="*/ 6427 h 10107"/>
                <a:gd name="connsiteX36" fmla="*/ 744 w 10112"/>
                <a:gd name="connsiteY36" fmla="*/ 6003 h 10107"/>
                <a:gd name="connsiteX37" fmla="*/ 656 w 10112"/>
                <a:gd name="connsiteY37" fmla="*/ 5579 h 10107"/>
                <a:gd name="connsiteX38" fmla="*/ 613 w 10112"/>
                <a:gd name="connsiteY38" fmla="*/ 5136 h 10107"/>
                <a:gd name="connsiteX39" fmla="*/ 635 w 10112"/>
                <a:gd name="connsiteY39" fmla="*/ 4712 h 10107"/>
                <a:gd name="connsiteX40" fmla="*/ 678 w 10112"/>
                <a:gd name="connsiteY40" fmla="*/ 4269 h 10107"/>
                <a:gd name="connsiteX41" fmla="*/ 766 w 10112"/>
                <a:gd name="connsiteY41" fmla="*/ 3864 h 10107"/>
                <a:gd name="connsiteX42" fmla="*/ 919 w 10112"/>
                <a:gd name="connsiteY42" fmla="*/ 3460 h 10107"/>
                <a:gd name="connsiteX43" fmla="*/ 1094 w 10112"/>
                <a:gd name="connsiteY43" fmla="*/ 3055 h 10107"/>
                <a:gd name="connsiteX44" fmla="*/ 1335 w 10112"/>
                <a:gd name="connsiteY44" fmla="*/ 2689 h 10107"/>
                <a:gd name="connsiteX45" fmla="*/ 1597 w 10112"/>
                <a:gd name="connsiteY45" fmla="*/ 2323 h 10107"/>
                <a:gd name="connsiteX46" fmla="*/ 1904 w 10112"/>
                <a:gd name="connsiteY46" fmla="*/ 1995 h 10107"/>
                <a:gd name="connsiteX47" fmla="*/ 2254 w 10112"/>
                <a:gd name="connsiteY47" fmla="*/ 1687 h 10107"/>
                <a:gd name="connsiteX48" fmla="*/ 2648 w 10112"/>
                <a:gd name="connsiteY48" fmla="*/ 1417 h 10107"/>
                <a:gd name="connsiteX49" fmla="*/ 2845 w 10112"/>
                <a:gd name="connsiteY49" fmla="*/ 1282 h 10107"/>
                <a:gd name="connsiteX50" fmla="*/ 3063 w 10112"/>
                <a:gd name="connsiteY50" fmla="*/ 1167 h 10107"/>
                <a:gd name="connsiteX51" fmla="*/ 3063 w 10112"/>
                <a:gd name="connsiteY51" fmla="*/ 1167 h 10107"/>
                <a:gd name="connsiteX52" fmla="*/ 3435 w 10112"/>
                <a:gd name="connsiteY52" fmla="*/ 1013 h 10107"/>
                <a:gd name="connsiteX53" fmla="*/ 3786 w 10112"/>
                <a:gd name="connsiteY53" fmla="*/ 878 h 10107"/>
                <a:gd name="connsiteX54" fmla="*/ 4158 w 10112"/>
                <a:gd name="connsiteY54" fmla="*/ 762 h 10107"/>
                <a:gd name="connsiteX55" fmla="*/ 4530 w 10112"/>
                <a:gd name="connsiteY55" fmla="*/ 685 h 10107"/>
                <a:gd name="connsiteX56" fmla="*/ 4902 w 10112"/>
                <a:gd name="connsiteY56" fmla="*/ 627 h 10107"/>
                <a:gd name="connsiteX57" fmla="*/ 5295 w 10112"/>
                <a:gd name="connsiteY57" fmla="*/ 608 h 10107"/>
                <a:gd name="connsiteX58" fmla="*/ 5667 w 10112"/>
                <a:gd name="connsiteY58" fmla="*/ 608 h 10107"/>
                <a:gd name="connsiteX59" fmla="*/ 6039 w 10112"/>
                <a:gd name="connsiteY59" fmla="*/ 627 h 10107"/>
                <a:gd name="connsiteX60" fmla="*/ 6039 w 10112"/>
                <a:gd name="connsiteY60" fmla="*/ 627 h 10107"/>
                <a:gd name="connsiteX61" fmla="*/ 5591 w 10112"/>
                <a:gd name="connsiteY61" fmla="*/ 270 h 10107"/>
                <a:gd name="connsiteX62" fmla="*/ 5164 w 10112"/>
                <a:gd name="connsiteY62" fmla="*/ 0 h 10107"/>
                <a:gd name="connsiteX63" fmla="*/ 4661 w 10112"/>
                <a:gd name="connsiteY63" fmla="*/ 107 h 10107"/>
                <a:gd name="connsiteX64" fmla="*/ 4661 w 10112"/>
                <a:gd name="connsiteY64" fmla="*/ 107 h 10107"/>
                <a:gd name="connsiteX65" fmla="*/ 4179 w 10112"/>
                <a:gd name="connsiteY65" fmla="*/ 203 h 10107"/>
                <a:gd name="connsiteX66" fmla="*/ 3698 w 10112"/>
                <a:gd name="connsiteY66" fmla="*/ 319 h 10107"/>
                <a:gd name="connsiteX67" fmla="*/ 3217 w 10112"/>
                <a:gd name="connsiteY67" fmla="*/ 492 h 10107"/>
                <a:gd name="connsiteX68" fmla="*/ 2757 w 10112"/>
                <a:gd name="connsiteY68" fmla="*/ 704 h 10107"/>
                <a:gd name="connsiteX69" fmla="*/ 2757 w 10112"/>
                <a:gd name="connsiteY69" fmla="*/ 704 h 10107"/>
                <a:gd name="connsiteX70" fmla="*/ 2516 w 10112"/>
                <a:gd name="connsiteY70" fmla="*/ 820 h 10107"/>
                <a:gd name="connsiteX71" fmla="*/ 2276 w 10112"/>
                <a:gd name="connsiteY71" fmla="*/ 974 h 10107"/>
                <a:gd name="connsiteX72" fmla="*/ 2057 w 10112"/>
                <a:gd name="connsiteY72" fmla="*/ 1128 h 10107"/>
                <a:gd name="connsiteX73" fmla="*/ 1838 w 10112"/>
                <a:gd name="connsiteY73" fmla="*/ 1282 h 10107"/>
                <a:gd name="connsiteX74" fmla="*/ 1641 w 10112"/>
                <a:gd name="connsiteY74" fmla="*/ 1456 h 10107"/>
                <a:gd name="connsiteX75" fmla="*/ 1444 w 10112"/>
                <a:gd name="connsiteY75" fmla="*/ 1629 h 10107"/>
                <a:gd name="connsiteX76" fmla="*/ 1269 w 10112"/>
                <a:gd name="connsiteY76" fmla="*/ 1803 h 10107"/>
                <a:gd name="connsiteX77" fmla="*/ 1094 w 10112"/>
                <a:gd name="connsiteY77" fmla="*/ 1995 h 10107"/>
                <a:gd name="connsiteX78" fmla="*/ 941 w 10112"/>
                <a:gd name="connsiteY78" fmla="*/ 2188 h 10107"/>
                <a:gd name="connsiteX79" fmla="*/ 810 w 10112"/>
                <a:gd name="connsiteY79" fmla="*/ 2400 h 10107"/>
                <a:gd name="connsiteX80" fmla="*/ 656 w 10112"/>
                <a:gd name="connsiteY80" fmla="*/ 2612 h 10107"/>
                <a:gd name="connsiteX81" fmla="*/ 547 w 10112"/>
                <a:gd name="connsiteY81" fmla="*/ 2824 h 10107"/>
                <a:gd name="connsiteX82" fmla="*/ 328 w 10112"/>
                <a:gd name="connsiteY82" fmla="*/ 3267 h 10107"/>
                <a:gd name="connsiteX83" fmla="*/ 175 w 10112"/>
                <a:gd name="connsiteY83" fmla="*/ 3710 h 10107"/>
                <a:gd name="connsiteX84" fmla="*/ 66 w 10112"/>
                <a:gd name="connsiteY84" fmla="*/ 4192 h 10107"/>
                <a:gd name="connsiteX85" fmla="*/ 0 w 10112"/>
                <a:gd name="connsiteY85" fmla="*/ 4673 h 10107"/>
                <a:gd name="connsiteX86" fmla="*/ 0 w 10112"/>
                <a:gd name="connsiteY86" fmla="*/ 4905 h 10107"/>
                <a:gd name="connsiteX87" fmla="*/ 0 w 10112"/>
                <a:gd name="connsiteY87" fmla="*/ 5155 h 10107"/>
                <a:gd name="connsiteX88" fmla="*/ 22 w 10112"/>
                <a:gd name="connsiteY88" fmla="*/ 5386 h 10107"/>
                <a:gd name="connsiteX89" fmla="*/ 44 w 10112"/>
                <a:gd name="connsiteY89" fmla="*/ 5637 h 10107"/>
                <a:gd name="connsiteX90" fmla="*/ 88 w 10112"/>
                <a:gd name="connsiteY90" fmla="*/ 5887 h 10107"/>
                <a:gd name="connsiteX91" fmla="*/ 153 w 10112"/>
                <a:gd name="connsiteY91" fmla="*/ 6119 h 10107"/>
                <a:gd name="connsiteX92" fmla="*/ 219 w 10112"/>
                <a:gd name="connsiteY92" fmla="*/ 6369 h 10107"/>
                <a:gd name="connsiteX93" fmla="*/ 306 w 10112"/>
                <a:gd name="connsiteY93" fmla="*/ 6600 h 10107"/>
                <a:gd name="connsiteX94" fmla="*/ 394 w 10112"/>
                <a:gd name="connsiteY94" fmla="*/ 6831 h 10107"/>
                <a:gd name="connsiteX95" fmla="*/ 503 w 10112"/>
                <a:gd name="connsiteY95" fmla="*/ 7082 h 10107"/>
                <a:gd name="connsiteX96" fmla="*/ 635 w 10112"/>
                <a:gd name="connsiteY96" fmla="*/ 7313 h 10107"/>
                <a:gd name="connsiteX97" fmla="*/ 788 w 10112"/>
                <a:gd name="connsiteY97" fmla="*/ 7544 h 10107"/>
                <a:gd name="connsiteX98" fmla="*/ 788 w 10112"/>
                <a:gd name="connsiteY98" fmla="*/ 7544 h 10107"/>
                <a:gd name="connsiteX99" fmla="*/ 941 w 10112"/>
                <a:gd name="connsiteY99" fmla="*/ 7756 h 10107"/>
                <a:gd name="connsiteX100" fmla="*/ 1094 w 10112"/>
                <a:gd name="connsiteY100" fmla="*/ 7968 h 10107"/>
                <a:gd name="connsiteX101" fmla="*/ 1269 w 10112"/>
                <a:gd name="connsiteY101" fmla="*/ 8180 h 10107"/>
                <a:gd name="connsiteX102" fmla="*/ 1466 w 10112"/>
                <a:gd name="connsiteY102" fmla="*/ 8373 h 10107"/>
                <a:gd name="connsiteX103" fmla="*/ 1641 w 10112"/>
                <a:gd name="connsiteY103" fmla="*/ 8546 h 10107"/>
                <a:gd name="connsiteX104" fmla="*/ 1860 w 10112"/>
                <a:gd name="connsiteY104" fmla="*/ 8739 h 10107"/>
                <a:gd name="connsiteX105" fmla="*/ 2057 w 10112"/>
                <a:gd name="connsiteY105" fmla="*/ 8893 h 10107"/>
                <a:gd name="connsiteX106" fmla="*/ 2276 w 10112"/>
                <a:gd name="connsiteY106" fmla="*/ 9047 h 10107"/>
                <a:gd name="connsiteX107" fmla="*/ 2495 w 10112"/>
                <a:gd name="connsiteY107" fmla="*/ 9201 h 10107"/>
                <a:gd name="connsiteX108" fmla="*/ 2735 w 10112"/>
                <a:gd name="connsiteY108" fmla="*/ 9336 h 10107"/>
                <a:gd name="connsiteX109" fmla="*/ 2976 w 10112"/>
                <a:gd name="connsiteY109" fmla="*/ 9452 h 10107"/>
                <a:gd name="connsiteX110" fmla="*/ 3217 w 10112"/>
                <a:gd name="connsiteY110" fmla="*/ 9568 h 10107"/>
                <a:gd name="connsiteX111" fmla="*/ 3720 w 10112"/>
                <a:gd name="connsiteY111" fmla="*/ 9760 h 10107"/>
                <a:gd name="connsiteX112" fmla="*/ 4223 w 10112"/>
                <a:gd name="connsiteY112" fmla="*/ 9914 h 10107"/>
                <a:gd name="connsiteX113" fmla="*/ 4748 w 10112"/>
                <a:gd name="connsiteY113" fmla="*/ 10030 h 10107"/>
                <a:gd name="connsiteX114" fmla="*/ 5295 w 10112"/>
                <a:gd name="connsiteY114" fmla="*/ 10088 h 10107"/>
                <a:gd name="connsiteX115" fmla="*/ 5558 w 10112"/>
                <a:gd name="connsiteY115" fmla="*/ 10107 h 10107"/>
                <a:gd name="connsiteX116" fmla="*/ 5842 w 10112"/>
                <a:gd name="connsiteY116" fmla="*/ 10107 h 10107"/>
                <a:gd name="connsiteX117" fmla="*/ 6105 w 10112"/>
                <a:gd name="connsiteY117" fmla="*/ 10107 h 10107"/>
                <a:gd name="connsiteX118" fmla="*/ 6389 w 10112"/>
                <a:gd name="connsiteY118" fmla="*/ 10088 h 10107"/>
                <a:gd name="connsiteX119" fmla="*/ 6652 w 10112"/>
                <a:gd name="connsiteY119" fmla="*/ 10049 h 10107"/>
                <a:gd name="connsiteX120" fmla="*/ 6915 w 10112"/>
                <a:gd name="connsiteY120" fmla="*/ 10011 h 10107"/>
                <a:gd name="connsiteX121" fmla="*/ 7199 w 10112"/>
                <a:gd name="connsiteY121" fmla="*/ 9953 h 10107"/>
                <a:gd name="connsiteX122" fmla="*/ 7462 w 10112"/>
                <a:gd name="connsiteY122" fmla="*/ 9876 h 10107"/>
                <a:gd name="connsiteX123" fmla="*/ 7724 w 10112"/>
                <a:gd name="connsiteY123" fmla="*/ 9799 h 10107"/>
                <a:gd name="connsiteX124" fmla="*/ 7987 w 10112"/>
                <a:gd name="connsiteY124" fmla="*/ 9702 h 10107"/>
                <a:gd name="connsiteX125" fmla="*/ 8249 w 10112"/>
                <a:gd name="connsiteY125" fmla="*/ 9587 h 10107"/>
                <a:gd name="connsiteX126" fmla="*/ 8490 w 10112"/>
                <a:gd name="connsiteY126" fmla="*/ 9471 h 10107"/>
                <a:gd name="connsiteX127" fmla="*/ 8490 w 10112"/>
                <a:gd name="connsiteY127" fmla="*/ 9471 h 10107"/>
                <a:gd name="connsiteX128" fmla="*/ 8818 w 10112"/>
                <a:gd name="connsiteY128" fmla="*/ 9298 h 10107"/>
                <a:gd name="connsiteX129" fmla="*/ 9125 w 10112"/>
                <a:gd name="connsiteY129" fmla="*/ 9086 h 10107"/>
                <a:gd name="connsiteX130" fmla="*/ 9431 w 10112"/>
                <a:gd name="connsiteY130" fmla="*/ 8874 h 10107"/>
                <a:gd name="connsiteX131" fmla="*/ 9694 w 10112"/>
                <a:gd name="connsiteY131" fmla="*/ 8643 h 10107"/>
                <a:gd name="connsiteX132" fmla="*/ 9694 w 10112"/>
                <a:gd name="connsiteY132" fmla="*/ 8643 h 10107"/>
                <a:gd name="connsiteX0" fmla="*/ 9694 w 10116"/>
                <a:gd name="connsiteY0" fmla="*/ 8643 h 10107"/>
                <a:gd name="connsiteX1" fmla="*/ 9694 w 10116"/>
                <a:gd name="connsiteY1" fmla="*/ 8643 h 10107"/>
                <a:gd name="connsiteX2" fmla="*/ 10110 w 10116"/>
                <a:gd name="connsiteY2" fmla="*/ 8266 h 10107"/>
                <a:gd name="connsiteX3" fmla="*/ 9956 w 10116"/>
                <a:gd name="connsiteY3" fmla="*/ 7699 h 10107"/>
                <a:gd name="connsiteX4" fmla="*/ 10000 w 10116"/>
                <a:gd name="connsiteY4" fmla="*/ 7371 h 10107"/>
                <a:gd name="connsiteX5" fmla="*/ 10000 w 10116"/>
                <a:gd name="connsiteY5" fmla="*/ 7371 h 10107"/>
                <a:gd name="connsiteX6" fmla="*/ 9847 w 10116"/>
                <a:gd name="connsiteY6" fmla="*/ 7602 h 10107"/>
                <a:gd name="connsiteX7" fmla="*/ 9650 w 10116"/>
                <a:gd name="connsiteY7" fmla="*/ 7833 h 10107"/>
                <a:gd name="connsiteX8" fmla="*/ 9453 w 10116"/>
                <a:gd name="connsiteY8" fmla="*/ 8065 h 10107"/>
                <a:gd name="connsiteX9" fmla="*/ 9234 w 10116"/>
                <a:gd name="connsiteY9" fmla="*/ 8277 h 10107"/>
                <a:gd name="connsiteX10" fmla="*/ 8993 w 10116"/>
                <a:gd name="connsiteY10" fmla="*/ 8469 h 10107"/>
                <a:gd name="connsiteX11" fmla="*/ 8753 w 10116"/>
                <a:gd name="connsiteY11" fmla="*/ 8662 h 10107"/>
                <a:gd name="connsiteX12" fmla="*/ 8468 w 10116"/>
                <a:gd name="connsiteY12" fmla="*/ 8835 h 10107"/>
                <a:gd name="connsiteX13" fmla="*/ 8184 w 10116"/>
                <a:gd name="connsiteY13" fmla="*/ 8989 h 10107"/>
                <a:gd name="connsiteX14" fmla="*/ 8184 w 10116"/>
                <a:gd name="connsiteY14" fmla="*/ 8989 h 10107"/>
                <a:gd name="connsiteX15" fmla="*/ 7965 w 10116"/>
                <a:gd name="connsiteY15" fmla="*/ 9105 h 10107"/>
                <a:gd name="connsiteX16" fmla="*/ 7724 w 10116"/>
                <a:gd name="connsiteY16" fmla="*/ 9201 h 10107"/>
                <a:gd name="connsiteX17" fmla="*/ 7265 w 10116"/>
                <a:gd name="connsiteY17" fmla="*/ 9356 h 10107"/>
                <a:gd name="connsiteX18" fmla="*/ 6783 w 10116"/>
                <a:gd name="connsiteY18" fmla="*/ 9471 h 10107"/>
                <a:gd name="connsiteX19" fmla="*/ 6302 w 10116"/>
                <a:gd name="connsiteY19" fmla="*/ 9529 h 10107"/>
                <a:gd name="connsiteX20" fmla="*/ 5821 w 10116"/>
                <a:gd name="connsiteY20" fmla="*/ 9568 h 10107"/>
                <a:gd name="connsiteX21" fmla="*/ 5339 w 10116"/>
                <a:gd name="connsiteY21" fmla="*/ 9548 h 10107"/>
                <a:gd name="connsiteX22" fmla="*/ 4858 w 10116"/>
                <a:gd name="connsiteY22" fmla="*/ 9490 h 10107"/>
                <a:gd name="connsiteX23" fmla="*/ 4398 w 10116"/>
                <a:gd name="connsiteY23" fmla="*/ 9394 h 10107"/>
                <a:gd name="connsiteX24" fmla="*/ 3939 w 10116"/>
                <a:gd name="connsiteY24" fmla="*/ 9259 h 10107"/>
                <a:gd name="connsiteX25" fmla="*/ 3479 w 10116"/>
                <a:gd name="connsiteY25" fmla="*/ 9086 h 10107"/>
                <a:gd name="connsiteX26" fmla="*/ 3063 w 10116"/>
                <a:gd name="connsiteY26" fmla="*/ 8874 h 10107"/>
                <a:gd name="connsiteX27" fmla="*/ 2648 w 10116"/>
                <a:gd name="connsiteY27" fmla="*/ 8623 h 10107"/>
                <a:gd name="connsiteX28" fmla="*/ 2276 w 10116"/>
                <a:gd name="connsiteY28" fmla="*/ 8334 h 10107"/>
                <a:gd name="connsiteX29" fmla="*/ 1926 w 10116"/>
                <a:gd name="connsiteY29" fmla="*/ 8007 h 10107"/>
                <a:gd name="connsiteX30" fmla="*/ 1597 w 10116"/>
                <a:gd name="connsiteY30" fmla="*/ 7660 h 10107"/>
                <a:gd name="connsiteX31" fmla="*/ 1313 w 10116"/>
                <a:gd name="connsiteY31" fmla="*/ 7255 h 10107"/>
                <a:gd name="connsiteX32" fmla="*/ 1313 w 10116"/>
                <a:gd name="connsiteY32" fmla="*/ 7255 h 10107"/>
                <a:gd name="connsiteX33" fmla="*/ 1072 w 10116"/>
                <a:gd name="connsiteY33" fmla="*/ 6851 h 10107"/>
                <a:gd name="connsiteX34" fmla="*/ 897 w 10116"/>
                <a:gd name="connsiteY34" fmla="*/ 6427 h 10107"/>
                <a:gd name="connsiteX35" fmla="*/ 744 w 10116"/>
                <a:gd name="connsiteY35" fmla="*/ 6003 h 10107"/>
                <a:gd name="connsiteX36" fmla="*/ 656 w 10116"/>
                <a:gd name="connsiteY36" fmla="*/ 5579 h 10107"/>
                <a:gd name="connsiteX37" fmla="*/ 613 w 10116"/>
                <a:gd name="connsiteY37" fmla="*/ 5136 h 10107"/>
                <a:gd name="connsiteX38" fmla="*/ 635 w 10116"/>
                <a:gd name="connsiteY38" fmla="*/ 4712 h 10107"/>
                <a:gd name="connsiteX39" fmla="*/ 678 w 10116"/>
                <a:gd name="connsiteY39" fmla="*/ 4269 h 10107"/>
                <a:gd name="connsiteX40" fmla="*/ 766 w 10116"/>
                <a:gd name="connsiteY40" fmla="*/ 3864 h 10107"/>
                <a:gd name="connsiteX41" fmla="*/ 919 w 10116"/>
                <a:gd name="connsiteY41" fmla="*/ 3460 h 10107"/>
                <a:gd name="connsiteX42" fmla="*/ 1094 w 10116"/>
                <a:gd name="connsiteY42" fmla="*/ 3055 h 10107"/>
                <a:gd name="connsiteX43" fmla="*/ 1335 w 10116"/>
                <a:gd name="connsiteY43" fmla="*/ 2689 h 10107"/>
                <a:gd name="connsiteX44" fmla="*/ 1597 w 10116"/>
                <a:gd name="connsiteY44" fmla="*/ 2323 h 10107"/>
                <a:gd name="connsiteX45" fmla="*/ 1904 w 10116"/>
                <a:gd name="connsiteY45" fmla="*/ 1995 h 10107"/>
                <a:gd name="connsiteX46" fmla="*/ 2254 w 10116"/>
                <a:gd name="connsiteY46" fmla="*/ 1687 h 10107"/>
                <a:gd name="connsiteX47" fmla="*/ 2648 w 10116"/>
                <a:gd name="connsiteY47" fmla="*/ 1417 h 10107"/>
                <a:gd name="connsiteX48" fmla="*/ 2845 w 10116"/>
                <a:gd name="connsiteY48" fmla="*/ 1282 h 10107"/>
                <a:gd name="connsiteX49" fmla="*/ 3063 w 10116"/>
                <a:gd name="connsiteY49" fmla="*/ 1167 h 10107"/>
                <a:gd name="connsiteX50" fmla="*/ 3063 w 10116"/>
                <a:gd name="connsiteY50" fmla="*/ 1167 h 10107"/>
                <a:gd name="connsiteX51" fmla="*/ 3435 w 10116"/>
                <a:gd name="connsiteY51" fmla="*/ 1013 h 10107"/>
                <a:gd name="connsiteX52" fmla="*/ 3786 w 10116"/>
                <a:gd name="connsiteY52" fmla="*/ 878 h 10107"/>
                <a:gd name="connsiteX53" fmla="*/ 4158 w 10116"/>
                <a:gd name="connsiteY53" fmla="*/ 762 h 10107"/>
                <a:gd name="connsiteX54" fmla="*/ 4530 w 10116"/>
                <a:gd name="connsiteY54" fmla="*/ 685 h 10107"/>
                <a:gd name="connsiteX55" fmla="*/ 4902 w 10116"/>
                <a:gd name="connsiteY55" fmla="*/ 627 h 10107"/>
                <a:gd name="connsiteX56" fmla="*/ 5295 w 10116"/>
                <a:gd name="connsiteY56" fmla="*/ 608 h 10107"/>
                <a:gd name="connsiteX57" fmla="*/ 5667 w 10116"/>
                <a:gd name="connsiteY57" fmla="*/ 608 h 10107"/>
                <a:gd name="connsiteX58" fmla="*/ 6039 w 10116"/>
                <a:gd name="connsiteY58" fmla="*/ 627 h 10107"/>
                <a:gd name="connsiteX59" fmla="*/ 6039 w 10116"/>
                <a:gd name="connsiteY59" fmla="*/ 627 h 10107"/>
                <a:gd name="connsiteX60" fmla="*/ 5591 w 10116"/>
                <a:gd name="connsiteY60" fmla="*/ 270 h 10107"/>
                <a:gd name="connsiteX61" fmla="*/ 5164 w 10116"/>
                <a:gd name="connsiteY61" fmla="*/ 0 h 10107"/>
                <a:gd name="connsiteX62" fmla="*/ 4661 w 10116"/>
                <a:gd name="connsiteY62" fmla="*/ 107 h 10107"/>
                <a:gd name="connsiteX63" fmla="*/ 4661 w 10116"/>
                <a:gd name="connsiteY63" fmla="*/ 107 h 10107"/>
                <a:gd name="connsiteX64" fmla="*/ 4179 w 10116"/>
                <a:gd name="connsiteY64" fmla="*/ 203 h 10107"/>
                <a:gd name="connsiteX65" fmla="*/ 3698 w 10116"/>
                <a:gd name="connsiteY65" fmla="*/ 319 h 10107"/>
                <a:gd name="connsiteX66" fmla="*/ 3217 w 10116"/>
                <a:gd name="connsiteY66" fmla="*/ 492 h 10107"/>
                <a:gd name="connsiteX67" fmla="*/ 2757 w 10116"/>
                <a:gd name="connsiteY67" fmla="*/ 704 h 10107"/>
                <a:gd name="connsiteX68" fmla="*/ 2757 w 10116"/>
                <a:gd name="connsiteY68" fmla="*/ 704 h 10107"/>
                <a:gd name="connsiteX69" fmla="*/ 2516 w 10116"/>
                <a:gd name="connsiteY69" fmla="*/ 820 h 10107"/>
                <a:gd name="connsiteX70" fmla="*/ 2276 w 10116"/>
                <a:gd name="connsiteY70" fmla="*/ 974 h 10107"/>
                <a:gd name="connsiteX71" fmla="*/ 2057 w 10116"/>
                <a:gd name="connsiteY71" fmla="*/ 1128 h 10107"/>
                <a:gd name="connsiteX72" fmla="*/ 1838 w 10116"/>
                <a:gd name="connsiteY72" fmla="*/ 1282 h 10107"/>
                <a:gd name="connsiteX73" fmla="*/ 1641 w 10116"/>
                <a:gd name="connsiteY73" fmla="*/ 1456 h 10107"/>
                <a:gd name="connsiteX74" fmla="*/ 1444 w 10116"/>
                <a:gd name="connsiteY74" fmla="*/ 1629 h 10107"/>
                <a:gd name="connsiteX75" fmla="*/ 1269 w 10116"/>
                <a:gd name="connsiteY75" fmla="*/ 1803 h 10107"/>
                <a:gd name="connsiteX76" fmla="*/ 1094 w 10116"/>
                <a:gd name="connsiteY76" fmla="*/ 1995 h 10107"/>
                <a:gd name="connsiteX77" fmla="*/ 941 w 10116"/>
                <a:gd name="connsiteY77" fmla="*/ 2188 h 10107"/>
                <a:gd name="connsiteX78" fmla="*/ 810 w 10116"/>
                <a:gd name="connsiteY78" fmla="*/ 2400 h 10107"/>
                <a:gd name="connsiteX79" fmla="*/ 656 w 10116"/>
                <a:gd name="connsiteY79" fmla="*/ 2612 h 10107"/>
                <a:gd name="connsiteX80" fmla="*/ 547 w 10116"/>
                <a:gd name="connsiteY80" fmla="*/ 2824 h 10107"/>
                <a:gd name="connsiteX81" fmla="*/ 328 w 10116"/>
                <a:gd name="connsiteY81" fmla="*/ 3267 h 10107"/>
                <a:gd name="connsiteX82" fmla="*/ 175 w 10116"/>
                <a:gd name="connsiteY82" fmla="*/ 3710 h 10107"/>
                <a:gd name="connsiteX83" fmla="*/ 66 w 10116"/>
                <a:gd name="connsiteY83" fmla="*/ 4192 h 10107"/>
                <a:gd name="connsiteX84" fmla="*/ 0 w 10116"/>
                <a:gd name="connsiteY84" fmla="*/ 4673 h 10107"/>
                <a:gd name="connsiteX85" fmla="*/ 0 w 10116"/>
                <a:gd name="connsiteY85" fmla="*/ 4905 h 10107"/>
                <a:gd name="connsiteX86" fmla="*/ 0 w 10116"/>
                <a:gd name="connsiteY86" fmla="*/ 5155 h 10107"/>
                <a:gd name="connsiteX87" fmla="*/ 22 w 10116"/>
                <a:gd name="connsiteY87" fmla="*/ 5386 h 10107"/>
                <a:gd name="connsiteX88" fmla="*/ 44 w 10116"/>
                <a:gd name="connsiteY88" fmla="*/ 5637 h 10107"/>
                <a:gd name="connsiteX89" fmla="*/ 88 w 10116"/>
                <a:gd name="connsiteY89" fmla="*/ 5887 h 10107"/>
                <a:gd name="connsiteX90" fmla="*/ 153 w 10116"/>
                <a:gd name="connsiteY90" fmla="*/ 6119 h 10107"/>
                <a:gd name="connsiteX91" fmla="*/ 219 w 10116"/>
                <a:gd name="connsiteY91" fmla="*/ 6369 h 10107"/>
                <a:gd name="connsiteX92" fmla="*/ 306 w 10116"/>
                <a:gd name="connsiteY92" fmla="*/ 6600 h 10107"/>
                <a:gd name="connsiteX93" fmla="*/ 394 w 10116"/>
                <a:gd name="connsiteY93" fmla="*/ 6831 h 10107"/>
                <a:gd name="connsiteX94" fmla="*/ 503 w 10116"/>
                <a:gd name="connsiteY94" fmla="*/ 7082 h 10107"/>
                <a:gd name="connsiteX95" fmla="*/ 635 w 10116"/>
                <a:gd name="connsiteY95" fmla="*/ 7313 h 10107"/>
                <a:gd name="connsiteX96" fmla="*/ 788 w 10116"/>
                <a:gd name="connsiteY96" fmla="*/ 7544 h 10107"/>
                <a:gd name="connsiteX97" fmla="*/ 788 w 10116"/>
                <a:gd name="connsiteY97" fmla="*/ 7544 h 10107"/>
                <a:gd name="connsiteX98" fmla="*/ 941 w 10116"/>
                <a:gd name="connsiteY98" fmla="*/ 7756 h 10107"/>
                <a:gd name="connsiteX99" fmla="*/ 1094 w 10116"/>
                <a:gd name="connsiteY99" fmla="*/ 7968 h 10107"/>
                <a:gd name="connsiteX100" fmla="*/ 1269 w 10116"/>
                <a:gd name="connsiteY100" fmla="*/ 8180 h 10107"/>
                <a:gd name="connsiteX101" fmla="*/ 1466 w 10116"/>
                <a:gd name="connsiteY101" fmla="*/ 8373 h 10107"/>
                <a:gd name="connsiteX102" fmla="*/ 1641 w 10116"/>
                <a:gd name="connsiteY102" fmla="*/ 8546 h 10107"/>
                <a:gd name="connsiteX103" fmla="*/ 1860 w 10116"/>
                <a:gd name="connsiteY103" fmla="*/ 8739 h 10107"/>
                <a:gd name="connsiteX104" fmla="*/ 2057 w 10116"/>
                <a:gd name="connsiteY104" fmla="*/ 8893 h 10107"/>
                <a:gd name="connsiteX105" fmla="*/ 2276 w 10116"/>
                <a:gd name="connsiteY105" fmla="*/ 9047 h 10107"/>
                <a:gd name="connsiteX106" fmla="*/ 2495 w 10116"/>
                <a:gd name="connsiteY106" fmla="*/ 9201 h 10107"/>
                <a:gd name="connsiteX107" fmla="*/ 2735 w 10116"/>
                <a:gd name="connsiteY107" fmla="*/ 9336 h 10107"/>
                <a:gd name="connsiteX108" fmla="*/ 2976 w 10116"/>
                <a:gd name="connsiteY108" fmla="*/ 9452 h 10107"/>
                <a:gd name="connsiteX109" fmla="*/ 3217 w 10116"/>
                <a:gd name="connsiteY109" fmla="*/ 9568 h 10107"/>
                <a:gd name="connsiteX110" fmla="*/ 3720 w 10116"/>
                <a:gd name="connsiteY110" fmla="*/ 9760 h 10107"/>
                <a:gd name="connsiteX111" fmla="*/ 4223 w 10116"/>
                <a:gd name="connsiteY111" fmla="*/ 9914 h 10107"/>
                <a:gd name="connsiteX112" fmla="*/ 4748 w 10116"/>
                <a:gd name="connsiteY112" fmla="*/ 10030 h 10107"/>
                <a:gd name="connsiteX113" fmla="*/ 5295 w 10116"/>
                <a:gd name="connsiteY113" fmla="*/ 10088 h 10107"/>
                <a:gd name="connsiteX114" fmla="*/ 5558 w 10116"/>
                <a:gd name="connsiteY114" fmla="*/ 10107 h 10107"/>
                <a:gd name="connsiteX115" fmla="*/ 5842 w 10116"/>
                <a:gd name="connsiteY115" fmla="*/ 10107 h 10107"/>
                <a:gd name="connsiteX116" fmla="*/ 6105 w 10116"/>
                <a:gd name="connsiteY116" fmla="*/ 10107 h 10107"/>
                <a:gd name="connsiteX117" fmla="*/ 6389 w 10116"/>
                <a:gd name="connsiteY117" fmla="*/ 10088 h 10107"/>
                <a:gd name="connsiteX118" fmla="*/ 6652 w 10116"/>
                <a:gd name="connsiteY118" fmla="*/ 10049 h 10107"/>
                <a:gd name="connsiteX119" fmla="*/ 6915 w 10116"/>
                <a:gd name="connsiteY119" fmla="*/ 10011 h 10107"/>
                <a:gd name="connsiteX120" fmla="*/ 7199 w 10116"/>
                <a:gd name="connsiteY120" fmla="*/ 9953 h 10107"/>
                <a:gd name="connsiteX121" fmla="*/ 7462 w 10116"/>
                <a:gd name="connsiteY121" fmla="*/ 9876 h 10107"/>
                <a:gd name="connsiteX122" fmla="*/ 7724 w 10116"/>
                <a:gd name="connsiteY122" fmla="*/ 9799 h 10107"/>
                <a:gd name="connsiteX123" fmla="*/ 7987 w 10116"/>
                <a:gd name="connsiteY123" fmla="*/ 9702 h 10107"/>
                <a:gd name="connsiteX124" fmla="*/ 8249 w 10116"/>
                <a:gd name="connsiteY124" fmla="*/ 9587 h 10107"/>
                <a:gd name="connsiteX125" fmla="*/ 8490 w 10116"/>
                <a:gd name="connsiteY125" fmla="*/ 9471 h 10107"/>
                <a:gd name="connsiteX126" fmla="*/ 8490 w 10116"/>
                <a:gd name="connsiteY126" fmla="*/ 9471 h 10107"/>
                <a:gd name="connsiteX127" fmla="*/ 8818 w 10116"/>
                <a:gd name="connsiteY127" fmla="*/ 9298 h 10107"/>
                <a:gd name="connsiteX128" fmla="*/ 9125 w 10116"/>
                <a:gd name="connsiteY128" fmla="*/ 9086 h 10107"/>
                <a:gd name="connsiteX129" fmla="*/ 9431 w 10116"/>
                <a:gd name="connsiteY129" fmla="*/ 8874 h 10107"/>
                <a:gd name="connsiteX130" fmla="*/ 9694 w 10116"/>
                <a:gd name="connsiteY130" fmla="*/ 8643 h 10107"/>
                <a:gd name="connsiteX131" fmla="*/ 9694 w 10116"/>
                <a:gd name="connsiteY131" fmla="*/ 8643 h 10107"/>
                <a:gd name="connsiteX0" fmla="*/ 9694 w 10132"/>
                <a:gd name="connsiteY0" fmla="*/ 8643 h 10107"/>
                <a:gd name="connsiteX1" fmla="*/ 9694 w 10132"/>
                <a:gd name="connsiteY1" fmla="*/ 8643 h 10107"/>
                <a:gd name="connsiteX2" fmla="*/ 10110 w 10132"/>
                <a:gd name="connsiteY2" fmla="*/ 8266 h 10107"/>
                <a:gd name="connsiteX3" fmla="*/ 10093 w 10132"/>
                <a:gd name="connsiteY3" fmla="*/ 7779 h 10107"/>
                <a:gd name="connsiteX4" fmla="*/ 9956 w 10132"/>
                <a:gd name="connsiteY4" fmla="*/ 7699 h 10107"/>
                <a:gd name="connsiteX5" fmla="*/ 10000 w 10132"/>
                <a:gd name="connsiteY5" fmla="*/ 7371 h 10107"/>
                <a:gd name="connsiteX6" fmla="*/ 10000 w 10132"/>
                <a:gd name="connsiteY6" fmla="*/ 7371 h 10107"/>
                <a:gd name="connsiteX7" fmla="*/ 9847 w 10132"/>
                <a:gd name="connsiteY7" fmla="*/ 7602 h 10107"/>
                <a:gd name="connsiteX8" fmla="*/ 9650 w 10132"/>
                <a:gd name="connsiteY8" fmla="*/ 7833 h 10107"/>
                <a:gd name="connsiteX9" fmla="*/ 9453 w 10132"/>
                <a:gd name="connsiteY9" fmla="*/ 8065 h 10107"/>
                <a:gd name="connsiteX10" fmla="*/ 9234 w 10132"/>
                <a:gd name="connsiteY10" fmla="*/ 8277 h 10107"/>
                <a:gd name="connsiteX11" fmla="*/ 8993 w 10132"/>
                <a:gd name="connsiteY11" fmla="*/ 8469 h 10107"/>
                <a:gd name="connsiteX12" fmla="*/ 8753 w 10132"/>
                <a:gd name="connsiteY12" fmla="*/ 8662 h 10107"/>
                <a:gd name="connsiteX13" fmla="*/ 8468 w 10132"/>
                <a:gd name="connsiteY13" fmla="*/ 8835 h 10107"/>
                <a:gd name="connsiteX14" fmla="*/ 8184 w 10132"/>
                <a:gd name="connsiteY14" fmla="*/ 8989 h 10107"/>
                <a:gd name="connsiteX15" fmla="*/ 8184 w 10132"/>
                <a:gd name="connsiteY15" fmla="*/ 8989 h 10107"/>
                <a:gd name="connsiteX16" fmla="*/ 7965 w 10132"/>
                <a:gd name="connsiteY16" fmla="*/ 9105 h 10107"/>
                <a:gd name="connsiteX17" fmla="*/ 7724 w 10132"/>
                <a:gd name="connsiteY17" fmla="*/ 9201 h 10107"/>
                <a:gd name="connsiteX18" fmla="*/ 7265 w 10132"/>
                <a:gd name="connsiteY18" fmla="*/ 9356 h 10107"/>
                <a:gd name="connsiteX19" fmla="*/ 6783 w 10132"/>
                <a:gd name="connsiteY19" fmla="*/ 9471 h 10107"/>
                <a:gd name="connsiteX20" fmla="*/ 6302 w 10132"/>
                <a:gd name="connsiteY20" fmla="*/ 9529 h 10107"/>
                <a:gd name="connsiteX21" fmla="*/ 5821 w 10132"/>
                <a:gd name="connsiteY21" fmla="*/ 9568 h 10107"/>
                <a:gd name="connsiteX22" fmla="*/ 5339 w 10132"/>
                <a:gd name="connsiteY22" fmla="*/ 9548 h 10107"/>
                <a:gd name="connsiteX23" fmla="*/ 4858 w 10132"/>
                <a:gd name="connsiteY23" fmla="*/ 9490 h 10107"/>
                <a:gd name="connsiteX24" fmla="*/ 4398 w 10132"/>
                <a:gd name="connsiteY24" fmla="*/ 9394 h 10107"/>
                <a:gd name="connsiteX25" fmla="*/ 3939 w 10132"/>
                <a:gd name="connsiteY25" fmla="*/ 9259 h 10107"/>
                <a:gd name="connsiteX26" fmla="*/ 3479 w 10132"/>
                <a:gd name="connsiteY26" fmla="*/ 9086 h 10107"/>
                <a:gd name="connsiteX27" fmla="*/ 3063 w 10132"/>
                <a:gd name="connsiteY27" fmla="*/ 8874 h 10107"/>
                <a:gd name="connsiteX28" fmla="*/ 2648 w 10132"/>
                <a:gd name="connsiteY28" fmla="*/ 8623 h 10107"/>
                <a:gd name="connsiteX29" fmla="*/ 2276 w 10132"/>
                <a:gd name="connsiteY29" fmla="*/ 8334 h 10107"/>
                <a:gd name="connsiteX30" fmla="*/ 1926 w 10132"/>
                <a:gd name="connsiteY30" fmla="*/ 8007 h 10107"/>
                <a:gd name="connsiteX31" fmla="*/ 1597 w 10132"/>
                <a:gd name="connsiteY31" fmla="*/ 7660 h 10107"/>
                <a:gd name="connsiteX32" fmla="*/ 1313 w 10132"/>
                <a:gd name="connsiteY32" fmla="*/ 7255 h 10107"/>
                <a:gd name="connsiteX33" fmla="*/ 1313 w 10132"/>
                <a:gd name="connsiteY33" fmla="*/ 7255 h 10107"/>
                <a:gd name="connsiteX34" fmla="*/ 1072 w 10132"/>
                <a:gd name="connsiteY34" fmla="*/ 6851 h 10107"/>
                <a:gd name="connsiteX35" fmla="*/ 897 w 10132"/>
                <a:gd name="connsiteY35" fmla="*/ 6427 h 10107"/>
                <a:gd name="connsiteX36" fmla="*/ 744 w 10132"/>
                <a:gd name="connsiteY36" fmla="*/ 6003 h 10107"/>
                <a:gd name="connsiteX37" fmla="*/ 656 w 10132"/>
                <a:gd name="connsiteY37" fmla="*/ 5579 h 10107"/>
                <a:gd name="connsiteX38" fmla="*/ 613 w 10132"/>
                <a:gd name="connsiteY38" fmla="*/ 5136 h 10107"/>
                <a:gd name="connsiteX39" fmla="*/ 635 w 10132"/>
                <a:gd name="connsiteY39" fmla="*/ 4712 h 10107"/>
                <a:gd name="connsiteX40" fmla="*/ 678 w 10132"/>
                <a:gd name="connsiteY40" fmla="*/ 4269 h 10107"/>
                <a:gd name="connsiteX41" fmla="*/ 766 w 10132"/>
                <a:gd name="connsiteY41" fmla="*/ 3864 h 10107"/>
                <a:gd name="connsiteX42" fmla="*/ 919 w 10132"/>
                <a:gd name="connsiteY42" fmla="*/ 3460 h 10107"/>
                <a:gd name="connsiteX43" fmla="*/ 1094 w 10132"/>
                <a:gd name="connsiteY43" fmla="*/ 3055 h 10107"/>
                <a:gd name="connsiteX44" fmla="*/ 1335 w 10132"/>
                <a:gd name="connsiteY44" fmla="*/ 2689 h 10107"/>
                <a:gd name="connsiteX45" fmla="*/ 1597 w 10132"/>
                <a:gd name="connsiteY45" fmla="*/ 2323 h 10107"/>
                <a:gd name="connsiteX46" fmla="*/ 1904 w 10132"/>
                <a:gd name="connsiteY46" fmla="*/ 1995 h 10107"/>
                <a:gd name="connsiteX47" fmla="*/ 2254 w 10132"/>
                <a:gd name="connsiteY47" fmla="*/ 1687 h 10107"/>
                <a:gd name="connsiteX48" fmla="*/ 2648 w 10132"/>
                <a:gd name="connsiteY48" fmla="*/ 1417 h 10107"/>
                <a:gd name="connsiteX49" fmla="*/ 2845 w 10132"/>
                <a:gd name="connsiteY49" fmla="*/ 1282 h 10107"/>
                <a:gd name="connsiteX50" fmla="*/ 3063 w 10132"/>
                <a:gd name="connsiteY50" fmla="*/ 1167 h 10107"/>
                <a:gd name="connsiteX51" fmla="*/ 3063 w 10132"/>
                <a:gd name="connsiteY51" fmla="*/ 1167 h 10107"/>
                <a:gd name="connsiteX52" fmla="*/ 3435 w 10132"/>
                <a:gd name="connsiteY52" fmla="*/ 1013 h 10107"/>
                <a:gd name="connsiteX53" fmla="*/ 3786 w 10132"/>
                <a:gd name="connsiteY53" fmla="*/ 878 h 10107"/>
                <a:gd name="connsiteX54" fmla="*/ 4158 w 10132"/>
                <a:gd name="connsiteY54" fmla="*/ 762 h 10107"/>
                <a:gd name="connsiteX55" fmla="*/ 4530 w 10132"/>
                <a:gd name="connsiteY55" fmla="*/ 685 h 10107"/>
                <a:gd name="connsiteX56" fmla="*/ 4902 w 10132"/>
                <a:gd name="connsiteY56" fmla="*/ 627 h 10107"/>
                <a:gd name="connsiteX57" fmla="*/ 5295 w 10132"/>
                <a:gd name="connsiteY57" fmla="*/ 608 h 10107"/>
                <a:gd name="connsiteX58" fmla="*/ 5667 w 10132"/>
                <a:gd name="connsiteY58" fmla="*/ 608 h 10107"/>
                <a:gd name="connsiteX59" fmla="*/ 6039 w 10132"/>
                <a:gd name="connsiteY59" fmla="*/ 627 h 10107"/>
                <a:gd name="connsiteX60" fmla="*/ 6039 w 10132"/>
                <a:gd name="connsiteY60" fmla="*/ 627 h 10107"/>
                <a:gd name="connsiteX61" fmla="*/ 5591 w 10132"/>
                <a:gd name="connsiteY61" fmla="*/ 270 h 10107"/>
                <a:gd name="connsiteX62" fmla="*/ 5164 w 10132"/>
                <a:gd name="connsiteY62" fmla="*/ 0 h 10107"/>
                <a:gd name="connsiteX63" fmla="*/ 4661 w 10132"/>
                <a:gd name="connsiteY63" fmla="*/ 107 h 10107"/>
                <a:gd name="connsiteX64" fmla="*/ 4661 w 10132"/>
                <a:gd name="connsiteY64" fmla="*/ 107 h 10107"/>
                <a:gd name="connsiteX65" fmla="*/ 4179 w 10132"/>
                <a:gd name="connsiteY65" fmla="*/ 203 h 10107"/>
                <a:gd name="connsiteX66" fmla="*/ 3698 w 10132"/>
                <a:gd name="connsiteY66" fmla="*/ 319 h 10107"/>
                <a:gd name="connsiteX67" fmla="*/ 3217 w 10132"/>
                <a:gd name="connsiteY67" fmla="*/ 492 h 10107"/>
                <a:gd name="connsiteX68" fmla="*/ 2757 w 10132"/>
                <a:gd name="connsiteY68" fmla="*/ 704 h 10107"/>
                <a:gd name="connsiteX69" fmla="*/ 2757 w 10132"/>
                <a:gd name="connsiteY69" fmla="*/ 704 h 10107"/>
                <a:gd name="connsiteX70" fmla="*/ 2516 w 10132"/>
                <a:gd name="connsiteY70" fmla="*/ 820 h 10107"/>
                <a:gd name="connsiteX71" fmla="*/ 2276 w 10132"/>
                <a:gd name="connsiteY71" fmla="*/ 974 h 10107"/>
                <a:gd name="connsiteX72" fmla="*/ 2057 w 10132"/>
                <a:gd name="connsiteY72" fmla="*/ 1128 h 10107"/>
                <a:gd name="connsiteX73" fmla="*/ 1838 w 10132"/>
                <a:gd name="connsiteY73" fmla="*/ 1282 h 10107"/>
                <a:gd name="connsiteX74" fmla="*/ 1641 w 10132"/>
                <a:gd name="connsiteY74" fmla="*/ 1456 h 10107"/>
                <a:gd name="connsiteX75" fmla="*/ 1444 w 10132"/>
                <a:gd name="connsiteY75" fmla="*/ 1629 h 10107"/>
                <a:gd name="connsiteX76" fmla="*/ 1269 w 10132"/>
                <a:gd name="connsiteY76" fmla="*/ 1803 h 10107"/>
                <a:gd name="connsiteX77" fmla="*/ 1094 w 10132"/>
                <a:gd name="connsiteY77" fmla="*/ 1995 h 10107"/>
                <a:gd name="connsiteX78" fmla="*/ 941 w 10132"/>
                <a:gd name="connsiteY78" fmla="*/ 2188 h 10107"/>
                <a:gd name="connsiteX79" fmla="*/ 810 w 10132"/>
                <a:gd name="connsiteY79" fmla="*/ 2400 h 10107"/>
                <a:gd name="connsiteX80" fmla="*/ 656 w 10132"/>
                <a:gd name="connsiteY80" fmla="*/ 2612 h 10107"/>
                <a:gd name="connsiteX81" fmla="*/ 547 w 10132"/>
                <a:gd name="connsiteY81" fmla="*/ 2824 h 10107"/>
                <a:gd name="connsiteX82" fmla="*/ 328 w 10132"/>
                <a:gd name="connsiteY82" fmla="*/ 3267 h 10107"/>
                <a:gd name="connsiteX83" fmla="*/ 175 w 10132"/>
                <a:gd name="connsiteY83" fmla="*/ 3710 h 10107"/>
                <a:gd name="connsiteX84" fmla="*/ 66 w 10132"/>
                <a:gd name="connsiteY84" fmla="*/ 4192 h 10107"/>
                <a:gd name="connsiteX85" fmla="*/ 0 w 10132"/>
                <a:gd name="connsiteY85" fmla="*/ 4673 h 10107"/>
                <a:gd name="connsiteX86" fmla="*/ 0 w 10132"/>
                <a:gd name="connsiteY86" fmla="*/ 4905 h 10107"/>
                <a:gd name="connsiteX87" fmla="*/ 0 w 10132"/>
                <a:gd name="connsiteY87" fmla="*/ 5155 h 10107"/>
                <a:gd name="connsiteX88" fmla="*/ 22 w 10132"/>
                <a:gd name="connsiteY88" fmla="*/ 5386 h 10107"/>
                <a:gd name="connsiteX89" fmla="*/ 44 w 10132"/>
                <a:gd name="connsiteY89" fmla="*/ 5637 h 10107"/>
                <a:gd name="connsiteX90" fmla="*/ 88 w 10132"/>
                <a:gd name="connsiteY90" fmla="*/ 5887 h 10107"/>
                <a:gd name="connsiteX91" fmla="*/ 153 w 10132"/>
                <a:gd name="connsiteY91" fmla="*/ 6119 h 10107"/>
                <a:gd name="connsiteX92" fmla="*/ 219 w 10132"/>
                <a:gd name="connsiteY92" fmla="*/ 6369 h 10107"/>
                <a:gd name="connsiteX93" fmla="*/ 306 w 10132"/>
                <a:gd name="connsiteY93" fmla="*/ 6600 h 10107"/>
                <a:gd name="connsiteX94" fmla="*/ 394 w 10132"/>
                <a:gd name="connsiteY94" fmla="*/ 6831 h 10107"/>
                <a:gd name="connsiteX95" fmla="*/ 503 w 10132"/>
                <a:gd name="connsiteY95" fmla="*/ 7082 h 10107"/>
                <a:gd name="connsiteX96" fmla="*/ 635 w 10132"/>
                <a:gd name="connsiteY96" fmla="*/ 7313 h 10107"/>
                <a:gd name="connsiteX97" fmla="*/ 788 w 10132"/>
                <a:gd name="connsiteY97" fmla="*/ 7544 h 10107"/>
                <a:gd name="connsiteX98" fmla="*/ 788 w 10132"/>
                <a:gd name="connsiteY98" fmla="*/ 7544 h 10107"/>
                <a:gd name="connsiteX99" fmla="*/ 941 w 10132"/>
                <a:gd name="connsiteY99" fmla="*/ 7756 h 10107"/>
                <a:gd name="connsiteX100" fmla="*/ 1094 w 10132"/>
                <a:gd name="connsiteY100" fmla="*/ 7968 h 10107"/>
                <a:gd name="connsiteX101" fmla="*/ 1269 w 10132"/>
                <a:gd name="connsiteY101" fmla="*/ 8180 h 10107"/>
                <a:gd name="connsiteX102" fmla="*/ 1466 w 10132"/>
                <a:gd name="connsiteY102" fmla="*/ 8373 h 10107"/>
                <a:gd name="connsiteX103" fmla="*/ 1641 w 10132"/>
                <a:gd name="connsiteY103" fmla="*/ 8546 h 10107"/>
                <a:gd name="connsiteX104" fmla="*/ 1860 w 10132"/>
                <a:gd name="connsiteY104" fmla="*/ 8739 h 10107"/>
                <a:gd name="connsiteX105" fmla="*/ 2057 w 10132"/>
                <a:gd name="connsiteY105" fmla="*/ 8893 h 10107"/>
                <a:gd name="connsiteX106" fmla="*/ 2276 w 10132"/>
                <a:gd name="connsiteY106" fmla="*/ 9047 h 10107"/>
                <a:gd name="connsiteX107" fmla="*/ 2495 w 10132"/>
                <a:gd name="connsiteY107" fmla="*/ 9201 h 10107"/>
                <a:gd name="connsiteX108" fmla="*/ 2735 w 10132"/>
                <a:gd name="connsiteY108" fmla="*/ 9336 h 10107"/>
                <a:gd name="connsiteX109" fmla="*/ 2976 w 10132"/>
                <a:gd name="connsiteY109" fmla="*/ 9452 h 10107"/>
                <a:gd name="connsiteX110" fmla="*/ 3217 w 10132"/>
                <a:gd name="connsiteY110" fmla="*/ 9568 h 10107"/>
                <a:gd name="connsiteX111" fmla="*/ 3720 w 10132"/>
                <a:gd name="connsiteY111" fmla="*/ 9760 h 10107"/>
                <a:gd name="connsiteX112" fmla="*/ 4223 w 10132"/>
                <a:gd name="connsiteY112" fmla="*/ 9914 h 10107"/>
                <a:gd name="connsiteX113" fmla="*/ 4748 w 10132"/>
                <a:gd name="connsiteY113" fmla="*/ 10030 h 10107"/>
                <a:gd name="connsiteX114" fmla="*/ 5295 w 10132"/>
                <a:gd name="connsiteY114" fmla="*/ 10088 h 10107"/>
                <a:gd name="connsiteX115" fmla="*/ 5558 w 10132"/>
                <a:gd name="connsiteY115" fmla="*/ 10107 h 10107"/>
                <a:gd name="connsiteX116" fmla="*/ 5842 w 10132"/>
                <a:gd name="connsiteY116" fmla="*/ 10107 h 10107"/>
                <a:gd name="connsiteX117" fmla="*/ 6105 w 10132"/>
                <a:gd name="connsiteY117" fmla="*/ 10107 h 10107"/>
                <a:gd name="connsiteX118" fmla="*/ 6389 w 10132"/>
                <a:gd name="connsiteY118" fmla="*/ 10088 h 10107"/>
                <a:gd name="connsiteX119" fmla="*/ 6652 w 10132"/>
                <a:gd name="connsiteY119" fmla="*/ 10049 h 10107"/>
                <a:gd name="connsiteX120" fmla="*/ 6915 w 10132"/>
                <a:gd name="connsiteY120" fmla="*/ 10011 h 10107"/>
                <a:gd name="connsiteX121" fmla="*/ 7199 w 10132"/>
                <a:gd name="connsiteY121" fmla="*/ 9953 h 10107"/>
                <a:gd name="connsiteX122" fmla="*/ 7462 w 10132"/>
                <a:gd name="connsiteY122" fmla="*/ 9876 h 10107"/>
                <a:gd name="connsiteX123" fmla="*/ 7724 w 10132"/>
                <a:gd name="connsiteY123" fmla="*/ 9799 h 10107"/>
                <a:gd name="connsiteX124" fmla="*/ 7987 w 10132"/>
                <a:gd name="connsiteY124" fmla="*/ 9702 h 10107"/>
                <a:gd name="connsiteX125" fmla="*/ 8249 w 10132"/>
                <a:gd name="connsiteY125" fmla="*/ 9587 h 10107"/>
                <a:gd name="connsiteX126" fmla="*/ 8490 w 10132"/>
                <a:gd name="connsiteY126" fmla="*/ 9471 h 10107"/>
                <a:gd name="connsiteX127" fmla="*/ 8490 w 10132"/>
                <a:gd name="connsiteY127" fmla="*/ 9471 h 10107"/>
                <a:gd name="connsiteX128" fmla="*/ 8818 w 10132"/>
                <a:gd name="connsiteY128" fmla="*/ 9298 h 10107"/>
                <a:gd name="connsiteX129" fmla="*/ 9125 w 10132"/>
                <a:gd name="connsiteY129" fmla="*/ 9086 h 10107"/>
                <a:gd name="connsiteX130" fmla="*/ 9431 w 10132"/>
                <a:gd name="connsiteY130" fmla="*/ 8874 h 10107"/>
                <a:gd name="connsiteX131" fmla="*/ 9694 w 10132"/>
                <a:gd name="connsiteY131" fmla="*/ 8643 h 10107"/>
                <a:gd name="connsiteX132" fmla="*/ 9694 w 10132"/>
                <a:gd name="connsiteY132" fmla="*/ 8643 h 10107"/>
                <a:gd name="connsiteX0" fmla="*/ 9694 w 10130"/>
                <a:gd name="connsiteY0" fmla="*/ 8643 h 10107"/>
                <a:gd name="connsiteX1" fmla="*/ 9694 w 10130"/>
                <a:gd name="connsiteY1" fmla="*/ 8643 h 10107"/>
                <a:gd name="connsiteX2" fmla="*/ 10110 w 10130"/>
                <a:gd name="connsiteY2" fmla="*/ 8266 h 10107"/>
                <a:gd name="connsiteX3" fmla="*/ 10093 w 10130"/>
                <a:gd name="connsiteY3" fmla="*/ 7779 h 10107"/>
                <a:gd name="connsiteX4" fmla="*/ 10000 w 10130"/>
                <a:gd name="connsiteY4" fmla="*/ 7371 h 10107"/>
                <a:gd name="connsiteX5" fmla="*/ 10000 w 10130"/>
                <a:gd name="connsiteY5" fmla="*/ 7371 h 10107"/>
                <a:gd name="connsiteX6" fmla="*/ 9847 w 10130"/>
                <a:gd name="connsiteY6" fmla="*/ 7602 h 10107"/>
                <a:gd name="connsiteX7" fmla="*/ 9650 w 10130"/>
                <a:gd name="connsiteY7" fmla="*/ 7833 h 10107"/>
                <a:gd name="connsiteX8" fmla="*/ 9453 w 10130"/>
                <a:gd name="connsiteY8" fmla="*/ 8065 h 10107"/>
                <a:gd name="connsiteX9" fmla="*/ 9234 w 10130"/>
                <a:gd name="connsiteY9" fmla="*/ 8277 h 10107"/>
                <a:gd name="connsiteX10" fmla="*/ 8993 w 10130"/>
                <a:gd name="connsiteY10" fmla="*/ 8469 h 10107"/>
                <a:gd name="connsiteX11" fmla="*/ 8753 w 10130"/>
                <a:gd name="connsiteY11" fmla="*/ 8662 h 10107"/>
                <a:gd name="connsiteX12" fmla="*/ 8468 w 10130"/>
                <a:gd name="connsiteY12" fmla="*/ 8835 h 10107"/>
                <a:gd name="connsiteX13" fmla="*/ 8184 w 10130"/>
                <a:gd name="connsiteY13" fmla="*/ 8989 h 10107"/>
                <a:gd name="connsiteX14" fmla="*/ 8184 w 10130"/>
                <a:gd name="connsiteY14" fmla="*/ 8989 h 10107"/>
                <a:gd name="connsiteX15" fmla="*/ 7965 w 10130"/>
                <a:gd name="connsiteY15" fmla="*/ 9105 h 10107"/>
                <a:gd name="connsiteX16" fmla="*/ 7724 w 10130"/>
                <a:gd name="connsiteY16" fmla="*/ 9201 h 10107"/>
                <a:gd name="connsiteX17" fmla="*/ 7265 w 10130"/>
                <a:gd name="connsiteY17" fmla="*/ 9356 h 10107"/>
                <a:gd name="connsiteX18" fmla="*/ 6783 w 10130"/>
                <a:gd name="connsiteY18" fmla="*/ 9471 h 10107"/>
                <a:gd name="connsiteX19" fmla="*/ 6302 w 10130"/>
                <a:gd name="connsiteY19" fmla="*/ 9529 h 10107"/>
                <a:gd name="connsiteX20" fmla="*/ 5821 w 10130"/>
                <a:gd name="connsiteY20" fmla="*/ 9568 h 10107"/>
                <a:gd name="connsiteX21" fmla="*/ 5339 w 10130"/>
                <a:gd name="connsiteY21" fmla="*/ 9548 h 10107"/>
                <a:gd name="connsiteX22" fmla="*/ 4858 w 10130"/>
                <a:gd name="connsiteY22" fmla="*/ 9490 h 10107"/>
                <a:gd name="connsiteX23" fmla="*/ 4398 w 10130"/>
                <a:gd name="connsiteY23" fmla="*/ 9394 h 10107"/>
                <a:gd name="connsiteX24" fmla="*/ 3939 w 10130"/>
                <a:gd name="connsiteY24" fmla="*/ 9259 h 10107"/>
                <a:gd name="connsiteX25" fmla="*/ 3479 w 10130"/>
                <a:gd name="connsiteY25" fmla="*/ 9086 h 10107"/>
                <a:gd name="connsiteX26" fmla="*/ 3063 w 10130"/>
                <a:gd name="connsiteY26" fmla="*/ 8874 h 10107"/>
                <a:gd name="connsiteX27" fmla="*/ 2648 w 10130"/>
                <a:gd name="connsiteY27" fmla="*/ 8623 h 10107"/>
                <a:gd name="connsiteX28" fmla="*/ 2276 w 10130"/>
                <a:gd name="connsiteY28" fmla="*/ 8334 h 10107"/>
                <a:gd name="connsiteX29" fmla="*/ 1926 w 10130"/>
                <a:gd name="connsiteY29" fmla="*/ 8007 h 10107"/>
                <a:gd name="connsiteX30" fmla="*/ 1597 w 10130"/>
                <a:gd name="connsiteY30" fmla="*/ 7660 h 10107"/>
                <a:gd name="connsiteX31" fmla="*/ 1313 w 10130"/>
                <a:gd name="connsiteY31" fmla="*/ 7255 h 10107"/>
                <a:gd name="connsiteX32" fmla="*/ 1313 w 10130"/>
                <a:gd name="connsiteY32" fmla="*/ 7255 h 10107"/>
                <a:gd name="connsiteX33" fmla="*/ 1072 w 10130"/>
                <a:gd name="connsiteY33" fmla="*/ 6851 h 10107"/>
                <a:gd name="connsiteX34" fmla="*/ 897 w 10130"/>
                <a:gd name="connsiteY34" fmla="*/ 6427 h 10107"/>
                <a:gd name="connsiteX35" fmla="*/ 744 w 10130"/>
                <a:gd name="connsiteY35" fmla="*/ 6003 h 10107"/>
                <a:gd name="connsiteX36" fmla="*/ 656 w 10130"/>
                <a:gd name="connsiteY36" fmla="*/ 5579 h 10107"/>
                <a:gd name="connsiteX37" fmla="*/ 613 w 10130"/>
                <a:gd name="connsiteY37" fmla="*/ 5136 h 10107"/>
                <a:gd name="connsiteX38" fmla="*/ 635 w 10130"/>
                <a:gd name="connsiteY38" fmla="*/ 4712 h 10107"/>
                <a:gd name="connsiteX39" fmla="*/ 678 w 10130"/>
                <a:gd name="connsiteY39" fmla="*/ 4269 h 10107"/>
                <a:gd name="connsiteX40" fmla="*/ 766 w 10130"/>
                <a:gd name="connsiteY40" fmla="*/ 3864 h 10107"/>
                <a:gd name="connsiteX41" fmla="*/ 919 w 10130"/>
                <a:gd name="connsiteY41" fmla="*/ 3460 h 10107"/>
                <a:gd name="connsiteX42" fmla="*/ 1094 w 10130"/>
                <a:gd name="connsiteY42" fmla="*/ 3055 h 10107"/>
                <a:gd name="connsiteX43" fmla="*/ 1335 w 10130"/>
                <a:gd name="connsiteY43" fmla="*/ 2689 h 10107"/>
                <a:gd name="connsiteX44" fmla="*/ 1597 w 10130"/>
                <a:gd name="connsiteY44" fmla="*/ 2323 h 10107"/>
                <a:gd name="connsiteX45" fmla="*/ 1904 w 10130"/>
                <a:gd name="connsiteY45" fmla="*/ 1995 h 10107"/>
                <a:gd name="connsiteX46" fmla="*/ 2254 w 10130"/>
                <a:gd name="connsiteY46" fmla="*/ 1687 h 10107"/>
                <a:gd name="connsiteX47" fmla="*/ 2648 w 10130"/>
                <a:gd name="connsiteY47" fmla="*/ 1417 h 10107"/>
                <a:gd name="connsiteX48" fmla="*/ 2845 w 10130"/>
                <a:gd name="connsiteY48" fmla="*/ 1282 h 10107"/>
                <a:gd name="connsiteX49" fmla="*/ 3063 w 10130"/>
                <a:gd name="connsiteY49" fmla="*/ 1167 h 10107"/>
                <a:gd name="connsiteX50" fmla="*/ 3063 w 10130"/>
                <a:gd name="connsiteY50" fmla="*/ 1167 h 10107"/>
                <a:gd name="connsiteX51" fmla="*/ 3435 w 10130"/>
                <a:gd name="connsiteY51" fmla="*/ 1013 h 10107"/>
                <a:gd name="connsiteX52" fmla="*/ 3786 w 10130"/>
                <a:gd name="connsiteY52" fmla="*/ 878 h 10107"/>
                <a:gd name="connsiteX53" fmla="*/ 4158 w 10130"/>
                <a:gd name="connsiteY53" fmla="*/ 762 h 10107"/>
                <a:gd name="connsiteX54" fmla="*/ 4530 w 10130"/>
                <a:gd name="connsiteY54" fmla="*/ 685 h 10107"/>
                <a:gd name="connsiteX55" fmla="*/ 4902 w 10130"/>
                <a:gd name="connsiteY55" fmla="*/ 627 h 10107"/>
                <a:gd name="connsiteX56" fmla="*/ 5295 w 10130"/>
                <a:gd name="connsiteY56" fmla="*/ 608 h 10107"/>
                <a:gd name="connsiteX57" fmla="*/ 5667 w 10130"/>
                <a:gd name="connsiteY57" fmla="*/ 608 h 10107"/>
                <a:gd name="connsiteX58" fmla="*/ 6039 w 10130"/>
                <a:gd name="connsiteY58" fmla="*/ 627 h 10107"/>
                <a:gd name="connsiteX59" fmla="*/ 6039 w 10130"/>
                <a:gd name="connsiteY59" fmla="*/ 627 h 10107"/>
                <a:gd name="connsiteX60" fmla="*/ 5591 w 10130"/>
                <a:gd name="connsiteY60" fmla="*/ 270 h 10107"/>
                <a:gd name="connsiteX61" fmla="*/ 5164 w 10130"/>
                <a:gd name="connsiteY61" fmla="*/ 0 h 10107"/>
                <a:gd name="connsiteX62" fmla="*/ 4661 w 10130"/>
                <a:gd name="connsiteY62" fmla="*/ 107 h 10107"/>
                <a:gd name="connsiteX63" fmla="*/ 4661 w 10130"/>
                <a:gd name="connsiteY63" fmla="*/ 107 h 10107"/>
                <a:gd name="connsiteX64" fmla="*/ 4179 w 10130"/>
                <a:gd name="connsiteY64" fmla="*/ 203 h 10107"/>
                <a:gd name="connsiteX65" fmla="*/ 3698 w 10130"/>
                <a:gd name="connsiteY65" fmla="*/ 319 h 10107"/>
                <a:gd name="connsiteX66" fmla="*/ 3217 w 10130"/>
                <a:gd name="connsiteY66" fmla="*/ 492 h 10107"/>
                <a:gd name="connsiteX67" fmla="*/ 2757 w 10130"/>
                <a:gd name="connsiteY67" fmla="*/ 704 h 10107"/>
                <a:gd name="connsiteX68" fmla="*/ 2757 w 10130"/>
                <a:gd name="connsiteY68" fmla="*/ 704 h 10107"/>
                <a:gd name="connsiteX69" fmla="*/ 2516 w 10130"/>
                <a:gd name="connsiteY69" fmla="*/ 820 h 10107"/>
                <a:gd name="connsiteX70" fmla="*/ 2276 w 10130"/>
                <a:gd name="connsiteY70" fmla="*/ 974 h 10107"/>
                <a:gd name="connsiteX71" fmla="*/ 2057 w 10130"/>
                <a:gd name="connsiteY71" fmla="*/ 1128 h 10107"/>
                <a:gd name="connsiteX72" fmla="*/ 1838 w 10130"/>
                <a:gd name="connsiteY72" fmla="*/ 1282 h 10107"/>
                <a:gd name="connsiteX73" fmla="*/ 1641 w 10130"/>
                <a:gd name="connsiteY73" fmla="*/ 1456 h 10107"/>
                <a:gd name="connsiteX74" fmla="*/ 1444 w 10130"/>
                <a:gd name="connsiteY74" fmla="*/ 1629 h 10107"/>
                <a:gd name="connsiteX75" fmla="*/ 1269 w 10130"/>
                <a:gd name="connsiteY75" fmla="*/ 1803 h 10107"/>
                <a:gd name="connsiteX76" fmla="*/ 1094 w 10130"/>
                <a:gd name="connsiteY76" fmla="*/ 1995 h 10107"/>
                <a:gd name="connsiteX77" fmla="*/ 941 w 10130"/>
                <a:gd name="connsiteY77" fmla="*/ 2188 h 10107"/>
                <a:gd name="connsiteX78" fmla="*/ 810 w 10130"/>
                <a:gd name="connsiteY78" fmla="*/ 2400 h 10107"/>
                <a:gd name="connsiteX79" fmla="*/ 656 w 10130"/>
                <a:gd name="connsiteY79" fmla="*/ 2612 h 10107"/>
                <a:gd name="connsiteX80" fmla="*/ 547 w 10130"/>
                <a:gd name="connsiteY80" fmla="*/ 2824 h 10107"/>
                <a:gd name="connsiteX81" fmla="*/ 328 w 10130"/>
                <a:gd name="connsiteY81" fmla="*/ 3267 h 10107"/>
                <a:gd name="connsiteX82" fmla="*/ 175 w 10130"/>
                <a:gd name="connsiteY82" fmla="*/ 3710 h 10107"/>
                <a:gd name="connsiteX83" fmla="*/ 66 w 10130"/>
                <a:gd name="connsiteY83" fmla="*/ 4192 h 10107"/>
                <a:gd name="connsiteX84" fmla="*/ 0 w 10130"/>
                <a:gd name="connsiteY84" fmla="*/ 4673 h 10107"/>
                <a:gd name="connsiteX85" fmla="*/ 0 w 10130"/>
                <a:gd name="connsiteY85" fmla="*/ 4905 h 10107"/>
                <a:gd name="connsiteX86" fmla="*/ 0 w 10130"/>
                <a:gd name="connsiteY86" fmla="*/ 5155 h 10107"/>
                <a:gd name="connsiteX87" fmla="*/ 22 w 10130"/>
                <a:gd name="connsiteY87" fmla="*/ 5386 h 10107"/>
                <a:gd name="connsiteX88" fmla="*/ 44 w 10130"/>
                <a:gd name="connsiteY88" fmla="*/ 5637 h 10107"/>
                <a:gd name="connsiteX89" fmla="*/ 88 w 10130"/>
                <a:gd name="connsiteY89" fmla="*/ 5887 h 10107"/>
                <a:gd name="connsiteX90" fmla="*/ 153 w 10130"/>
                <a:gd name="connsiteY90" fmla="*/ 6119 h 10107"/>
                <a:gd name="connsiteX91" fmla="*/ 219 w 10130"/>
                <a:gd name="connsiteY91" fmla="*/ 6369 h 10107"/>
                <a:gd name="connsiteX92" fmla="*/ 306 w 10130"/>
                <a:gd name="connsiteY92" fmla="*/ 6600 h 10107"/>
                <a:gd name="connsiteX93" fmla="*/ 394 w 10130"/>
                <a:gd name="connsiteY93" fmla="*/ 6831 h 10107"/>
                <a:gd name="connsiteX94" fmla="*/ 503 w 10130"/>
                <a:gd name="connsiteY94" fmla="*/ 7082 h 10107"/>
                <a:gd name="connsiteX95" fmla="*/ 635 w 10130"/>
                <a:gd name="connsiteY95" fmla="*/ 7313 h 10107"/>
                <a:gd name="connsiteX96" fmla="*/ 788 w 10130"/>
                <a:gd name="connsiteY96" fmla="*/ 7544 h 10107"/>
                <a:gd name="connsiteX97" fmla="*/ 788 w 10130"/>
                <a:gd name="connsiteY97" fmla="*/ 7544 h 10107"/>
                <a:gd name="connsiteX98" fmla="*/ 941 w 10130"/>
                <a:gd name="connsiteY98" fmla="*/ 7756 h 10107"/>
                <a:gd name="connsiteX99" fmla="*/ 1094 w 10130"/>
                <a:gd name="connsiteY99" fmla="*/ 7968 h 10107"/>
                <a:gd name="connsiteX100" fmla="*/ 1269 w 10130"/>
                <a:gd name="connsiteY100" fmla="*/ 8180 h 10107"/>
                <a:gd name="connsiteX101" fmla="*/ 1466 w 10130"/>
                <a:gd name="connsiteY101" fmla="*/ 8373 h 10107"/>
                <a:gd name="connsiteX102" fmla="*/ 1641 w 10130"/>
                <a:gd name="connsiteY102" fmla="*/ 8546 h 10107"/>
                <a:gd name="connsiteX103" fmla="*/ 1860 w 10130"/>
                <a:gd name="connsiteY103" fmla="*/ 8739 h 10107"/>
                <a:gd name="connsiteX104" fmla="*/ 2057 w 10130"/>
                <a:gd name="connsiteY104" fmla="*/ 8893 h 10107"/>
                <a:gd name="connsiteX105" fmla="*/ 2276 w 10130"/>
                <a:gd name="connsiteY105" fmla="*/ 9047 h 10107"/>
                <a:gd name="connsiteX106" fmla="*/ 2495 w 10130"/>
                <a:gd name="connsiteY106" fmla="*/ 9201 h 10107"/>
                <a:gd name="connsiteX107" fmla="*/ 2735 w 10130"/>
                <a:gd name="connsiteY107" fmla="*/ 9336 h 10107"/>
                <a:gd name="connsiteX108" fmla="*/ 2976 w 10130"/>
                <a:gd name="connsiteY108" fmla="*/ 9452 h 10107"/>
                <a:gd name="connsiteX109" fmla="*/ 3217 w 10130"/>
                <a:gd name="connsiteY109" fmla="*/ 9568 h 10107"/>
                <a:gd name="connsiteX110" fmla="*/ 3720 w 10130"/>
                <a:gd name="connsiteY110" fmla="*/ 9760 h 10107"/>
                <a:gd name="connsiteX111" fmla="*/ 4223 w 10130"/>
                <a:gd name="connsiteY111" fmla="*/ 9914 h 10107"/>
                <a:gd name="connsiteX112" fmla="*/ 4748 w 10130"/>
                <a:gd name="connsiteY112" fmla="*/ 10030 h 10107"/>
                <a:gd name="connsiteX113" fmla="*/ 5295 w 10130"/>
                <a:gd name="connsiteY113" fmla="*/ 10088 h 10107"/>
                <a:gd name="connsiteX114" fmla="*/ 5558 w 10130"/>
                <a:gd name="connsiteY114" fmla="*/ 10107 h 10107"/>
                <a:gd name="connsiteX115" fmla="*/ 5842 w 10130"/>
                <a:gd name="connsiteY115" fmla="*/ 10107 h 10107"/>
                <a:gd name="connsiteX116" fmla="*/ 6105 w 10130"/>
                <a:gd name="connsiteY116" fmla="*/ 10107 h 10107"/>
                <a:gd name="connsiteX117" fmla="*/ 6389 w 10130"/>
                <a:gd name="connsiteY117" fmla="*/ 10088 h 10107"/>
                <a:gd name="connsiteX118" fmla="*/ 6652 w 10130"/>
                <a:gd name="connsiteY118" fmla="*/ 10049 h 10107"/>
                <a:gd name="connsiteX119" fmla="*/ 6915 w 10130"/>
                <a:gd name="connsiteY119" fmla="*/ 10011 h 10107"/>
                <a:gd name="connsiteX120" fmla="*/ 7199 w 10130"/>
                <a:gd name="connsiteY120" fmla="*/ 9953 h 10107"/>
                <a:gd name="connsiteX121" fmla="*/ 7462 w 10130"/>
                <a:gd name="connsiteY121" fmla="*/ 9876 h 10107"/>
                <a:gd name="connsiteX122" fmla="*/ 7724 w 10130"/>
                <a:gd name="connsiteY122" fmla="*/ 9799 h 10107"/>
                <a:gd name="connsiteX123" fmla="*/ 7987 w 10130"/>
                <a:gd name="connsiteY123" fmla="*/ 9702 h 10107"/>
                <a:gd name="connsiteX124" fmla="*/ 8249 w 10130"/>
                <a:gd name="connsiteY124" fmla="*/ 9587 h 10107"/>
                <a:gd name="connsiteX125" fmla="*/ 8490 w 10130"/>
                <a:gd name="connsiteY125" fmla="*/ 9471 h 10107"/>
                <a:gd name="connsiteX126" fmla="*/ 8490 w 10130"/>
                <a:gd name="connsiteY126" fmla="*/ 9471 h 10107"/>
                <a:gd name="connsiteX127" fmla="*/ 8818 w 10130"/>
                <a:gd name="connsiteY127" fmla="*/ 9298 h 10107"/>
                <a:gd name="connsiteX128" fmla="*/ 9125 w 10130"/>
                <a:gd name="connsiteY128" fmla="*/ 9086 h 10107"/>
                <a:gd name="connsiteX129" fmla="*/ 9431 w 10130"/>
                <a:gd name="connsiteY129" fmla="*/ 8874 h 10107"/>
                <a:gd name="connsiteX130" fmla="*/ 9694 w 10130"/>
                <a:gd name="connsiteY130" fmla="*/ 8643 h 10107"/>
                <a:gd name="connsiteX131" fmla="*/ 9694 w 10130"/>
                <a:gd name="connsiteY131" fmla="*/ 8643 h 10107"/>
                <a:gd name="connsiteX0" fmla="*/ 9694 w 10173"/>
                <a:gd name="connsiteY0" fmla="*/ 8643 h 10107"/>
                <a:gd name="connsiteX1" fmla="*/ 9694 w 10173"/>
                <a:gd name="connsiteY1" fmla="*/ 8643 h 10107"/>
                <a:gd name="connsiteX2" fmla="*/ 10110 w 10173"/>
                <a:gd name="connsiteY2" fmla="*/ 8266 h 10107"/>
                <a:gd name="connsiteX3" fmla="*/ 10093 w 10173"/>
                <a:gd name="connsiteY3" fmla="*/ 7779 h 10107"/>
                <a:gd name="connsiteX4" fmla="*/ 10000 w 10173"/>
                <a:gd name="connsiteY4" fmla="*/ 7371 h 10107"/>
                <a:gd name="connsiteX5" fmla="*/ 10173 w 10173"/>
                <a:gd name="connsiteY5" fmla="*/ 7118 h 10107"/>
                <a:gd name="connsiteX6" fmla="*/ 9847 w 10173"/>
                <a:gd name="connsiteY6" fmla="*/ 7602 h 10107"/>
                <a:gd name="connsiteX7" fmla="*/ 9650 w 10173"/>
                <a:gd name="connsiteY7" fmla="*/ 7833 h 10107"/>
                <a:gd name="connsiteX8" fmla="*/ 9453 w 10173"/>
                <a:gd name="connsiteY8" fmla="*/ 8065 h 10107"/>
                <a:gd name="connsiteX9" fmla="*/ 9234 w 10173"/>
                <a:gd name="connsiteY9" fmla="*/ 8277 h 10107"/>
                <a:gd name="connsiteX10" fmla="*/ 8993 w 10173"/>
                <a:gd name="connsiteY10" fmla="*/ 8469 h 10107"/>
                <a:gd name="connsiteX11" fmla="*/ 8753 w 10173"/>
                <a:gd name="connsiteY11" fmla="*/ 8662 h 10107"/>
                <a:gd name="connsiteX12" fmla="*/ 8468 w 10173"/>
                <a:gd name="connsiteY12" fmla="*/ 8835 h 10107"/>
                <a:gd name="connsiteX13" fmla="*/ 8184 w 10173"/>
                <a:gd name="connsiteY13" fmla="*/ 8989 h 10107"/>
                <a:gd name="connsiteX14" fmla="*/ 8184 w 10173"/>
                <a:gd name="connsiteY14" fmla="*/ 8989 h 10107"/>
                <a:gd name="connsiteX15" fmla="*/ 7965 w 10173"/>
                <a:gd name="connsiteY15" fmla="*/ 9105 h 10107"/>
                <a:gd name="connsiteX16" fmla="*/ 7724 w 10173"/>
                <a:gd name="connsiteY16" fmla="*/ 9201 h 10107"/>
                <a:gd name="connsiteX17" fmla="*/ 7265 w 10173"/>
                <a:gd name="connsiteY17" fmla="*/ 9356 h 10107"/>
                <a:gd name="connsiteX18" fmla="*/ 6783 w 10173"/>
                <a:gd name="connsiteY18" fmla="*/ 9471 h 10107"/>
                <a:gd name="connsiteX19" fmla="*/ 6302 w 10173"/>
                <a:gd name="connsiteY19" fmla="*/ 9529 h 10107"/>
                <a:gd name="connsiteX20" fmla="*/ 5821 w 10173"/>
                <a:gd name="connsiteY20" fmla="*/ 9568 h 10107"/>
                <a:gd name="connsiteX21" fmla="*/ 5339 w 10173"/>
                <a:gd name="connsiteY21" fmla="*/ 9548 h 10107"/>
                <a:gd name="connsiteX22" fmla="*/ 4858 w 10173"/>
                <a:gd name="connsiteY22" fmla="*/ 9490 h 10107"/>
                <a:gd name="connsiteX23" fmla="*/ 4398 w 10173"/>
                <a:gd name="connsiteY23" fmla="*/ 9394 h 10107"/>
                <a:gd name="connsiteX24" fmla="*/ 3939 w 10173"/>
                <a:gd name="connsiteY24" fmla="*/ 9259 h 10107"/>
                <a:gd name="connsiteX25" fmla="*/ 3479 w 10173"/>
                <a:gd name="connsiteY25" fmla="*/ 9086 h 10107"/>
                <a:gd name="connsiteX26" fmla="*/ 3063 w 10173"/>
                <a:gd name="connsiteY26" fmla="*/ 8874 h 10107"/>
                <a:gd name="connsiteX27" fmla="*/ 2648 w 10173"/>
                <a:gd name="connsiteY27" fmla="*/ 8623 h 10107"/>
                <a:gd name="connsiteX28" fmla="*/ 2276 w 10173"/>
                <a:gd name="connsiteY28" fmla="*/ 8334 h 10107"/>
                <a:gd name="connsiteX29" fmla="*/ 1926 w 10173"/>
                <a:gd name="connsiteY29" fmla="*/ 8007 h 10107"/>
                <a:gd name="connsiteX30" fmla="*/ 1597 w 10173"/>
                <a:gd name="connsiteY30" fmla="*/ 7660 h 10107"/>
                <a:gd name="connsiteX31" fmla="*/ 1313 w 10173"/>
                <a:gd name="connsiteY31" fmla="*/ 7255 h 10107"/>
                <a:gd name="connsiteX32" fmla="*/ 1313 w 10173"/>
                <a:gd name="connsiteY32" fmla="*/ 7255 h 10107"/>
                <a:gd name="connsiteX33" fmla="*/ 1072 w 10173"/>
                <a:gd name="connsiteY33" fmla="*/ 6851 h 10107"/>
                <a:gd name="connsiteX34" fmla="*/ 897 w 10173"/>
                <a:gd name="connsiteY34" fmla="*/ 6427 h 10107"/>
                <a:gd name="connsiteX35" fmla="*/ 744 w 10173"/>
                <a:gd name="connsiteY35" fmla="*/ 6003 h 10107"/>
                <a:gd name="connsiteX36" fmla="*/ 656 w 10173"/>
                <a:gd name="connsiteY36" fmla="*/ 5579 h 10107"/>
                <a:gd name="connsiteX37" fmla="*/ 613 w 10173"/>
                <a:gd name="connsiteY37" fmla="*/ 5136 h 10107"/>
                <a:gd name="connsiteX38" fmla="*/ 635 w 10173"/>
                <a:gd name="connsiteY38" fmla="*/ 4712 h 10107"/>
                <a:gd name="connsiteX39" fmla="*/ 678 w 10173"/>
                <a:gd name="connsiteY39" fmla="*/ 4269 h 10107"/>
                <a:gd name="connsiteX40" fmla="*/ 766 w 10173"/>
                <a:gd name="connsiteY40" fmla="*/ 3864 h 10107"/>
                <a:gd name="connsiteX41" fmla="*/ 919 w 10173"/>
                <a:gd name="connsiteY41" fmla="*/ 3460 h 10107"/>
                <a:gd name="connsiteX42" fmla="*/ 1094 w 10173"/>
                <a:gd name="connsiteY42" fmla="*/ 3055 h 10107"/>
                <a:gd name="connsiteX43" fmla="*/ 1335 w 10173"/>
                <a:gd name="connsiteY43" fmla="*/ 2689 h 10107"/>
                <a:gd name="connsiteX44" fmla="*/ 1597 w 10173"/>
                <a:gd name="connsiteY44" fmla="*/ 2323 h 10107"/>
                <a:gd name="connsiteX45" fmla="*/ 1904 w 10173"/>
                <a:gd name="connsiteY45" fmla="*/ 1995 h 10107"/>
                <a:gd name="connsiteX46" fmla="*/ 2254 w 10173"/>
                <a:gd name="connsiteY46" fmla="*/ 1687 h 10107"/>
                <a:gd name="connsiteX47" fmla="*/ 2648 w 10173"/>
                <a:gd name="connsiteY47" fmla="*/ 1417 h 10107"/>
                <a:gd name="connsiteX48" fmla="*/ 2845 w 10173"/>
                <a:gd name="connsiteY48" fmla="*/ 1282 h 10107"/>
                <a:gd name="connsiteX49" fmla="*/ 3063 w 10173"/>
                <a:gd name="connsiteY49" fmla="*/ 1167 h 10107"/>
                <a:gd name="connsiteX50" fmla="*/ 3063 w 10173"/>
                <a:gd name="connsiteY50" fmla="*/ 1167 h 10107"/>
                <a:gd name="connsiteX51" fmla="*/ 3435 w 10173"/>
                <a:gd name="connsiteY51" fmla="*/ 1013 h 10107"/>
                <a:gd name="connsiteX52" fmla="*/ 3786 w 10173"/>
                <a:gd name="connsiteY52" fmla="*/ 878 h 10107"/>
                <a:gd name="connsiteX53" fmla="*/ 4158 w 10173"/>
                <a:gd name="connsiteY53" fmla="*/ 762 h 10107"/>
                <a:gd name="connsiteX54" fmla="*/ 4530 w 10173"/>
                <a:gd name="connsiteY54" fmla="*/ 685 h 10107"/>
                <a:gd name="connsiteX55" fmla="*/ 4902 w 10173"/>
                <a:gd name="connsiteY55" fmla="*/ 627 h 10107"/>
                <a:gd name="connsiteX56" fmla="*/ 5295 w 10173"/>
                <a:gd name="connsiteY56" fmla="*/ 608 h 10107"/>
                <a:gd name="connsiteX57" fmla="*/ 5667 w 10173"/>
                <a:gd name="connsiteY57" fmla="*/ 608 h 10107"/>
                <a:gd name="connsiteX58" fmla="*/ 6039 w 10173"/>
                <a:gd name="connsiteY58" fmla="*/ 627 h 10107"/>
                <a:gd name="connsiteX59" fmla="*/ 6039 w 10173"/>
                <a:gd name="connsiteY59" fmla="*/ 627 h 10107"/>
                <a:gd name="connsiteX60" fmla="*/ 5591 w 10173"/>
                <a:gd name="connsiteY60" fmla="*/ 270 h 10107"/>
                <a:gd name="connsiteX61" fmla="*/ 5164 w 10173"/>
                <a:gd name="connsiteY61" fmla="*/ 0 h 10107"/>
                <a:gd name="connsiteX62" fmla="*/ 4661 w 10173"/>
                <a:gd name="connsiteY62" fmla="*/ 107 h 10107"/>
                <a:gd name="connsiteX63" fmla="*/ 4661 w 10173"/>
                <a:gd name="connsiteY63" fmla="*/ 107 h 10107"/>
                <a:gd name="connsiteX64" fmla="*/ 4179 w 10173"/>
                <a:gd name="connsiteY64" fmla="*/ 203 h 10107"/>
                <a:gd name="connsiteX65" fmla="*/ 3698 w 10173"/>
                <a:gd name="connsiteY65" fmla="*/ 319 h 10107"/>
                <a:gd name="connsiteX66" fmla="*/ 3217 w 10173"/>
                <a:gd name="connsiteY66" fmla="*/ 492 h 10107"/>
                <a:gd name="connsiteX67" fmla="*/ 2757 w 10173"/>
                <a:gd name="connsiteY67" fmla="*/ 704 h 10107"/>
                <a:gd name="connsiteX68" fmla="*/ 2757 w 10173"/>
                <a:gd name="connsiteY68" fmla="*/ 704 h 10107"/>
                <a:gd name="connsiteX69" fmla="*/ 2516 w 10173"/>
                <a:gd name="connsiteY69" fmla="*/ 820 h 10107"/>
                <a:gd name="connsiteX70" fmla="*/ 2276 w 10173"/>
                <a:gd name="connsiteY70" fmla="*/ 974 h 10107"/>
                <a:gd name="connsiteX71" fmla="*/ 2057 w 10173"/>
                <a:gd name="connsiteY71" fmla="*/ 1128 h 10107"/>
                <a:gd name="connsiteX72" fmla="*/ 1838 w 10173"/>
                <a:gd name="connsiteY72" fmla="*/ 1282 h 10107"/>
                <a:gd name="connsiteX73" fmla="*/ 1641 w 10173"/>
                <a:gd name="connsiteY73" fmla="*/ 1456 h 10107"/>
                <a:gd name="connsiteX74" fmla="*/ 1444 w 10173"/>
                <a:gd name="connsiteY74" fmla="*/ 1629 h 10107"/>
                <a:gd name="connsiteX75" fmla="*/ 1269 w 10173"/>
                <a:gd name="connsiteY75" fmla="*/ 1803 h 10107"/>
                <a:gd name="connsiteX76" fmla="*/ 1094 w 10173"/>
                <a:gd name="connsiteY76" fmla="*/ 1995 h 10107"/>
                <a:gd name="connsiteX77" fmla="*/ 941 w 10173"/>
                <a:gd name="connsiteY77" fmla="*/ 2188 h 10107"/>
                <a:gd name="connsiteX78" fmla="*/ 810 w 10173"/>
                <a:gd name="connsiteY78" fmla="*/ 2400 h 10107"/>
                <a:gd name="connsiteX79" fmla="*/ 656 w 10173"/>
                <a:gd name="connsiteY79" fmla="*/ 2612 h 10107"/>
                <a:gd name="connsiteX80" fmla="*/ 547 w 10173"/>
                <a:gd name="connsiteY80" fmla="*/ 2824 h 10107"/>
                <a:gd name="connsiteX81" fmla="*/ 328 w 10173"/>
                <a:gd name="connsiteY81" fmla="*/ 3267 h 10107"/>
                <a:gd name="connsiteX82" fmla="*/ 175 w 10173"/>
                <a:gd name="connsiteY82" fmla="*/ 3710 h 10107"/>
                <a:gd name="connsiteX83" fmla="*/ 66 w 10173"/>
                <a:gd name="connsiteY83" fmla="*/ 4192 h 10107"/>
                <a:gd name="connsiteX84" fmla="*/ 0 w 10173"/>
                <a:gd name="connsiteY84" fmla="*/ 4673 h 10107"/>
                <a:gd name="connsiteX85" fmla="*/ 0 w 10173"/>
                <a:gd name="connsiteY85" fmla="*/ 4905 h 10107"/>
                <a:gd name="connsiteX86" fmla="*/ 0 w 10173"/>
                <a:gd name="connsiteY86" fmla="*/ 5155 h 10107"/>
                <a:gd name="connsiteX87" fmla="*/ 22 w 10173"/>
                <a:gd name="connsiteY87" fmla="*/ 5386 h 10107"/>
                <a:gd name="connsiteX88" fmla="*/ 44 w 10173"/>
                <a:gd name="connsiteY88" fmla="*/ 5637 h 10107"/>
                <a:gd name="connsiteX89" fmla="*/ 88 w 10173"/>
                <a:gd name="connsiteY89" fmla="*/ 5887 h 10107"/>
                <a:gd name="connsiteX90" fmla="*/ 153 w 10173"/>
                <a:gd name="connsiteY90" fmla="*/ 6119 h 10107"/>
                <a:gd name="connsiteX91" fmla="*/ 219 w 10173"/>
                <a:gd name="connsiteY91" fmla="*/ 6369 h 10107"/>
                <a:gd name="connsiteX92" fmla="*/ 306 w 10173"/>
                <a:gd name="connsiteY92" fmla="*/ 6600 h 10107"/>
                <a:gd name="connsiteX93" fmla="*/ 394 w 10173"/>
                <a:gd name="connsiteY93" fmla="*/ 6831 h 10107"/>
                <a:gd name="connsiteX94" fmla="*/ 503 w 10173"/>
                <a:gd name="connsiteY94" fmla="*/ 7082 h 10107"/>
                <a:gd name="connsiteX95" fmla="*/ 635 w 10173"/>
                <a:gd name="connsiteY95" fmla="*/ 7313 h 10107"/>
                <a:gd name="connsiteX96" fmla="*/ 788 w 10173"/>
                <a:gd name="connsiteY96" fmla="*/ 7544 h 10107"/>
                <a:gd name="connsiteX97" fmla="*/ 788 w 10173"/>
                <a:gd name="connsiteY97" fmla="*/ 7544 h 10107"/>
                <a:gd name="connsiteX98" fmla="*/ 941 w 10173"/>
                <a:gd name="connsiteY98" fmla="*/ 7756 h 10107"/>
                <a:gd name="connsiteX99" fmla="*/ 1094 w 10173"/>
                <a:gd name="connsiteY99" fmla="*/ 7968 h 10107"/>
                <a:gd name="connsiteX100" fmla="*/ 1269 w 10173"/>
                <a:gd name="connsiteY100" fmla="*/ 8180 h 10107"/>
                <a:gd name="connsiteX101" fmla="*/ 1466 w 10173"/>
                <a:gd name="connsiteY101" fmla="*/ 8373 h 10107"/>
                <a:gd name="connsiteX102" fmla="*/ 1641 w 10173"/>
                <a:gd name="connsiteY102" fmla="*/ 8546 h 10107"/>
                <a:gd name="connsiteX103" fmla="*/ 1860 w 10173"/>
                <a:gd name="connsiteY103" fmla="*/ 8739 h 10107"/>
                <a:gd name="connsiteX104" fmla="*/ 2057 w 10173"/>
                <a:gd name="connsiteY104" fmla="*/ 8893 h 10107"/>
                <a:gd name="connsiteX105" fmla="*/ 2276 w 10173"/>
                <a:gd name="connsiteY105" fmla="*/ 9047 h 10107"/>
                <a:gd name="connsiteX106" fmla="*/ 2495 w 10173"/>
                <a:gd name="connsiteY106" fmla="*/ 9201 h 10107"/>
                <a:gd name="connsiteX107" fmla="*/ 2735 w 10173"/>
                <a:gd name="connsiteY107" fmla="*/ 9336 h 10107"/>
                <a:gd name="connsiteX108" fmla="*/ 2976 w 10173"/>
                <a:gd name="connsiteY108" fmla="*/ 9452 h 10107"/>
                <a:gd name="connsiteX109" fmla="*/ 3217 w 10173"/>
                <a:gd name="connsiteY109" fmla="*/ 9568 h 10107"/>
                <a:gd name="connsiteX110" fmla="*/ 3720 w 10173"/>
                <a:gd name="connsiteY110" fmla="*/ 9760 h 10107"/>
                <a:gd name="connsiteX111" fmla="*/ 4223 w 10173"/>
                <a:gd name="connsiteY111" fmla="*/ 9914 h 10107"/>
                <a:gd name="connsiteX112" fmla="*/ 4748 w 10173"/>
                <a:gd name="connsiteY112" fmla="*/ 10030 h 10107"/>
                <a:gd name="connsiteX113" fmla="*/ 5295 w 10173"/>
                <a:gd name="connsiteY113" fmla="*/ 10088 h 10107"/>
                <a:gd name="connsiteX114" fmla="*/ 5558 w 10173"/>
                <a:gd name="connsiteY114" fmla="*/ 10107 h 10107"/>
                <a:gd name="connsiteX115" fmla="*/ 5842 w 10173"/>
                <a:gd name="connsiteY115" fmla="*/ 10107 h 10107"/>
                <a:gd name="connsiteX116" fmla="*/ 6105 w 10173"/>
                <a:gd name="connsiteY116" fmla="*/ 10107 h 10107"/>
                <a:gd name="connsiteX117" fmla="*/ 6389 w 10173"/>
                <a:gd name="connsiteY117" fmla="*/ 10088 h 10107"/>
                <a:gd name="connsiteX118" fmla="*/ 6652 w 10173"/>
                <a:gd name="connsiteY118" fmla="*/ 10049 h 10107"/>
                <a:gd name="connsiteX119" fmla="*/ 6915 w 10173"/>
                <a:gd name="connsiteY119" fmla="*/ 10011 h 10107"/>
                <a:gd name="connsiteX120" fmla="*/ 7199 w 10173"/>
                <a:gd name="connsiteY120" fmla="*/ 9953 h 10107"/>
                <a:gd name="connsiteX121" fmla="*/ 7462 w 10173"/>
                <a:gd name="connsiteY121" fmla="*/ 9876 h 10107"/>
                <a:gd name="connsiteX122" fmla="*/ 7724 w 10173"/>
                <a:gd name="connsiteY122" fmla="*/ 9799 h 10107"/>
                <a:gd name="connsiteX123" fmla="*/ 7987 w 10173"/>
                <a:gd name="connsiteY123" fmla="*/ 9702 h 10107"/>
                <a:gd name="connsiteX124" fmla="*/ 8249 w 10173"/>
                <a:gd name="connsiteY124" fmla="*/ 9587 h 10107"/>
                <a:gd name="connsiteX125" fmla="*/ 8490 w 10173"/>
                <a:gd name="connsiteY125" fmla="*/ 9471 h 10107"/>
                <a:gd name="connsiteX126" fmla="*/ 8490 w 10173"/>
                <a:gd name="connsiteY126" fmla="*/ 9471 h 10107"/>
                <a:gd name="connsiteX127" fmla="*/ 8818 w 10173"/>
                <a:gd name="connsiteY127" fmla="*/ 9298 h 10107"/>
                <a:gd name="connsiteX128" fmla="*/ 9125 w 10173"/>
                <a:gd name="connsiteY128" fmla="*/ 9086 h 10107"/>
                <a:gd name="connsiteX129" fmla="*/ 9431 w 10173"/>
                <a:gd name="connsiteY129" fmla="*/ 8874 h 10107"/>
                <a:gd name="connsiteX130" fmla="*/ 9694 w 10173"/>
                <a:gd name="connsiteY130" fmla="*/ 8643 h 10107"/>
                <a:gd name="connsiteX131" fmla="*/ 9694 w 10173"/>
                <a:gd name="connsiteY131" fmla="*/ 8643 h 10107"/>
                <a:gd name="connsiteX0" fmla="*/ 9694 w 10182"/>
                <a:gd name="connsiteY0" fmla="*/ 8643 h 10107"/>
                <a:gd name="connsiteX1" fmla="*/ 9694 w 10182"/>
                <a:gd name="connsiteY1" fmla="*/ 8643 h 10107"/>
                <a:gd name="connsiteX2" fmla="*/ 10110 w 10182"/>
                <a:gd name="connsiteY2" fmla="*/ 8266 h 10107"/>
                <a:gd name="connsiteX3" fmla="*/ 10093 w 10182"/>
                <a:gd name="connsiteY3" fmla="*/ 7779 h 10107"/>
                <a:gd name="connsiteX4" fmla="*/ 10173 w 10182"/>
                <a:gd name="connsiteY4" fmla="*/ 7118 h 10107"/>
                <a:gd name="connsiteX5" fmla="*/ 9847 w 10182"/>
                <a:gd name="connsiteY5" fmla="*/ 7602 h 10107"/>
                <a:gd name="connsiteX6" fmla="*/ 9650 w 10182"/>
                <a:gd name="connsiteY6" fmla="*/ 7833 h 10107"/>
                <a:gd name="connsiteX7" fmla="*/ 9453 w 10182"/>
                <a:gd name="connsiteY7" fmla="*/ 8065 h 10107"/>
                <a:gd name="connsiteX8" fmla="*/ 9234 w 10182"/>
                <a:gd name="connsiteY8" fmla="*/ 8277 h 10107"/>
                <a:gd name="connsiteX9" fmla="*/ 8993 w 10182"/>
                <a:gd name="connsiteY9" fmla="*/ 8469 h 10107"/>
                <a:gd name="connsiteX10" fmla="*/ 8753 w 10182"/>
                <a:gd name="connsiteY10" fmla="*/ 8662 h 10107"/>
                <a:gd name="connsiteX11" fmla="*/ 8468 w 10182"/>
                <a:gd name="connsiteY11" fmla="*/ 8835 h 10107"/>
                <a:gd name="connsiteX12" fmla="*/ 8184 w 10182"/>
                <a:gd name="connsiteY12" fmla="*/ 8989 h 10107"/>
                <a:gd name="connsiteX13" fmla="*/ 8184 w 10182"/>
                <a:gd name="connsiteY13" fmla="*/ 8989 h 10107"/>
                <a:gd name="connsiteX14" fmla="*/ 7965 w 10182"/>
                <a:gd name="connsiteY14" fmla="*/ 9105 h 10107"/>
                <a:gd name="connsiteX15" fmla="*/ 7724 w 10182"/>
                <a:gd name="connsiteY15" fmla="*/ 9201 h 10107"/>
                <a:gd name="connsiteX16" fmla="*/ 7265 w 10182"/>
                <a:gd name="connsiteY16" fmla="*/ 9356 h 10107"/>
                <a:gd name="connsiteX17" fmla="*/ 6783 w 10182"/>
                <a:gd name="connsiteY17" fmla="*/ 9471 h 10107"/>
                <a:gd name="connsiteX18" fmla="*/ 6302 w 10182"/>
                <a:gd name="connsiteY18" fmla="*/ 9529 h 10107"/>
                <a:gd name="connsiteX19" fmla="*/ 5821 w 10182"/>
                <a:gd name="connsiteY19" fmla="*/ 9568 h 10107"/>
                <a:gd name="connsiteX20" fmla="*/ 5339 w 10182"/>
                <a:gd name="connsiteY20" fmla="*/ 9548 h 10107"/>
                <a:gd name="connsiteX21" fmla="*/ 4858 w 10182"/>
                <a:gd name="connsiteY21" fmla="*/ 9490 h 10107"/>
                <a:gd name="connsiteX22" fmla="*/ 4398 w 10182"/>
                <a:gd name="connsiteY22" fmla="*/ 9394 h 10107"/>
                <a:gd name="connsiteX23" fmla="*/ 3939 w 10182"/>
                <a:gd name="connsiteY23" fmla="*/ 9259 h 10107"/>
                <a:gd name="connsiteX24" fmla="*/ 3479 w 10182"/>
                <a:gd name="connsiteY24" fmla="*/ 9086 h 10107"/>
                <a:gd name="connsiteX25" fmla="*/ 3063 w 10182"/>
                <a:gd name="connsiteY25" fmla="*/ 8874 h 10107"/>
                <a:gd name="connsiteX26" fmla="*/ 2648 w 10182"/>
                <a:gd name="connsiteY26" fmla="*/ 8623 h 10107"/>
                <a:gd name="connsiteX27" fmla="*/ 2276 w 10182"/>
                <a:gd name="connsiteY27" fmla="*/ 8334 h 10107"/>
                <a:gd name="connsiteX28" fmla="*/ 1926 w 10182"/>
                <a:gd name="connsiteY28" fmla="*/ 8007 h 10107"/>
                <a:gd name="connsiteX29" fmla="*/ 1597 w 10182"/>
                <a:gd name="connsiteY29" fmla="*/ 7660 h 10107"/>
                <a:gd name="connsiteX30" fmla="*/ 1313 w 10182"/>
                <a:gd name="connsiteY30" fmla="*/ 7255 h 10107"/>
                <a:gd name="connsiteX31" fmla="*/ 1313 w 10182"/>
                <a:gd name="connsiteY31" fmla="*/ 7255 h 10107"/>
                <a:gd name="connsiteX32" fmla="*/ 1072 w 10182"/>
                <a:gd name="connsiteY32" fmla="*/ 6851 h 10107"/>
                <a:gd name="connsiteX33" fmla="*/ 897 w 10182"/>
                <a:gd name="connsiteY33" fmla="*/ 6427 h 10107"/>
                <a:gd name="connsiteX34" fmla="*/ 744 w 10182"/>
                <a:gd name="connsiteY34" fmla="*/ 6003 h 10107"/>
                <a:gd name="connsiteX35" fmla="*/ 656 w 10182"/>
                <a:gd name="connsiteY35" fmla="*/ 5579 h 10107"/>
                <a:gd name="connsiteX36" fmla="*/ 613 w 10182"/>
                <a:gd name="connsiteY36" fmla="*/ 5136 h 10107"/>
                <a:gd name="connsiteX37" fmla="*/ 635 w 10182"/>
                <a:gd name="connsiteY37" fmla="*/ 4712 h 10107"/>
                <a:gd name="connsiteX38" fmla="*/ 678 w 10182"/>
                <a:gd name="connsiteY38" fmla="*/ 4269 h 10107"/>
                <a:gd name="connsiteX39" fmla="*/ 766 w 10182"/>
                <a:gd name="connsiteY39" fmla="*/ 3864 h 10107"/>
                <a:gd name="connsiteX40" fmla="*/ 919 w 10182"/>
                <a:gd name="connsiteY40" fmla="*/ 3460 h 10107"/>
                <a:gd name="connsiteX41" fmla="*/ 1094 w 10182"/>
                <a:gd name="connsiteY41" fmla="*/ 3055 h 10107"/>
                <a:gd name="connsiteX42" fmla="*/ 1335 w 10182"/>
                <a:gd name="connsiteY42" fmla="*/ 2689 h 10107"/>
                <a:gd name="connsiteX43" fmla="*/ 1597 w 10182"/>
                <a:gd name="connsiteY43" fmla="*/ 2323 h 10107"/>
                <a:gd name="connsiteX44" fmla="*/ 1904 w 10182"/>
                <a:gd name="connsiteY44" fmla="*/ 1995 h 10107"/>
                <a:gd name="connsiteX45" fmla="*/ 2254 w 10182"/>
                <a:gd name="connsiteY45" fmla="*/ 1687 h 10107"/>
                <a:gd name="connsiteX46" fmla="*/ 2648 w 10182"/>
                <a:gd name="connsiteY46" fmla="*/ 1417 h 10107"/>
                <a:gd name="connsiteX47" fmla="*/ 2845 w 10182"/>
                <a:gd name="connsiteY47" fmla="*/ 1282 h 10107"/>
                <a:gd name="connsiteX48" fmla="*/ 3063 w 10182"/>
                <a:gd name="connsiteY48" fmla="*/ 1167 h 10107"/>
                <a:gd name="connsiteX49" fmla="*/ 3063 w 10182"/>
                <a:gd name="connsiteY49" fmla="*/ 1167 h 10107"/>
                <a:gd name="connsiteX50" fmla="*/ 3435 w 10182"/>
                <a:gd name="connsiteY50" fmla="*/ 1013 h 10107"/>
                <a:gd name="connsiteX51" fmla="*/ 3786 w 10182"/>
                <a:gd name="connsiteY51" fmla="*/ 878 h 10107"/>
                <a:gd name="connsiteX52" fmla="*/ 4158 w 10182"/>
                <a:gd name="connsiteY52" fmla="*/ 762 h 10107"/>
                <a:gd name="connsiteX53" fmla="*/ 4530 w 10182"/>
                <a:gd name="connsiteY53" fmla="*/ 685 h 10107"/>
                <a:gd name="connsiteX54" fmla="*/ 4902 w 10182"/>
                <a:gd name="connsiteY54" fmla="*/ 627 h 10107"/>
                <a:gd name="connsiteX55" fmla="*/ 5295 w 10182"/>
                <a:gd name="connsiteY55" fmla="*/ 608 h 10107"/>
                <a:gd name="connsiteX56" fmla="*/ 5667 w 10182"/>
                <a:gd name="connsiteY56" fmla="*/ 608 h 10107"/>
                <a:gd name="connsiteX57" fmla="*/ 6039 w 10182"/>
                <a:gd name="connsiteY57" fmla="*/ 627 h 10107"/>
                <a:gd name="connsiteX58" fmla="*/ 6039 w 10182"/>
                <a:gd name="connsiteY58" fmla="*/ 627 h 10107"/>
                <a:gd name="connsiteX59" fmla="*/ 5591 w 10182"/>
                <a:gd name="connsiteY59" fmla="*/ 270 h 10107"/>
                <a:gd name="connsiteX60" fmla="*/ 5164 w 10182"/>
                <a:gd name="connsiteY60" fmla="*/ 0 h 10107"/>
                <a:gd name="connsiteX61" fmla="*/ 4661 w 10182"/>
                <a:gd name="connsiteY61" fmla="*/ 107 h 10107"/>
                <a:gd name="connsiteX62" fmla="*/ 4661 w 10182"/>
                <a:gd name="connsiteY62" fmla="*/ 107 h 10107"/>
                <a:gd name="connsiteX63" fmla="*/ 4179 w 10182"/>
                <a:gd name="connsiteY63" fmla="*/ 203 h 10107"/>
                <a:gd name="connsiteX64" fmla="*/ 3698 w 10182"/>
                <a:gd name="connsiteY64" fmla="*/ 319 h 10107"/>
                <a:gd name="connsiteX65" fmla="*/ 3217 w 10182"/>
                <a:gd name="connsiteY65" fmla="*/ 492 h 10107"/>
                <a:gd name="connsiteX66" fmla="*/ 2757 w 10182"/>
                <a:gd name="connsiteY66" fmla="*/ 704 h 10107"/>
                <a:gd name="connsiteX67" fmla="*/ 2757 w 10182"/>
                <a:gd name="connsiteY67" fmla="*/ 704 h 10107"/>
                <a:gd name="connsiteX68" fmla="*/ 2516 w 10182"/>
                <a:gd name="connsiteY68" fmla="*/ 820 h 10107"/>
                <a:gd name="connsiteX69" fmla="*/ 2276 w 10182"/>
                <a:gd name="connsiteY69" fmla="*/ 974 h 10107"/>
                <a:gd name="connsiteX70" fmla="*/ 2057 w 10182"/>
                <a:gd name="connsiteY70" fmla="*/ 1128 h 10107"/>
                <a:gd name="connsiteX71" fmla="*/ 1838 w 10182"/>
                <a:gd name="connsiteY71" fmla="*/ 1282 h 10107"/>
                <a:gd name="connsiteX72" fmla="*/ 1641 w 10182"/>
                <a:gd name="connsiteY72" fmla="*/ 1456 h 10107"/>
                <a:gd name="connsiteX73" fmla="*/ 1444 w 10182"/>
                <a:gd name="connsiteY73" fmla="*/ 1629 h 10107"/>
                <a:gd name="connsiteX74" fmla="*/ 1269 w 10182"/>
                <a:gd name="connsiteY74" fmla="*/ 1803 h 10107"/>
                <a:gd name="connsiteX75" fmla="*/ 1094 w 10182"/>
                <a:gd name="connsiteY75" fmla="*/ 1995 h 10107"/>
                <a:gd name="connsiteX76" fmla="*/ 941 w 10182"/>
                <a:gd name="connsiteY76" fmla="*/ 2188 h 10107"/>
                <a:gd name="connsiteX77" fmla="*/ 810 w 10182"/>
                <a:gd name="connsiteY77" fmla="*/ 2400 h 10107"/>
                <a:gd name="connsiteX78" fmla="*/ 656 w 10182"/>
                <a:gd name="connsiteY78" fmla="*/ 2612 h 10107"/>
                <a:gd name="connsiteX79" fmla="*/ 547 w 10182"/>
                <a:gd name="connsiteY79" fmla="*/ 2824 h 10107"/>
                <a:gd name="connsiteX80" fmla="*/ 328 w 10182"/>
                <a:gd name="connsiteY80" fmla="*/ 3267 h 10107"/>
                <a:gd name="connsiteX81" fmla="*/ 175 w 10182"/>
                <a:gd name="connsiteY81" fmla="*/ 3710 h 10107"/>
                <a:gd name="connsiteX82" fmla="*/ 66 w 10182"/>
                <a:gd name="connsiteY82" fmla="*/ 4192 h 10107"/>
                <a:gd name="connsiteX83" fmla="*/ 0 w 10182"/>
                <a:gd name="connsiteY83" fmla="*/ 4673 h 10107"/>
                <a:gd name="connsiteX84" fmla="*/ 0 w 10182"/>
                <a:gd name="connsiteY84" fmla="*/ 4905 h 10107"/>
                <a:gd name="connsiteX85" fmla="*/ 0 w 10182"/>
                <a:gd name="connsiteY85" fmla="*/ 5155 h 10107"/>
                <a:gd name="connsiteX86" fmla="*/ 22 w 10182"/>
                <a:gd name="connsiteY86" fmla="*/ 5386 h 10107"/>
                <a:gd name="connsiteX87" fmla="*/ 44 w 10182"/>
                <a:gd name="connsiteY87" fmla="*/ 5637 h 10107"/>
                <a:gd name="connsiteX88" fmla="*/ 88 w 10182"/>
                <a:gd name="connsiteY88" fmla="*/ 5887 h 10107"/>
                <a:gd name="connsiteX89" fmla="*/ 153 w 10182"/>
                <a:gd name="connsiteY89" fmla="*/ 6119 h 10107"/>
                <a:gd name="connsiteX90" fmla="*/ 219 w 10182"/>
                <a:gd name="connsiteY90" fmla="*/ 6369 h 10107"/>
                <a:gd name="connsiteX91" fmla="*/ 306 w 10182"/>
                <a:gd name="connsiteY91" fmla="*/ 6600 h 10107"/>
                <a:gd name="connsiteX92" fmla="*/ 394 w 10182"/>
                <a:gd name="connsiteY92" fmla="*/ 6831 h 10107"/>
                <a:gd name="connsiteX93" fmla="*/ 503 w 10182"/>
                <a:gd name="connsiteY93" fmla="*/ 7082 h 10107"/>
                <a:gd name="connsiteX94" fmla="*/ 635 w 10182"/>
                <a:gd name="connsiteY94" fmla="*/ 7313 h 10107"/>
                <a:gd name="connsiteX95" fmla="*/ 788 w 10182"/>
                <a:gd name="connsiteY95" fmla="*/ 7544 h 10107"/>
                <a:gd name="connsiteX96" fmla="*/ 788 w 10182"/>
                <a:gd name="connsiteY96" fmla="*/ 7544 h 10107"/>
                <a:gd name="connsiteX97" fmla="*/ 941 w 10182"/>
                <a:gd name="connsiteY97" fmla="*/ 7756 h 10107"/>
                <a:gd name="connsiteX98" fmla="*/ 1094 w 10182"/>
                <a:gd name="connsiteY98" fmla="*/ 7968 h 10107"/>
                <a:gd name="connsiteX99" fmla="*/ 1269 w 10182"/>
                <a:gd name="connsiteY99" fmla="*/ 8180 h 10107"/>
                <a:gd name="connsiteX100" fmla="*/ 1466 w 10182"/>
                <a:gd name="connsiteY100" fmla="*/ 8373 h 10107"/>
                <a:gd name="connsiteX101" fmla="*/ 1641 w 10182"/>
                <a:gd name="connsiteY101" fmla="*/ 8546 h 10107"/>
                <a:gd name="connsiteX102" fmla="*/ 1860 w 10182"/>
                <a:gd name="connsiteY102" fmla="*/ 8739 h 10107"/>
                <a:gd name="connsiteX103" fmla="*/ 2057 w 10182"/>
                <a:gd name="connsiteY103" fmla="*/ 8893 h 10107"/>
                <a:gd name="connsiteX104" fmla="*/ 2276 w 10182"/>
                <a:gd name="connsiteY104" fmla="*/ 9047 h 10107"/>
                <a:gd name="connsiteX105" fmla="*/ 2495 w 10182"/>
                <a:gd name="connsiteY105" fmla="*/ 9201 h 10107"/>
                <a:gd name="connsiteX106" fmla="*/ 2735 w 10182"/>
                <a:gd name="connsiteY106" fmla="*/ 9336 h 10107"/>
                <a:gd name="connsiteX107" fmla="*/ 2976 w 10182"/>
                <a:gd name="connsiteY107" fmla="*/ 9452 h 10107"/>
                <a:gd name="connsiteX108" fmla="*/ 3217 w 10182"/>
                <a:gd name="connsiteY108" fmla="*/ 9568 h 10107"/>
                <a:gd name="connsiteX109" fmla="*/ 3720 w 10182"/>
                <a:gd name="connsiteY109" fmla="*/ 9760 h 10107"/>
                <a:gd name="connsiteX110" fmla="*/ 4223 w 10182"/>
                <a:gd name="connsiteY110" fmla="*/ 9914 h 10107"/>
                <a:gd name="connsiteX111" fmla="*/ 4748 w 10182"/>
                <a:gd name="connsiteY111" fmla="*/ 10030 h 10107"/>
                <a:gd name="connsiteX112" fmla="*/ 5295 w 10182"/>
                <a:gd name="connsiteY112" fmla="*/ 10088 h 10107"/>
                <a:gd name="connsiteX113" fmla="*/ 5558 w 10182"/>
                <a:gd name="connsiteY113" fmla="*/ 10107 h 10107"/>
                <a:gd name="connsiteX114" fmla="*/ 5842 w 10182"/>
                <a:gd name="connsiteY114" fmla="*/ 10107 h 10107"/>
                <a:gd name="connsiteX115" fmla="*/ 6105 w 10182"/>
                <a:gd name="connsiteY115" fmla="*/ 10107 h 10107"/>
                <a:gd name="connsiteX116" fmla="*/ 6389 w 10182"/>
                <a:gd name="connsiteY116" fmla="*/ 10088 h 10107"/>
                <a:gd name="connsiteX117" fmla="*/ 6652 w 10182"/>
                <a:gd name="connsiteY117" fmla="*/ 10049 h 10107"/>
                <a:gd name="connsiteX118" fmla="*/ 6915 w 10182"/>
                <a:gd name="connsiteY118" fmla="*/ 10011 h 10107"/>
                <a:gd name="connsiteX119" fmla="*/ 7199 w 10182"/>
                <a:gd name="connsiteY119" fmla="*/ 9953 h 10107"/>
                <a:gd name="connsiteX120" fmla="*/ 7462 w 10182"/>
                <a:gd name="connsiteY120" fmla="*/ 9876 h 10107"/>
                <a:gd name="connsiteX121" fmla="*/ 7724 w 10182"/>
                <a:gd name="connsiteY121" fmla="*/ 9799 h 10107"/>
                <a:gd name="connsiteX122" fmla="*/ 7987 w 10182"/>
                <a:gd name="connsiteY122" fmla="*/ 9702 h 10107"/>
                <a:gd name="connsiteX123" fmla="*/ 8249 w 10182"/>
                <a:gd name="connsiteY123" fmla="*/ 9587 h 10107"/>
                <a:gd name="connsiteX124" fmla="*/ 8490 w 10182"/>
                <a:gd name="connsiteY124" fmla="*/ 9471 h 10107"/>
                <a:gd name="connsiteX125" fmla="*/ 8490 w 10182"/>
                <a:gd name="connsiteY125" fmla="*/ 9471 h 10107"/>
                <a:gd name="connsiteX126" fmla="*/ 8818 w 10182"/>
                <a:gd name="connsiteY126" fmla="*/ 9298 h 10107"/>
                <a:gd name="connsiteX127" fmla="*/ 9125 w 10182"/>
                <a:gd name="connsiteY127" fmla="*/ 9086 h 10107"/>
                <a:gd name="connsiteX128" fmla="*/ 9431 w 10182"/>
                <a:gd name="connsiteY128" fmla="*/ 8874 h 10107"/>
                <a:gd name="connsiteX129" fmla="*/ 9694 w 10182"/>
                <a:gd name="connsiteY129" fmla="*/ 8643 h 10107"/>
                <a:gd name="connsiteX130" fmla="*/ 9694 w 10182"/>
                <a:gd name="connsiteY130" fmla="*/ 8643 h 10107"/>
                <a:gd name="connsiteX0" fmla="*/ 9694 w 10178"/>
                <a:gd name="connsiteY0" fmla="*/ 8643 h 10107"/>
                <a:gd name="connsiteX1" fmla="*/ 9694 w 10178"/>
                <a:gd name="connsiteY1" fmla="*/ 8643 h 10107"/>
                <a:gd name="connsiteX2" fmla="*/ 10110 w 10178"/>
                <a:gd name="connsiteY2" fmla="*/ 8266 h 10107"/>
                <a:gd name="connsiteX3" fmla="*/ 10093 w 10178"/>
                <a:gd name="connsiteY3" fmla="*/ 7779 h 10107"/>
                <a:gd name="connsiteX4" fmla="*/ 10173 w 10178"/>
                <a:gd name="connsiteY4" fmla="*/ 7118 h 10107"/>
                <a:gd name="connsiteX5" fmla="*/ 9847 w 10178"/>
                <a:gd name="connsiteY5" fmla="*/ 7602 h 10107"/>
                <a:gd name="connsiteX6" fmla="*/ 9650 w 10178"/>
                <a:gd name="connsiteY6" fmla="*/ 7833 h 10107"/>
                <a:gd name="connsiteX7" fmla="*/ 9453 w 10178"/>
                <a:gd name="connsiteY7" fmla="*/ 8065 h 10107"/>
                <a:gd name="connsiteX8" fmla="*/ 9234 w 10178"/>
                <a:gd name="connsiteY8" fmla="*/ 8277 h 10107"/>
                <a:gd name="connsiteX9" fmla="*/ 8993 w 10178"/>
                <a:gd name="connsiteY9" fmla="*/ 8469 h 10107"/>
                <a:gd name="connsiteX10" fmla="*/ 8753 w 10178"/>
                <a:gd name="connsiteY10" fmla="*/ 8662 h 10107"/>
                <a:gd name="connsiteX11" fmla="*/ 8468 w 10178"/>
                <a:gd name="connsiteY11" fmla="*/ 8835 h 10107"/>
                <a:gd name="connsiteX12" fmla="*/ 8184 w 10178"/>
                <a:gd name="connsiteY12" fmla="*/ 8989 h 10107"/>
                <a:gd name="connsiteX13" fmla="*/ 8184 w 10178"/>
                <a:gd name="connsiteY13" fmla="*/ 8989 h 10107"/>
                <a:gd name="connsiteX14" fmla="*/ 7965 w 10178"/>
                <a:gd name="connsiteY14" fmla="*/ 9105 h 10107"/>
                <a:gd name="connsiteX15" fmla="*/ 7724 w 10178"/>
                <a:gd name="connsiteY15" fmla="*/ 9201 h 10107"/>
                <a:gd name="connsiteX16" fmla="*/ 7265 w 10178"/>
                <a:gd name="connsiteY16" fmla="*/ 9356 h 10107"/>
                <a:gd name="connsiteX17" fmla="*/ 6783 w 10178"/>
                <a:gd name="connsiteY17" fmla="*/ 9471 h 10107"/>
                <a:gd name="connsiteX18" fmla="*/ 6302 w 10178"/>
                <a:gd name="connsiteY18" fmla="*/ 9529 h 10107"/>
                <a:gd name="connsiteX19" fmla="*/ 5821 w 10178"/>
                <a:gd name="connsiteY19" fmla="*/ 9568 h 10107"/>
                <a:gd name="connsiteX20" fmla="*/ 5339 w 10178"/>
                <a:gd name="connsiteY20" fmla="*/ 9548 h 10107"/>
                <a:gd name="connsiteX21" fmla="*/ 4858 w 10178"/>
                <a:gd name="connsiteY21" fmla="*/ 9490 h 10107"/>
                <a:gd name="connsiteX22" fmla="*/ 4398 w 10178"/>
                <a:gd name="connsiteY22" fmla="*/ 9394 h 10107"/>
                <a:gd name="connsiteX23" fmla="*/ 3939 w 10178"/>
                <a:gd name="connsiteY23" fmla="*/ 9259 h 10107"/>
                <a:gd name="connsiteX24" fmla="*/ 3479 w 10178"/>
                <a:gd name="connsiteY24" fmla="*/ 9086 h 10107"/>
                <a:gd name="connsiteX25" fmla="*/ 3063 w 10178"/>
                <a:gd name="connsiteY25" fmla="*/ 8874 h 10107"/>
                <a:gd name="connsiteX26" fmla="*/ 2648 w 10178"/>
                <a:gd name="connsiteY26" fmla="*/ 8623 h 10107"/>
                <a:gd name="connsiteX27" fmla="*/ 2276 w 10178"/>
                <a:gd name="connsiteY27" fmla="*/ 8334 h 10107"/>
                <a:gd name="connsiteX28" fmla="*/ 1926 w 10178"/>
                <a:gd name="connsiteY28" fmla="*/ 8007 h 10107"/>
                <a:gd name="connsiteX29" fmla="*/ 1597 w 10178"/>
                <a:gd name="connsiteY29" fmla="*/ 7660 h 10107"/>
                <a:gd name="connsiteX30" fmla="*/ 1313 w 10178"/>
                <a:gd name="connsiteY30" fmla="*/ 7255 h 10107"/>
                <a:gd name="connsiteX31" fmla="*/ 1313 w 10178"/>
                <a:gd name="connsiteY31" fmla="*/ 7255 h 10107"/>
                <a:gd name="connsiteX32" fmla="*/ 1072 w 10178"/>
                <a:gd name="connsiteY32" fmla="*/ 6851 h 10107"/>
                <a:gd name="connsiteX33" fmla="*/ 897 w 10178"/>
                <a:gd name="connsiteY33" fmla="*/ 6427 h 10107"/>
                <a:gd name="connsiteX34" fmla="*/ 744 w 10178"/>
                <a:gd name="connsiteY34" fmla="*/ 6003 h 10107"/>
                <a:gd name="connsiteX35" fmla="*/ 656 w 10178"/>
                <a:gd name="connsiteY35" fmla="*/ 5579 h 10107"/>
                <a:gd name="connsiteX36" fmla="*/ 613 w 10178"/>
                <a:gd name="connsiteY36" fmla="*/ 5136 h 10107"/>
                <a:gd name="connsiteX37" fmla="*/ 635 w 10178"/>
                <a:gd name="connsiteY37" fmla="*/ 4712 h 10107"/>
                <a:gd name="connsiteX38" fmla="*/ 678 w 10178"/>
                <a:gd name="connsiteY38" fmla="*/ 4269 h 10107"/>
                <a:gd name="connsiteX39" fmla="*/ 766 w 10178"/>
                <a:gd name="connsiteY39" fmla="*/ 3864 h 10107"/>
                <a:gd name="connsiteX40" fmla="*/ 919 w 10178"/>
                <a:gd name="connsiteY40" fmla="*/ 3460 h 10107"/>
                <a:gd name="connsiteX41" fmla="*/ 1094 w 10178"/>
                <a:gd name="connsiteY41" fmla="*/ 3055 h 10107"/>
                <a:gd name="connsiteX42" fmla="*/ 1335 w 10178"/>
                <a:gd name="connsiteY42" fmla="*/ 2689 h 10107"/>
                <a:gd name="connsiteX43" fmla="*/ 1597 w 10178"/>
                <a:gd name="connsiteY43" fmla="*/ 2323 h 10107"/>
                <a:gd name="connsiteX44" fmla="*/ 1904 w 10178"/>
                <a:gd name="connsiteY44" fmla="*/ 1995 h 10107"/>
                <a:gd name="connsiteX45" fmla="*/ 2254 w 10178"/>
                <a:gd name="connsiteY45" fmla="*/ 1687 h 10107"/>
                <a:gd name="connsiteX46" fmla="*/ 2648 w 10178"/>
                <a:gd name="connsiteY46" fmla="*/ 1417 h 10107"/>
                <a:gd name="connsiteX47" fmla="*/ 2845 w 10178"/>
                <a:gd name="connsiteY47" fmla="*/ 1282 h 10107"/>
                <a:gd name="connsiteX48" fmla="*/ 3063 w 10178"/>
                <a:gd name="connsiteY48" fmla="*/ 1167 h 10107"/>
                <a:gd name="connsiteX49" fmla="*/ 3063 w 10178"/>
                <a:gd name="connsiteY49" fmla="*/ 1167 h 10107"/>
                <a:gd name="connsiteX50" fmla="*/ 3435 w 10178"/>
                <a:gd name="connsiteY50" fmla="*/ 1013 h 10107"/>
                <a:gd name="connsiteX51" fmla="*/ 3786 w 10178"/>
                <a:gd name="connsiteY51" fmla="*/ 878 h 10107"/>
                <a:gd name="connsiteX52" fmla="*/ 4158 w 10178"/>
                <a:gd name="connsiteY52" fmla="*/ 762 h 10107"/>
                <a:gd name="connsiteX53" fmla="*/ 4530 w 10178"/>
                <a:gd name="connsiteY53" fmla="*/ 685 h 10107"/>
                <a:gd name="connsiteX54" fmla="*/ 4902 w 10178"/>
                <a:gd name="connsiteY54" fmla="*/ 627 h 10107"/>
                <a:gd name="connsiteX55" fmla="*/ 5295 w 10178"/>
                <a:gd name="connsiteY55" fmla="*/ 608 h 10107"/>
                <a:gd name="connsiteX56" fmla="*/ 5667 w 10178"/>
                <a:gd name="connsiteY56" fmla="*/ 608 h 10107"/>
                <a:gd name="connsiteX57" fmla="*/ 6039 w 10178"/>
                <a:gd name="connsiteY57" fmla="*/ 627 h 10107"/>
                <a:gd name="connsiteX58" fmla="*/ 6039 w 10178"/>
                <a:gd name="connsiteY58" fmla="*/ 627 h 10107"/>
                <a:gd name="connsiteX59" fmla="*/ 5591 w 10178"/>
                <a:gd name="connsiteY59" fmla="*/ 270 h 10107"/>
                <a:gd name="connsiteX60" fmla="*/ 5164 w 10178"/>
                <a:gd name="connsiteY60" fmla="*/ 0 h 10107"/>
                <a:gd name="connsiteX61" fmla="*/ 4661 w 10178"/>
                <a:gd name="connsiteY61" fmla="*/ 107 h 10107"/>
                <a:gd name="connsiteX62" fmla="*/ 4661 w 10178"/>
                <a:gd name="connsiteY62" fmla="*/ 107 h 10107"/>
                <a:gd name="connsiteX63" fmla="*/ 4179 w 10178"/>
                <a:gd name="connsiteY63" fmla="*/ 203 h 10107"/>
                <a:gd name="connsiteX64" fmla="*/ 3698 w 10178"/>
                <a:gd name="connsiteY64" fmla="*/ 319 h 10107"/>
                <a:gd name="connsiteX65" fmla="*/ 3217 w 10178"/>
                <a:gd name="connsiteY65" fmla="*/ 492 h 10107"/>
                <a:gd name="connsiteX66" fmla="*/ 2757 w 10178"/>
                <a:gd name="connsiteY66" fmla="*/ 704 h 10107"/>
                <a:gd name="connsiteX67" fmla="*/ 2757 w 10178"/>
                <a:gd name="connsiteY67" fmla="*/ 704 h 10107"/>
                <a:gd name="connsiteX68" fmla="*/ 2516 w 10178"/>
                <a:gd name="connsiteY68" fmla="*/ 820 h 10107"/>
                <a:gd name="connsiteX69" fmla="*/ 2276 w 10178"/>
                <a:gd name="connsiteY69" fmla="*/ 974 h 10107"/>
                <a:gd name="connsiteX70" fmla="*/ 2057 w 10178"/>
                <a:gd name="connsiteY70" fmla="*/ 1128 h 10107"/>
                <a:gd name="connsiteX71" fmla="*/ 1838 w 10178"/>
                <a:gd name="connsiteY71" fmla="*/ 1282 h 10107"/>
                <a:gd name="connsiteX72" fmla="*/ 1641 w 10178"/>
                <a:gd name="connsiteY72" fmla="*/ 1456 h 10107"/>
                <a:gd name="connsiteX73" fmla="*/ 1444 w 10178"/>
                <a:gd name="connsiteY73" fmla="*/ 1629 h 10107"/>
                <a:gd name="connsiteX74" fmla="*/ 1269 w 10178"/>
                <a:gd name="connsiteY74" fmla="*/ 1803 h 10107"/>
                <a:gd name="connsiteX75" fmla="*/ 1094 w 10178"/>
                <a:gd name="connsiteY75" fmla="*/ 1995 h 10107"/>
                <a:gd name="connsiteX76" fmla="*/ 941 w 10178"/>
                <a:gd name="connsiteY76" fmla="*/ 2188 h 10107"/>
                <a:gd name="connsiteX77" fmla="*/ 810 w 10178"/>
                <a:gd name="connsiteY77" fmla="*/ 2400 h 10107"/>
                <a:gd name="connsiteX78" fmla="*/ 656 w 10178"/>
                <a:gd name="connsiteY78" fmla="*/ 2612 h 10107"/>
                <a:gd name="connsiteX79" fmla="*/ 547 w 10178"/>
                <a:gd name="connsiteY79" fmla="*/ 2824 h 10107"/>
                <a:gd name="connsiteX80" fmla="*/ 328 w 10178"/>
                <a:gd name="connsiteY80" fmla="*/ 3267 h 10107"/>
                <a:gd name="connsiteX81" fmla="*/ 175 w 10178"/>
                <a:gd name="connsiteY81" fmla="*/ 3710 h 10107"/>
                <a:gd name="connsiteX82" fmla="*/ 66 w 10178"/>
                <a:gd name="connsiteY82" fmla="*/ 4192 h 10107"/>
                <a:gd name="connsiteX83" fmla="*/ 0 w 10178"/>
                <a:gd name="connsiteY83" fmla="*/ 4673 h 10107"/>
                <a:gd name="connsiteX84" fmla="*/ 0 w 10178"/>
                <a:gd name="connsiteY84" fmla="*/ 4905 h 10107"/>
                <a:gd name="connsiteX85" fmla="*/ 0 w 10178"/>
                <a:gd name="connsiteY85" fmla="*/ 5155 h 10107"/>
                <a:gd name="connsiteX86" fmla="*/ 22 w 10178"/>
                <a:gd name="connsiteY86" fmla="*/ 5386 h 10107"/>
                <a:gd name="connsiteX87" fmla="*/ 44 w 10178"/>
                <a:gd name="connsiteY87" fmla="*/ 5637 h 10107"/>
                <a:gd name="connsiteX88" fmla="*/ 88 w 10178"/>
                <a:gd name="connsiteY88" fmla="*/ 5887 h 10107"/>
                <a:gd name="connsiteX89" fmla="*/ 153 w 10178"/>
                <a:gd name="connsiteY89" fmla="*/ 6119 h 10107"/>
                <a:gd name="connsiteX90" fmla="*/ 219 w 10178"/>
                <a:gd name="connsiteY90" fmla="*/ 6369 h 10107"/>
                <a:gd name="connsiteX91" fmla="*/ 306 w 10178"/>
                <a:gd name="connsiteY91" fmla="*/ 6600 h 10107"/>
                <a:gd name="connsiteX92" fmla="*/ 394 w 10178"/>
                <a:gd name="connsiteY92" fmla="*/ 6831 h 10107"/>
                <a:gd name="connsiteX93" fmla="*/ 503 w 10178"/>
                <a:gd name="connsiteY93" fmla="*/ 7082 h 10107"/>
                <a:gd name="connsiteX94" fmla="*/ 635 w 10178"/>
                <a:gd name="connsiteY94" fmla="*/ 7313 h 10107"/>
                <a:gd name="connsiteX95" fmla="*/ 788 w 10178"/>
                <a:gd name="connsiteY95" fmla="*/ 7544 h 10107"/>
                <a:gd name="connsiteX96" fmla="*/ 788 w 10178"/>
                <a:gd name="connsiteY96" fmla="*/ 7544 h 10107"/>
                <a:gd name="connsiteX97" fmla="*/ 941 w 10178"/>
                <a:gd name="connsiteY97" fmla="*/ 7756 h 10107"/>
                <a:gd name="connsiteX98" fmla="*/ 1094 w 10178"/>
                <a:gd name="connsiteY98" fmla="*/ 7968 h 10107"/>
                <a:gd name="connsiteX99" fmla="*/ 1269 w 10178"/>
                <a:gd name="connsiteY99" fmla="*/ 8180 h 10107"/>
                <a:gd name="connsiteX100" fmla="*/ 1466 w 10178"/>
                <a:gd name="connsiteY100" fmla="*/ 8373 h 10107"/>
                <a:gd name="connsiteX101" fmla="*/ 1641 w 10178"/>
                <a:gd name="connsiteY101" fmla="*/ 8546 h 10107"/>
                <a:gd name="connsiteX102" fmla="*/ 1860 w 10178"/>
                <a:gd name="connsiteY102" fmla="*/ 8739 h 10107"/>
                <a:gd name="connsiteX103" fmla="*/ 2057 w 10178"/>
                <a:gd name="connsiteY103" fmla="*/ 8893 h 10107"/>
                <a:gd name="connsiteX104" fmla="*/ 2276 w 10178"/>
                <a:gd name="connsiteY104" fmla="*/ 9047 h 10107"/>
                <a:gd name="connsiteX105" fmla="*/ 2495 w 10178"/>
                <a:gd name="connsiteY105" fmla="*/ 9201 h 10107"/>
                <a:gd name="connsiteX106" fmla="*/ 2735 w 10178"/>
                <a:gd name="connsiteY106" fmla="*/ 9336 h 10107"/>
                <a:gd name="connsiteX107" fmla="*/ 2976 w 10178"/>
                <a:gd name="connsiteY107" fmla="*/ 9452 h 10107"/>
                <a:gd name="connsiteX108" fmla="*/ 3217 w 10178"/>
                <a:gd name="connsiteY108" fmla="*/ 9568 h 10107"/>
                <a:gd name="connsiteX109" fmla="*/ 3720 w 10178"/>
                <a:gd name="connsiteY109" fmla="*/ 9760 h 10107"/>
                <a:gd name="connsiteX110" fmla="*/ 4223 w 10178"/>
                <a:gd name="connsiteY110" fmla="*/ 9914 h 10107"/>
                <a:gd name="connsiteX111" fmla="*/ 4748 w 10178"/>
                <a:gd name="connsiteY111" fmla="*/ 10030 h 10107"/>
                <a:gd name="connsiteX112" fmla="*/ 5295 w 10178"/>
                <a:gd name="connsiteY112" fmla="*/ 10088 h 10107"/>
                <a:gd name="connsiteX113" fmla="*/ 5558 w 10178"/>
                <a:gd name="connsiteY113" fmla="*/ 10107 h 10107"/>
                <a:gd name="connsiteX114" fmla="*/ 5842 w 10178"/>
                <a:gd name="connsiteY114" fmla="*/ 10107 h 10107"/>
                <a:gd name="connsiteX115" fmla="*/ 6105 w 10178"/>
                <a:gd name="connsiteY115" fmla="*/ 10107 h 10107"/>
                <a:gd name="connsiteX116" fmla="*/ 6389 w 10178"/>
                <a:gd name="connsiteY116" fmla="*/ 10088 h 10107"/>
                <a:gd name="connsiteX117" fmla="*/ 6652 w 10178"/>
                <a:gd name="connsiteY117" fmla="*/ 10049 h 10107"/>
                <a:gd name="connsiteX118" fmla="*/ 6915 w 10178"/>
                <a:gd name="connsiteY118" fmla="*/ 10011 h 10107"/>
                <a:gd name="connsiteX119" fmla="*/ 7199 w 10178"/>
                <a:gd name="connsiteY119" fmla="*/ 9953 h 10107"/>
                <a:gd name="connsiteX120" fmla="*/ 7462 w 10178"/>
                <a:gd name="connsiteY120" fmla="*/ 9876 h 10107"/>
                <a:gd name="connsiteX121" fmla="*/ 7724 w 10178"/>
                <a:gd name="connsiteY121" fmla="*/ 9799 h 10107"/>
                <a:gd name="connsiteX122" fmla="*/ 7987 w 10178"/>
                <a:gd name="connsiteY122" fmla="*/ 9702 h 10107"/>
                <a:gd name="connsiteX123" fmla="*/ 8249 w 10178"/>
                <a:gd name="connsiteY123" fmla="*/ 9587 h 10107"/>
                <a:gd name="connsiteX124" fmla="*/ 8490 w 10178"/>
                <a:gd name="connsiteY124" fmla="*/ 9471 h 10107"/>
                <a:gd name="connsiteX125" fmla="*/ 8490 w 10178"/>
                <a:gd name="connsiteY125" fmla="*/ 9471 h 10107"/>
                <a:gd name="connsiteX126" fmla="*/ 8818 w 10178"/>
                <a:gd name="connsiteY126" fmla="*/ 9298 h 10107"/>
                <a:gd name="connsiteX127" fmla="*/ 9125 w 10178"/>
                <a:gd name="connsiteY127" fmla="*/ 9086 h 10107"/>
                <a:gd name="connsiteX128" fmla="*/ 9431 w 10178"/>
                <a:gd name="connsiteY128" fmla="*/ 8874 h 10107"/>
                <a:gd name="connsiteX129" fmla="*/ 9694 w 10178"/>
                <a:gd name="connsiteY129" fmla="*/ 8643 h 10107"/>
                <a:gd name="connsiteX130" fmla="*/ 9694 w 10178"/>
                <a:gd name="connsiteY130" fmla="*/ 8643 h 10107"/>
                <a:gd name="connsiteX0" fmla="*/ 9694 w 10180"/>
                <a:gd name="connsiteY0" fmla="*/ 8643 h 10107"/>
                <a:gd name="connsiteX1" fmla="*/ 9694 w 10180"/>
                <a:gd name="connsiteY1" fmla="*/ 8643 h 10107"/>
                <a:gd name="connsiteX2" fmla="*/ 10110 w 10180"/>
                <a:gd name="connsiteY2" fmla="*/ 8266 h 10107"/>
                <a:gd name="connsiteX3" fmla="*/ 10131 w 10180"/>
                <a:gd name="connsiteY3" fmla="*/ 7711 h 10107"/>
                <a:gd name="connsiteX4" fmla="*/ 10173 w 10180"/>
                <a:gd name="connsiteY4" fmla="*/ 7118 h 10107"/>
                <a:gd name="connsiteX5" fmla="*/ 9847 w 10180"/>
                <a:gd name="connsiteY5" fmla="*/ 7602 h 10107"/>
                <a:gd name="connsiteX6" fmla="*/ 9650 w 10180"/>
                <a:gd name="connsiteY6" fmla="*/ 7833 h 10107"/>
                <a:gd name="connsiteX7" fmla="*/ 9453 w 10180"/>
                <a:gd name="connsiteY7" fmla="*/ 8065 h 10107"/>
                <a:gd name="connsiteX8" fmla="*/ 9234 w 10180"/>
                <a:gd name="connsiteY8" fmla="*/ 8277 h 10107"/>
                <a:gd name="connsiteX9" fmla="*/ 8993 w 10180"/>
                <a:gd name="connsiteY9" fmla="*/ 8469 h 10107"/>
                <a:gd name="connsiteX10" fmla="*/ 8753 w 10180"/>
                <a:gd name="connsiteY10" fmla="*/ 8662 h 10107"/>
                <a:gd name="connsiteX11" fmla="*/ 8468 w 10180"/>
                <a:gd name="connsiteY11" fmla="*/ 8835 h 10107"/>
                <a:gd name="connsiteX12" fmla="*/ 8184 w 10180"/>
                <a:gd name="connsiteY12" fmla="*/ 8989 h 10107"/>
                <a:gd name="connsiteX13" fmla="*/ 8184 w 10180"/>
                <a:gd name="connsiteY13" fmla="*/ 8989 h 10107"/>
                <a:gd name="connsiteX14" fmla="*/ 7965 w 10180"/>
                <a:gd name="connsiteY14" fmla="*/ 9105 h 10107"/>
                <a:gd name="connsiteX15" fmla="*/ 7724 w 10180"/>
                <a:gd name="connsiteY15" fmla="*/ 9201 h 10107"/>
                <a:gd name="connsiteX16" fmla="*/ 7265 w 10180"/>
                <a:gd name="connsiteY16" fmla="*/ 9356 h 10107"/>
                <a:gd name="connsiteX17" fmla="*/ 6783 w 10180"/>
                <a:gd name="connsiteY17" fmla="*/ 9471 h 10107"/>
                <a:gd name="connsiteX18" fmla="*/ 6302 w 10180"/>
                <a:gd name="connsiteY18" fmla="*/ 9529 h 10107"/>
                <a:gd name="connsiteX19" fmla="*/ 5821 w 10180"/>
                <a:gd name="connsiteY19" fmla="*/ 9568 h 10107"/>
                <a:gd name="connsiteX20" fmla="*/ 5339 w 10180"/>
                <a:gd name="connsiteY20" fmla="*/ 9548 h 10107"/>
                <a:gd name="connsiteX21" fmla="*/ 4858 w 10180"/>
                <a:gd name="connsiteY21" fmla="*/ 9490 h 10107"/>
                <a:gd name="connsiteX22" fmla="*/ 4398 w 10180"/>
                <a:gd name="connsiteY22" fmla="*/ 9394 h 10107"/>
                <a:gd name="connsiteX23" fmla="*/ 3939 w 10180"/>
                <a:gd name="connsiteY23" fmla="*/ 9259 h 10107"/>
                <a:gd name="connsiteX24" fmla="*/ 3479 w 10180"/>
                <a:gd name="connsiteY24" fmla="*/ 9086 h 10107"/>
                <a:gd name="connsiteX25" fmla="*/ 3063 w 10180"/>
                <a:gd name="connsiteY25" fmla="*/ 8874 h 10107"/>
                <a:gd name="connsiteX26" fmla="*/ 2648 w 10180"/>
                <a:gd name="connsiteY26" fmla="*/ 8623 h 10107"/>
                <a:gd name="connsiteX27" fmla="*/ 2276 w 10180"/>
                <a:gd name="connsiteY27" fmla="*/ 8334 h 10107"/>
                <a:gd name="connsiteX28" fmla="*/ 1926 w 10180"/>
                <a:gd name="connsiteY28" fmla="*/ 8007 h 10107"/>
                <a:gd name="connsiteX29" fmla="*/ 1597 w 10180"/>
                <a:gd name="connsiteY29" fmla="*/ 7660 h 10107"/>
                <a:gd name="connsiteX30" fmla="*/ 1313 w 10180"/>
                <a:gd name="connsiteY30" fmla="*/ 7255 h 10107"/>
                <a:gd name="connsiteX31" fmla="*/ 1313 w 10180"/>
                <a:gd name="connsiteY31" fmla="*/ 7255 h 10107"/>
                <a:gd name="connsiteX32" fmla="*/ 1072 w 10180"/>
                <a:gd name="connsiteY32" fmla="*/ 6851 h 10107"/>
                <a:gd name="connsiteX33" fmla="*/ 897 w 10180"/>
                <a:gd name="connsiteY33" fmla="*/ 6427 h 10107"/>
                <a:gd name="connsiteX34" fmla="*/ 744 w 10180"/>
                <a:gd name="connsiteY34" fmla="*/ 6003 h 10107"/>
                <a:gd name="connsiteX35" fmla="*/ 656 w 10180"/>
                <a:gd name="connsiteY35" fmla="*/ 5579 h 10107"/>
                <a:gd name="connsiteX36" fmla="*/ 613 w 10180"/>
                <a:gd name="connsiteY36" fmla="*/ 5136 h 10107"/>
                <a:gd name="connsiteX37" fmla="*/ 635 w 10180"/>
                <a:gd name="connsiteY37" fmla="*/ 4712 h 10107"/>
                <a:gd name="connsiteX38" fmla="*/ 678 w 10180"/>
                <a:gd name="connsiteY38" fmla="*/ 4269 h 10107"/>
                <a:gd name="connsiteX39" fmla="*/ 766 w 10180"/>
                <a:gd name="connsiteY39" fmla="*/ 3864 h 10107"/>
                <a:gd name="connsiteX40" fmla="*/ 919 w 10180"/>
                <a:gd name="connsiteY40" fmla="*/ 3460 h 10107"/>
                <a:gd name="connsiteX41" fmla="*/ 1094 w 10180"/>
                <a:gd name="connsiteY41" fmla="*/ 3055 h 10107"/>
                <a:gd name="connsiteX42" fmla="*/ 1335 w 10180"/>
                <a:gd name="connsiteY42" fmla="*/ 2689 h 10107"/>
                <a:gd name="connsiteX43" fmla="*/ 1597 w 10180"/>
                <a:gd name="connsiteY43" fmla="*/ 2323 h 10107"/>
                <a:gd name="connsiteX44" fmla="*/ 1904 w 10180"/>
                <a:gd name="connsiteY44" fmla="*/ 1995 h 10107"/>
                <a:gd name="connsiteX45" fmla="*/ 2254 w 10180"/>
                <a:gd name="connsiteY45" fmla="*/ 1687 h 10107"/>
                <a:gd name="connsiteX46" fmla="*/ 2648 w 10180"/>
                <a:gd name="connsiteY46" fmla="*/ 1417 h 10107"/>
                <a:gd name="connsiteX47" fmla="*/ 2845 w 10180"/>
                <a:gd name="connsiteY47" fmla="*/ 1282 h 10107"/>
                <a:gd name="connsiteX48" fmla="*/ 3063 w 10180"/>
                <a:gd name="connsiteY48" fmla="*/ 1167 h 10107"/>
                <a:gd name="connsiteX49" fmla="*/ 3063 w 10180"/>
                <a:gd name="connsiteY49" fmla="*/ 1167 h 10107"/>
                <a:gd name="connsiteX50" fmla="*/ 3435 w 10180"/>
                <a:gd name="connsiteY50" fmla="*/ 1013 h 10107"/>
                <a:gd name="connsiteX51" fmla="*/ 3786 w 10180"/>
                <a:gd name="connsiteY51" fmla="*/ 878 h 10107"/>
                <a:gd name="connsiteX52" fmla="*/ 4158 w 10180"/>
                <a:gd name="connsiteY52" fmla="*/ 762 h 10107"/>
                <a:gd name="connsiteX53" fmla="*/ 4530 w 10180"/>
                <a:gd name="connsiteY53" fmla="*/ 685 h 10107"/>
                <a:gd name="connsiteX54" fmla="*/ 4902 w 10180"/>
                <a:gd name="connsiteY54" fmla="*/ 627 h 10107"/>
                <a:gd name="connsiteX55" fmla="*/ 5295 w 10180"/>
                <a:gd name="connsiteY55" fmla="*/ 608 h 10107"/>
                <a:gd name="connsiteX56" fmla="*/ 5667 w 10180"/>
                <a:gd name="connsiteY56" fmla="*/ 608 h 10107"/>
                <a:gd name="connsiteX57" fmla="*/ 6039 w 10180"/>
                <a:gd name="connsiteY57" fmla="*/ 627 h 10107"/>
                <a:gd name="connsiteX58" fmla="*/ 6039 w 10180"/>
                <a:gd name="connsiteY58" fmla="*/ 627 h 10107"/>
                <a:gd name="connsiteX59" fmla="*/ 5591 w 10180"/>
                <a:gd name="connsiteY59" fmla="*/ 270 h 10107"/>
                <a:gd name="connsiteX60" fmla="*/ 5164 w 10180"/>
                <a:gd name="connsiteY60" fmla="*/ 0 h 10107"/>
                <a:gd name="connsiteX61" fmla="*/ 4661 w 10180"/>
                <a:gd name="connsiteY61" fmla="*/ 107 h 10107"/>
                <a:gd name="connsiteX62" fmla="*/ 4661 w 10180"/>
                <a:gd name="connsiteY62" fmla="*/ 107 h 10107"/>
                <a:gd name="connsiteX63" fmla="*/ 4179 w 10180"/>
                <a:gd name="connsiteY63" fmla="*/ 203 h 10107"/>
                <a:gd name="connsiteX64" fmla="*/ 3698 w 10180"/>
                <a:gd name="connsiteY64" fmla="*/ 319 h 10107"/>
                <a:gd name="connsiteX65" fmla="*/ 3217 w 10180"/>
                <a:gd name="connsiteY65" fmla="*/ 492 h 10107"/>
                <a:gd name="connsiteX66" fmla="*/ 2757 w 10180"/>
                <a:gd name="connsiteY66" fmla="*/ 704 h 10107"/>
                <a:gd name="connsiteX67" fmla="*/ 2757 w 10180"/>
                <a:gd name="connsiteY67" fmla="*/ 704 h 10107"/>
                <a:gd name="connsiteX68" fmla="*/ 2516 w 10180"/>
                <a:gd name="connsiteY68" fmla="*/ 820 h 10107"/>
                <a:gd name="connsiteX69" fmla="*/ 2276 w 10180"/>
                <a:gd name="connsiteY69" fmla="*/ 974 h 10107"/>
                <a:gd name="connsiteX70" fmla="*/ 2057 w 10180"/>
                <a:gd name="connsiteY70" fmla="*/ 1128 h 10107"/>
                <a:gd name="connsiteX71" fmla="*/ 1838 w 10180"/>
                <a:gd name="connsiteY71" fmla="*/ 1282 h 10107"/>
                <a:gd name="connsiteX72" fmla="*/ 1641 w 10180"/>
                <a:gd name="connsiteY72" fmla="*/ 1456 h 10107"/>
                <a:gd name="connsiteX73" fmla="*/ 1444 w 10180"/>
                <a:gd name="connsiteY73" fmla="*/ 1629 h 10107"/>
                <a:gd name="connsiteX74" fmla="*/ 1269 w 10180"/>
                <a:gd name="connsiteY74" fmla="*/ 1803 h 10107"/>
                <a:gd name="connsiteX75" fmla="*/ 1094 w 10180"/>
                <a:gd name="connsiteY75" fmla="*/ 1995 h 10107"/>
                <a:gd name="connsiteX76" fmla="*/ 941 w 10180"/>
                <a:gd name="connsiteY76" fmla="*/ 2188 h 10107"/>
                <a:gd name="connsiteX77" fmla="*/ 810 w 10180"/>
                <a:gd name="connsiteY77" fmla="*/ 2400 h 10107"/>
                <a:gd name="connsiteX78" fmla="*/ 656 w 10180"/>
                <a:gd name="connsiteY78" fmla="*/ 2612 h 10107"/>
                <a:gd name="connsiteX79" fmla="*/ 547 w 10180"/>
                <a:gd name="connsiteY79" fmla="*/ 2824 h 10107"/>
                <a:gd name="connsiteX80" fmla="*/ 328 w 10180"/>
                <a:gd name="connsiteY80" fmla="*/ 3267 h 10107"/>
                <a:gd name="connsiteX81" fmla="*/ 175 w 10180"/>
                <a:gd name="connsiteY81" fmla="*/ 3710 h 10107"/>
                <a:gd name="connsiteX82" fmla="*/ 66 w 10180"/>
                <a:gd name="connsiteY82" fmla="*/ 4192 h 10107"/>
                <a:gd name="connsiteX83" fmla="*/ 0 w 10180"/>
                <a:gd name="connsiteY83" fmla="*/ 4673 h 10107"/>
                <a:gd name="connsiteX84" fmla="*/ 0 w 10180"/>
                <a:gd name="connsiteY84" fmla="*/ 4905 h 10107"/>
                <a:gd name="connsiteX85" fmla="*/ 0 w 10180"/>
                <a:gd name="connsiteY85" fmla="*/ 5155 h 10107"/>
                <a:gd name="connsiteX86" fmla="*/ 22 w 10180"/>
                <a:gd name="connsiteY86" fmla="*/ 5386 h 10107"/>
                <a:gd name="connsiteX87" fmla="*/ 44 w 10180"/>
                <a:gd name="connsiteY87" fmla="*/ 5637 h 10107"/>
                <a:gd name="connsiteX88" fmla="*/ 88 w 10180"/>
                <a:gd name="connsiteY88" fmla="*/ 5887 h 10107"/>
                <a:gd name="connsiteX89" fmla="*/ 153 w 10180"/>
                <a:gd name="connsiteY89" fmla="*/ 6119 h 10107"/>
                <a:gd name="connsiteX90" fmla="*/ 219 w 10180"/>
                <a:gd name="connsiteY90" fmla="*/ 6369 h 10107"/>
                <a:gd name="connsiteX91" fmla="*/ 306 w 10180"/>
                <a:gd name="connsiteY91" fmla="*/ 6600 h 10107"/>
                <a:gd name="connsiteX92" fmla="*/ 394 w 10180"/>
                <a:gd name="connsiteY92" fmla="*/ 6831 h 10107"/>
                <a:gd name="connsiteX93" fmla="*/ 503 w 10180"/>
                <a:gd name="connsiteY93" fmla="*/ 7082 h 10107"/>
                <a:gd name="connsiteX94" fmla="*/ 635 w 10180"/>
                <a:gd name="connsiteY94" fmla="*/ 7313 h 10107"/>
                <a:gd name="connsiteX95" fmla="*/ 788 w 10180"/>
                <a:gd name="connsiteY95" fmla="*/ 7544 h 10107"/>
                <a:gd name="connsiteX96" fmla="*/ 788 w 10180"/>
                <a:gd name="connsiteY96" fmla="*/ 7544 h 10107"/>
                <a:gd name="connsiteX97" fmla="*/ 941 w 10180"/>
                <a:gd name="connsiteY97" fmla="*/ 7756 h 10107"/>
                <a:gd name="connsiteX98" fmla="*/ 1094 w 10180"/>
                <a:gd name="connsiteY98" fmla="*/ 7968 h 10107"/>
                <a:gd name="connsiteX99" fmla="*/ 1269 w 10180"/>
                <a:gd name="connsiteY99" fmla="*/ 8180 h 10107"/>
                <a:gd name="connsiteX100" fmla="*/ 1466 w 10180"/>
                <a:gd name="connsiteY100" fmla="*/ 8373 h 10107"/>
                <a:gd name="connsiteX101" fmla="*/ 1641 w 10180"/>
                <a:gd name="connsiteY101" fmla="*/ 8546 h 10107"/>
                <a:gd name="connsiteX102" fmla="*/ 1860 w 10180"/>
                <a:gd name="connsiteY102" fmla="*/ 8739 h 10107"/>
                <a:gd name="connsiteX103" fmla="*/ 2057 w 10180"/>
                <a:gd name="connsiteY103" fmla="*/ 8893 h 10107"/>
                <a:gd name="connsiteX104" fmla="*/ 2276 w 10180"/>
                <a:gd name="connsiteY104" fmla="*/ 9047 h 10107"/>
                <a:gd name="connsiteX105" fmla="*/ 2495 w 10180"/>
                <a:gd name="connsiteY105" fmla="*/ 9201 h 10107"/>
                <a:gd name="connsiteX106" fmla="*/ 2735 w 10180"/>
                <a:gd name="connsiteY106" fmla="*/ 9336 h 10107"/>
                <a:gd name="connsiteX107" fmla="*/ 2976 w 10180"/>
                <a:gd name="connsiteY107" fmla="*/ 9452 h 10107"/>
                <a:gd name="connsiteX108" fmla="*/ 3217 w 10180"/>
                <a:gd name="connsiteY108" fmla="*/ 9568 h 10107"/>
                <a:gd name="connsiteX109" fmla="*/ 3720 w 10180"/>
                <a:gd name="connsiteY109" fmla="*/ 9760 h 10107"/>
                <a:gd name="connsiteX110" fmla="*/ 4223 w 10180"/>
                <a:gd name="connsiteY110" fmla="*/ 9914 h 10107"/>
                <a:gd name="connsiteX111" fmla="*/ 4748 w 10180"/>
                <a:gd name="connsiteY111" fmla="*/ 10030 h 10107"/>
                <a:gd name="connsiteX112" fmla="*/ 5295 w 10180"/>
                <a:gd name="connsiteY112" fmla="*/ 10088 h 10107"/>
                <a:gd name="connsiteX113" fmla="*/ 5558 w 10180"/>
                <a:gd name="connsiteY113" fmla="*/ 10107 h 10107"/>
                <a:gd name="connsiteX114" fmla="*/ 5842 w 10180"/>
                <a:gd name="connsiteY114" fmla="*/ 10107 h 10107"/>
                <a:gd name="connsiteX115" fmla="*/ 6105 w 10180"/>
                <a:gd name="connsiteY115" fmla="*/ 10107 h 10107"/>
                <a:gd name="connsiteX116" fmla="*/ 6389 w 10180"/>
                <a:gd name="connsiteY116" fmla="*/ 10088 h 10107"/>
                <a:gd name="connsiteX117" fmla="*/ 6652 w 10180"/>
                <a:gd name="connsiteY117" fmla="*/ 10049 h 10107"/>
                <a:gd name="connsiteX118" fmla="*/ 6915 w 10180"/>
                <a:gd name="connsiteY118" fmla="*/ 10011 h 10107"/>
                <a:gd name="connsiteX119" fmla="*/ 7199 w 10180"/>
                <a:gd name="connsiteY119" fmla="*/ 9953 h 10107"/>
                <a:gd name="connsiteX120" fmla="*/ 7462 w 10180"/>
                <a:gd name="connsiteY120" fmla="*/ 9876 h 10107"/>
                <a:gd name="connsiteX121" fmla="*/ 7724 w 10180"/>
                <a:gd name="connsiteY121" fmla="*/ 9799 h 10107"/>
                <a:gd name="connsiteX122" fmla="*/ 7987 w 10180"/>
                <a:gd name="connsiteY122" fmla="*/ 9702 h 10107"/>
                <a:gd name="connsiteX123" fmla="*/ 8249 w 10180"/>
                <a:gd name="connsiteY123" fmla="*/ 9587 h 10107"/>
                <a:gd name="connsiteX124" fmla="*/ 8490 w 10180"/>
                <a:gd name="connsiteY124" fmla="*/ 9471 h 10107"/>
                <a:gd name="connsiteX125" fmla="*/ 8490 w 10180"/>
                <a:gd name="connsiteY125" fmla="*/ 9471 h 10107"/>
                <a:gd name="connsiteX126" fmla="*/ 8818 w 10180"/>
                <a:gd name="connsiteY126" fmla="*/ 9298 h 10107"/>
                <a:gd name="connsiteX127" fmla="*/ 9125 w 10180"/>
                <a:gd name="connsiteY127" fmla="*/ 9086 h 10107"/>
                <a:gd name="connsiteX128" fmla="*/ 9431 w 10180"/>
                <a:gd name="connsiteY128" fmla="*/ 8874 h 10107"/>
                <a:gd name="connsiteX129" fmla="*/ 9694 w 10180"/>
                <a:gd name="connsiteY129" fmla="*/ 8643 h 10107"/>
                <a:gd name="connsiteX130" fmla="*/ 9694 w 10180"/>
                <a:gd name="connsiteY130" fmla="*/ 8643 h 10107"/>
                <a:gd name="connsiteX0" fmla="*/ 9694 w 10191"/>
                <a:gd name="connsiteY0" fmla="*/ 8643 h 10107"/>
                <a:gd name="connsiteX1" fmla="*/ 9694 w 10191"/>
                <a:gd name="connsiteY1" fmla="*/ 8643 h 10107"/>
                <a:gd name="connsiteX2" fmla="*/ 10110 w 10191"/>
                <a:gd name="connsiteY2" fmla="*/ 8266 h 10107"/>
                <a:gd name="connsiteX3" fmla="*/ 10131 w 10191"/>
                <a:gd name="connsiteY3" fmla="*/ 7711 h 10107"/>
                <a:gd name="connsiteX4" fmla="*/ 10173 w 10191"/>
                <a:gd name="connsiteY4" fmla="*/ 7118 h 10107"/>
                <a:gd name="connsiteX5" fmla="*/ 9847 w 10191"/>
                <a:gd name="connsiteY5" fmla="*/ 7602 h 10107"/>
                <a:gd name="connsiteX6" fmla="*/ 9650 w 10191"/>
                <a:gd name="connsiteY6" fmla="*/ 7833 h 10107"/>
                <a:gd name="connsiteX7" fmla="*/ 9453 w 10191"/>
                <a:gd name="connsiteY7" fmla="*/ 8065 h 10107"/>
                <a:gd name="connsiteX8" fmla="*/ 9234 w 10191"/>
                <a:gd name="connsiteY8" fmla="*/ 8277 h 10107"/>
                <a:gd name="connsiteX9" fmla="*/ 8993 w 10191"/>
                <a:gd name="connsiteY9" fmla="*/ 8469 h 10107"/>
                <a:gd name="connsiteX10" fmla="*/ 8753 w 10191"/>
                <a:gd name="connsiteY10" fmla="*/ 8662 h 10107"/>
                <a:gd name="connsiteX11" fmla="*/ 8468 w 10191"/>
                <a:gd name="connsiteY11" fmla="*/ 8835 h 10107"/>
                <a:gd name="connsiteX12" fmla="*/ 8184 w 10191"/>
                <a:gd name="connsiteY12" fmla="*/ 8989 h 10107"/>
                <a:gd name="connsiteX13" fmla="*/ 8184 w 10191"/>
                <a:gd name="connsiteY13" fmla="*/ 8989 h 10107"/>
                <a:gd name="connsiteX14" fmla="*/ 7965 w 10191"/>
                <a:gd name="connsiteY14" fmla="*/ 9105 h 10107"/>
                <a:gd name="connsiteX15" fmla="*/ 7724 w 10191"/>
                <a:gd name="connsiteY15" fmla="*/ 9201 h 10107"/>
                <a:gd name="connsiteX16" fmla="*/ 7265 w 10191"/>
                <a:gd name="connsiteY16" fmla="*/ 9356 h 10107"/>
                <a:gd name="connsiteX17" fmla="*/ 6783 w 10191"/>
                <a:gd name="connsiteY17" fmla="*/ 9471 h 10107"/>
                <a:gd name="connsiteX18" fmla="*/ 6302 w 10191"/>
                <a:gd name="connsiteY18" fmla="*/ 9529 h 10107"/>
                <a:gd name="connsiteX19" fmla="*/ 5821 w 10191"/>
                <a:gd name="connsiteY19" fmla="*/ 9568 h 10107"/>
                <a:gd name="connsiteX20" fmla="*/ 5339 w 10191"/>
                <a:gd name="connsiteY20" fmla="*/ 9548 h 10107"/>
                <a:gd name="connsiteX21" fmla="*/ 4858 w 10191"/>
                <a:gd name="connsiteY21" fmla="*/ 9490 h 10107"/>
                <a:gd name="connsiteX22" fmla="*/ 4398 w 10191"/>
                <a:gd name="connsiteY22" fmla="*/ 9394 h 10107"/>
                <a:gd name="connsiteX23" fmla="*/ 3939 w 10191"/>
                <a:gd name="connsiteY23" fmla="*/ 9259 h 10107"/>
                <a:gd name="connsiteX24" fmla="*/ 3479 w 10191"/>
                <a:gd name="connsiteY24" fmla="*/ 9086 h 10107"/>
                <a:gd name="connsiteX25" fmla="*/ 3063 w 10191"/>
                <a:gd name="connsiteY25" fmla="*/ 8874 h 10107"/>
                <a:gd name="connsiteX26" fmla="*/ 2648 w 10191"/>
                <a:gd name="connsiteY26" fmla="*/ 8623 h 10107"/>
                <a:gd name="connsiteX27" fmla="*/ 2276 w 10191"/>
                <a:gd name="connsiteY27" fmla="*/ 8334 h 10107"/>
                <a:gd name="connsiteX28" fmla="*/ 1926 w 10191"/>
                <a:gd name="connsiteY28" fmla="*/ 8007 h 10107"/>
                <a:gd name="connsiteX29" fmla="*/ 1597 w 10191"/>
                <a:gd name="connsiteY29" fmla="*/ 7660 h 10107"/>
                <a:gd name="connsiteX30" fmla="*/ 1313 w 10191"/>
                <a:gd name="connsiteY30" fmla="*/ 7255 h 10107"/>
                <a:gd name="connsiteX31" fmla="*/ 1313 w 10191"/>
                <a:gd name="connsiteY31" fmla="*/ 7255 h 10107"/>
                <a:gd name="connsiteX32" fmla="*/ 1072 w 10191"/>
                <a:gd name="connsiteY32" fmla="*/ 6851 h 10107"/>
                <a:gd name="connsiteX33" fmla="*/ 897 w 10191"/>
                <a:gd name="connsiteY33" fmla="*/ 6427 h 10107"/>
                <a:gd name="connsiteX34" fmla="*/ 744 w 10191"/>
                <a:gd name="connsiteY34" fmla="*/ 6003 h 10107"/>
                <a:gd name="connsiteX35" fmla="*/ 656 w 10191"/>
                <a:gd name="connsiteY35" fmla="*/ 5579 h 10107"/>
                <a:gd name="connsiteX36" fmla="*/ 613 w 10191"/>
                <a:gd name="connsiteY36" fmla="*/ 5136 h 10107"/>
                <a:gd name="connsiteX37" fmla="*/ 635 w 10191"/>
                <a:gd name="connsiteY37" fmla="*/ 4712 h 10107"/>
                <a:gd name="connsiteX38" fmla="*/ 678 w 10191"/>
                <a:gd name="connsiteY38" fmla="*/ 4269 h 10107"/>
                <a:gd name="connsiteX39" fmla="*/ 766 w 10191"/>
                <a:gd name="connsiteY39" fmla="*/ 3864 h 10107"/>
                <a:gd name="connsiteX40" fmla="*/ 919 w 10191"/>
                <a:gd name="connsiteY40" fmla="*/ 3460 h 10107"/>
                <a:gd name="connsiteX41" fmla="*/ 1094 w 10191"/>
                <a:gd name="connsiteY41" fmla="*/ 3055 h 10107"/>
                <a:gd name="connsiteX42" fmla="*/ 1335 w 10191"/>
                <a:gd name="connsiteY42" fmla="*/ 2689 h 10107"/>
                <a:gd name="connsiteX43" fmla="*/ 1597 w 10191"/>
                <a:gd name="connsiteY43" fmla="*/ 2323 h 10107"/>
                <a:gd name="connsiteX44" fmla="*/ 1904 w 10191"/>
                <a:gd name="connsiteY44" fmla="*/ 1995 h 10107"/>
                <a:gd name="connsiteX45" fmla="*/ 2254 w 10191"/>
                <a:gd name="connsiteY45" fmla="*/ 1687 h 10107"/>
                <a:gd name="connsiteX46" fmla="*/ 2648 w 10191"/>
                <a:gd name="connsiteY46" fmla="*/ 1417 h 10107"/>
                <a:gd name="connsiteX47" fmla="*/ 2845 w 10191"/>
                <a:gd name="connsiteY47" fmla="*/ 1282 h 10107"/>
                <a:gd name="connsiteX48" fmla="*/ 3063 w 10191"/>
                <a:gd name="connsiteY48" fmla="*/ 1167 h 10107"/>
                <a:gd name="connsiteX49" fmla="*/ 3063 w 10191"/>
                <a:gd name="connsiteY49" fmla="*/ 1167 h 10107"/>
                <a:gd name="connsiteX50" fmla="*/ 3435 w 10191"/>
                <a:gd name="connsiteY50" fmla="*/ 1013 h 10107"/>
                <a:gd name="connsiteX51" fmla="*/ 3786 w 10191"/>
                <a:gd name="connsiteY51" fmla="*/ 878 h 10107"/>
                <a:gd name="connsiteX52" fmla="*/ 4158 w 10191"/>
                <a:gd name="connsiteY52" fmla="*/ 762 h 10107"/>
                <a:gd name="connsiteX53" fmla="*/ 4530 w 10191"/>
                <a:gd name="connsiteY53" fmla="*/ 685 h 10107"/>
                <a:gd name="connsiteX54" fmla="*/ 4902 w 10191"/>
                <a:gd name="connsiteY54" fmla="*/ 627 h 10107"/>
                <a:gd name="connsiteX55" fmla="*/ 5295 w 10191"/>
                <a:gd name="connsiteY55" fmla="*/ 608 h 10107"/>
                <a:gd name="connsiteX56" fmla="*/ 5667 w 10191"/>
                <a:gd name="connsiteY56" fmla="*/ 608 h 10107"/>
                <a:gd name="connsiteX57" fmla="*/ 6039 w 10191"/>
                <a:gd name="connsiteY57" fmla="*/ 627 h 10107"/>
                <a:gd name="connsiteX58" fmla="*/ 6039 w 10191"/>
                <a:gd name="connsiteY58" fmla="*/ 627 h 10107"/>
                <a:gd name="connsiteX59" fmla="*/ 5591 w 10191"/>
                <a:gd name="connsiteY59" fmla="*/ 270 h 10107"/>
                <a:gd name="connsiteX60" fmla="*/ 5164 w 10191"/>
                <a:gd name="connsiteY60" fmla="*/ 0 h 10107"/>
                <a:gd name="connsiteX61" fmla="*/ 4661 w 10191"/>
                <a:gd name="connsiteY61" fmla="*/ 107 h 10107"/>
                <a:gd name="connsiteX62" fmla="*/ 4661 w 10191"/>
                <a:gd name="connsiteY62" fmla="*/ 107 h 10107"/>
                <a:gd name="connsiteX63" fmla="*/ 4179 w 10191"/>
                <a:gd name="connsiteY63" fmla="*/ 203 h 10107"/>
                <a:gd name="connsiteX64" fmla="*/ 3698 w 10191"/>
                <a:gd name="connsiteY64" fmla="*/ 319 h 10107"/>
                <a:gd name="connsiteX65" fmla="*/ 3217 w 10191"/>
                <a:gd name="connsiteY65" fmla="*/ 492 h 10107"/>
                <a:gd name="connsiteX66" fmla="*/ 2757 w 10191"/>
                <a:gd name="connsiteY66" fmla="*/ 704 h 10107"/>
                <a:gd name="connsiteX67" fmla="*/ 2757 w 10191"/>
                <a:gd name="connsiteY67" fmla="*/ 704 h 10107"/>
                <a:gd name="connsiteX68" fmla="*/ 2516 w 10191"/>
                <a:gd name="connsiteY68" fmla="*/ 820 h 10107"/>
                <a:gd name="connsiteX69" fmla="*/ 2276 w 10191"/>
                <a:gd name="connsiteY69" fmla="*/ 974 h 10107"/>
                <a:gd name="connsiteX70" fmla="*/ 2057 w 10191"/>
                <a:gd name="connsiteY70" fmla="*/ 1128 h 10107"/>
                <a:gd name="connsiteX71" fmla="*/ 1838 w 10191"/>
                <a:gd name="connsiteY71" fmla="*/ 1282 h 10107"/>
                <a:gd name="connsiteX72" fmla="*/ 1641 w 10191"/>
                <a:gd name="connsiteY72" fmla="*/ 1456 h 10107"/>
                <a:gd name="connsiteX73" fmla="*/ 1444 w 10191"/>
                <a:gd name="connsiteY73" fmla="*/ 1629 h 10107"/>
                <a:gd name="connsiteX74" fmla="*/ 1269 w 10191"/>
                <a:gd name="connsiteY74" fmla="*/ 1803 h 10107"/>
                <a:gd name="connsiteX75" fmla="*/ 1094 w 10191"/>
                <a:gd name="connsiteY75" fmla="*/ 1995 h 10107"/>
                <a:gd name="connsiteX76" fmla="*/ 941 w 10191"/>
                <a:gd name="connsiteY76" fmla="*/ 2188 h 10107"/>
                <a:gd name="connsiteX77" fmla="*/ 810 w 10191"/>
                <a:gd name="connsiteY77" fmla="*/ 2400 h 10107"/>
                <a:gd name="connsiteX78" fmla="*/ 656 w 10191"/>
                <a:gd name="connsiteY78" fmla="*/ 2612 h 10107"/>
                <a:gd name="connsiteX79" fmla="*/ 547 w 10191"/>
                <a:gd name="connsiteY79" fmla="*/ 2824 h 10107"/>
                <a:gd name="connsiteX80" fmla="*/ 328 w 10191"/>
                <a:gd name="connsiteY80" fmla="*/ 3267 h 10107"/>
                <a:gd name="connsiteX81" fmla="*/ 175 w 10191"/>
                <a:gd name="connsiteY81" fmla="*/ 3710 h 10107"/>
                <a:gd name="connsiteX82" fmla="*/ 66 w 10191"/>
                <a:gd name="connsiteY82" fmla="*/ 4192 h 10107"/>
                <a:gd name="connsiteX83" fmla="*/ 0 w 10191"/>
                <a:gd name="connsiteY83" fmla="*/ 4673 h 10107"/>
                <a:gd name="connsiteX84" fmla="*/ 0 w 10191"/>
                <a:gd name="connsiteY84" fmla="*/ 4905 h 10107"/>
                <a:gd name="connsiteX85" fmla="*/ 0 w 10191"/>
                <a:gd name="connsiteY85" fmla="*/ 5155 h 10107"/>
                <a:gd name="connsiteX86" fmla="*/ 22 w 10191"/>
                <a:gd name="connsiteY86" fmla="*/ 5386 h 10107"/>
                <a:gd name="connsiteX87" fmla="*/ 44 w 10191"/>
                <a:gd name="connsiteY87" fmla="*/ 5637 h 10107"/>
                <a:gd name="connsiteX88" fmla="*/ 88 w 10191"/>
                <a:gd name="connsiteY88" fmla="*/ 5887 h 10107"/>
                <a:gd name="connsiteX89" fmla="*/ 153 w 10191"/>
                <a:gd name="connsiteY89" fmla="*/ 6119 h 10107"/>
                <a:gd name="connsiteX90" fmla="*/ 219 w 10191"/>
                <a:gd name="connsiteY90" fmla="*/ 6369 h 10107"/>
                <a:gd name="connsiteX91" fmla="*/ 306 w 10191"/>
                <a:gd name="connsiteY91" fmla="*/ 6600 h 10107"/>
                <a:gd name="connsiteX92" fmla="*/ 394 w 10191"/>
                <a:gd name="connsiteY92" fmla="*/ 6831 h 10107"/>
                <a:gd name="connsiteX93" fmla="*/ 503 w 10191"/>
                <a:gd name="connsiteY93" fmla="*/ 7082 h 10107"/>
                <a:gd name="connsiteX94" fmla="*/ 635 w 10191"/>
                <a:gd name="connsiteY94" fmla="*/ 7313 h 10107"/>
                <a:gd name="connsiteX95" fmla="*/ 788 w 10191"/>
                <a:gd name="connsiteY95" fmla="*/ 7544 h 10107"/>
                <a:gd name="connsiteX96" fmla="*/ 788 w 10191"/>
                <a:gd name="connsiteY96" fmla="*/ 7544 h 10107"/>
                <a:gd name="connsiteX97" fmla="*/ 941 w 10191"/>
                <a:gd name="connsiteY97" fmla="*/ 7756 h 10107"/>
                <a:gd name="connsiteX98" fmla="*/ 1094 w 10191"/>
                <a:gd name="connsiteY98" fmla="*/ 7968 h 10107"/>
                <a:gd name="connsiteX99" fmla="*/ 1269 w 10191"/>
                <a:gd name="connsiteY99" fmla="*/ 8180 h 10107"/>
                <a:gd name="connsiteX100" fmla="*/ 1466 w 10191"/>
                <a:gd name="connsiteY100" fmla="*/ 8373 h 10107"/>
                <a:gd name="connsiteX101" fmla="*/ 1641 w 10191"/>
                <a:gd name="connsiteY101" fmla="*/ 8546 h 10107"/>
                <a:gd name="connsiteX102" fmla="*/ 1860 w 10191"/>
                <a:gd name="connsiteY102" fmla="*/ 8739 h 10107"/>
                <a:gd name="connsiteX103" fmla="*/ 2057 w 10191"/>
                <a:gd name="connsiteY103" fmla="*/ 8893 h 10107"/>
                <a:gd name="connsiteX104" fmla="*/ 2276 w 10191"/>
                <a:gd name="connsiteY104" fmla="*/ 9047 h 10107"/>
                <a:gd name="connsiteX105" fmla="*/ 2495 w 10191"/>
                <a:gd name="connsiteY105" fmla="*/ 9201 h 10107"/>
                <a:gd name="connsiteX106" fmla="*/ 2735 w 10191"/>
                <a:gd name="connsiteY106" fmla="*/ 9336 h 10107"/>
                <a:gd name="connsiteX107" fmla="*/ 2976 w 10191"/>
                <a:gd name="connsiteY107" fmla="*/ 9452 h 10107"/>
                <a:gd name="connsiteX108" fmla="*/ 3217 w 10191"/>
                <a:gd name="connsiteY108" fmla="*/ 9568 h 10107"/>
                <a:gd name="connsiteX109" fmla="*/ 3720 w 10191"/>
                <a:gd name="connsiteY109" fmla="*/ 9760 h 10107"/>
                <a:gd name="connsiteX110" fmla="*/ 4223 w 10191"/>
                <a:gd name="connsiteY110" fmla="*/ 9914 h 10107"/>
                <a:gd name="connsiteX111" fmla="*/ 4748 w 10191"/>
                <a:gd name="connsiteY111" fmla="*/ 10030 h 10107"/>
                <a:gd name="connsiteX112" fmla="*/ 5295 w 10191"/>
                <a:gd name="connsiteY112" fmla="*/ 10088 h 10107"/>
                <a:gd name="connsiteX113" fmla="*/ 5558 w 10191"/>
                <a:gd name="connsiteY113" fmla="*/ 10107 h 10107"/>
                <a:gd name="connsiteX114" fmla="*/ 5842 w 10191"/>
                <a:gd name="connsiteY114" fmla="*/ 10107 h 10107"/>
                <a:gd name="connsiteX115" fmla="*/ 6105 w 10191"/>
                <a:gd name="connsiteY115" fmla="*/ 10107 h 10107"/>
                <a:gd name="connsiteX116" fmla="*/ 6389 w 10191"/>
                <a:gd name="connsiteY116" fmla="*/ 10088 h 10107"/>
                <a:gd name="connsiteX117" fmla="*/ 6652 w 10191"/>
                <a:gd name="connsiteY117" fmla="*/ 10049 h 10107"/>
                <a:gd name="connsiteX118" fmla="*/ 6915 w 10191"/>
                <a:gd name="connsiteY118" fmla="*/ 10011 h 10107"/>
                <a:gd name="connsiteX119" fmla="*/ 7199 w 10191"/>
                <a:gd name="connsiteY119" fmla="*/ 9953 h 10107"/>
                <a:gd name="connsiteX120" fmla="*/ 7462 w 10191"/>
                <a:gd name="connsiteY120" fmla="*/ 9876 h 10107"/>
                <a:gd name="connsiteX121" fmla="*/ 7724 w 10191"/>
                <a:gd name="connsiteY121" fmla="*/ 9799 h 10107"/>
                <a:gd name="connsiteX122" fmla="*/ 7987 w 10191"/>
                <a:gd name="connsiteY122" fmla="*/ 9702 h 10107"/>
                <a:gd name="connsiteX123" fmla="*/ 8249 w 10191"/>
                <a:gd name="connsiteY123" fmla="*/ 9587 h 10107"/>
                <a:gd name="connsiteX124" fmla="*/ 8490 w 10191"/>
                <a:gd name="connsiteY124" fmla="*/ 9471 h 10107"/>
                <a:gd name="connsiteX125" fmla="*/ 8490 w 10191"/>
                <a:gd name="connsiteY125" fmla="*/ 9471 h 10107"/>
                <a:gd name="connsiteX126" fmla="*/ 8818 w 10191"/>
                <a:gd name="connsiteY126" fmla="*/ 9298 h 10107"/>
                <a:gd name="connsiteX127" fmla="*/ 9125 w 10191"/>
                <a:gd name="connsiteY127" fmla="*/ 9086 h 10107"/>
                <a:gd name="connsiteX128" fmla="*/ 9431 w 10191"/>
                <a:gd name="connsiteY128" fmla="*/ 8874 h 10107"/>
                <a:gd name="connsiteX129" fmla="*/ 9694 w 10191"/>
                <a:gd name="connsiteY129" fmla="*/ 8643 h 10107"/>
                <a:gd name="connsiteX130" fmla="*/ 9694 w 10191"/>
                <a:gd name="connsiteY130" fmla="*/ 8643 h 10107"/>
                <a:gd name="connsiteX0" fmla="*/ 9694 w 10196"/>
                <a:gd name="connsiteY0" fmla="*/ 8643 h 10107"/>
                <a:gd name="connsiteX1" fmla="*/ 9694 w 10196"/>
                <a:gd name="connsiteY1" fmla="*/ 8643 h 10107"/>
                <a:gd name="connsiteX2" fmla="*/ 10110 w 10196"/>
                <a:gd name="connsiteY2" fmla="*/ 8266 h 10107"/>
                <a:gd name="connsiteX3" fmla="*/ 10150 w 10196"/>
                <a:gd name="connsiteY3" fmla="*/ 7711 h 10107"/>
                <a:gd name="connsiteX4" fmla="*/ 10173 w 10196"/>
                <a:gd name="connsiteY4" fmla="*/ 7118 h 10107"/>
                <a:gd name="connsiteX5" fmla="*/ 9847 w 10196"/>
                <a:gd name="connsiteY5" fmla="*/ 7602 h 10107"/>
                <a:gd name="connsiteX6" fmla="*/ 9650 w 10196"/>
                <a:gd name="connsiteY6" fmla="*/ 7833 h 10107"/>
                <a:gd name="connsiteX7" fmla="*/ 9453 w 10196"/>
                <a:gd name="connsiteY7" fmla="*/ 8065 h 10107"/>
                <a:gd name="connsiteX8" fmla="*/ 9234 w 10196"/>
                <a:gd name="connsiteY8" fmla="*/ 8277 h 10107"/>
                <a:gd name="connsiteX9" fmla="*/ 8993 w 10196"/>
                <a:gd name="connsiteY9" fmla="*/ 8469 h 10107"/>
                <a:gd name="connsiteX10" fmla="*/ 8753 w 10196"/>
                <a:gd name="connsiteY10" fmla="*/ 8662 h 10107"/>
                <a:gd name="connsiteX11" fmla="*/ 8468 w 10196"/>
                <a:gd name="connsiteY11" fmla="*/ 8835 h 10107"/>
                <a:gd name="connsiteX12" fmla="*/ 8184 w 10196"/>
                <a:gd name="connsiteY12" fmla="*/ 8989 h 10107"/>
                <a:gd name="connsiteX13" fmla="*/ 8184 w 10196"/>
                <a:gd name="connsiteY13" fmla="*/ 8989 h 10107"/>
                <a:gd name="connsiteX14" fmla="*/ 7965 w 10196"/>
                <a:gd name="connsiteY14" fmla="*/ 9105 h 10107"/>
                <a:gd name="connsiteX15" fmla="*/ 7724 w 10196"/>
                <a:gd name="connsiteY15" fmla="*/ 9201 h 10107"/>
                <a:gd name="connsiteX16" fmla="*/ 7265 w 10196"/>
                <a:gd name="connsiteY16" fmla="*/ 9356 h 10107"/>
                <a:gd name="connsiteX17" fmla="*/ 6783 w 10196"/>
                <a:gd name="connsiteY17" fmla="*/ 9471 h 10107"/>
                <a:gd name="connsiteX18" fmla="*/ 6302 w 10196"/>
                <a:gd name="connsiteY18" fmla="*/ 9529 h 10107"/>
                <a:gd name="connsiteX19" fmla="*/ 5821 w 10196"/>
                <a:gd name="connsiteY19" fmla="*/ 9568 h 10107"/>
                <a:gd name="connsiteX20" fmla="*/ 5339 w 10196"/>
                <a:gd name="connsiteY20" fmla="*/ 9548 h 10107"/>
                <a:gd name="connsiteX21" fmla="*/ 4858 w 10196"/>
                <a:gd name="connsiteY21" fmla="*/ 9490 h 10107"/>
                <a:gd name="connsiteX22" fmla="*/ 4398 w 10196"/>
                <a:gd name="connsiteY22" fmla="*/ 9394 h 10107"/>
                <a:gd name="connsiteX23" fmla="*/ 3939 w 10196"/>
                <a:gd name="connsiteY23" fmla="*/ 9259 h 10107"/>
                <a:gd name="connsiteX24" fmla="*/ 3479 w 10196"/>
                <a:gd name="connsiteY24" fmla="*/ 9086 h 10107"/>
                <a:gd name="connsiteX25" fmla="*/ 3063 w 10196"/>
                <a:gd name="connsiteY25" fmla="*/ 8874 h 10107"/>
                <a:gd name="connsiteX26" fmla="*/ 2648 w 10196"/>
                <a:gd name="connsiteY26" fmla="*/ 8623 h 10107"/>
                <a:gd name="connsiteX27" fmla="*/ 2276 w 10196"/>
                <a:gd name="connsiteY27" fmla="*/ 8334 h 10107"/>
                <a:gd name="connsiteX28" fmla="*/ 1926 w 10196"/>
                <a:gd name="connsiteY28" fmla="*/ 8007 h 10107"/>
                <a:gd name="connsiteX29" fmla="*/ 1597 w 10196"/>
                <a:gd name="connsiteY29" fmla="*/ 7660 h 10107"/>
                <a:gd name="connsiteX30" fmla="*/ 1313 w 10196"/>
                <a:gd name="connsiteY30" fmla="*/ 7255 h 10107"/>
                <a:gd name="connsiteX31" fmla="*/ 1313 w 10196"/>
                <a:gd name="connsiteY31" fmla="*/ 7255 h 10107"/>
                <a:gd name="connsiteX32" fmla="*/ 1072 w 10196"/>
                <a:gd name="connsiteY32" fmla="*/ 6851 h 10107"/>
                <a:gd name="connsiteX33" fmla="*/ 897 w 10196"/>
                <a:gd name="connsiteY33" fmla="*/ 6427 h 10107"/>
                <a:gd name="connsiteX34" fmla="*/ 744 w 10196"/>
                <a:gd name="connsiteY34" fmla="*/ 6003 h 10107"/>
                <a:gd name="connsiteX35" fmla="*/ 656 w 10196"/>
                <a:gd name="connsiteY35" fmla="*/ 5579 h 10107"/>
                <a:gd name="connsiteX36" fmla="*/ 613 w 10196"/>
                <a:gd name="connsiteY36" fmla="*/ 5136 h 10107"/>
                <a:gd name="connsiteX37" fmla="*/ 635 w 10196"/>
                <a:gd name="connsiteY37" fmla="*/ 4712 h 10107"/>
                <a:gd name="connsiteX38" fmla="*/ 678 w 10196"/>
                <a:gd name="connsiteY38" fmla="*/ 4269 h 10107"/>
                <a:gd name="connsiteX39" fmla="*/ 766 w 10196"/>
                <a:gd name="connsiteY39" fmla="*/ 3864 h 10107"/>
                <a:gd name="connsiteX40" fmla="*/ 919 w 10196"/>
                <a:gd name="connsiteY40" fmla="*/ 3460 h 10107"/>
                <a:gd name="connsiteX41" fmla="*/ 1094 w 10196"/>
                <a:gd name="connsiteY41" fmla="*/ 3055 h 10107"/>
                <a:gd name="connsiteX42" fmla="*/ 1335 w 10196"/>
                <a:gd name="connsiteY42" fmla="*/ 2689 h 10107"/>
                <a:gd name="connsiteX43" fmla="*/ 1597 w 10196"/>
                <a:gd name="connsiteY43" fmla="*/ 2323 h 10107"/>
                <a:gd name="connsiteX44" fmla="*/ 1904 w 10196"/>
                <a:gd name="connsiteY44" fmla="*/ 1995 h 10107"/>
                <a:gd name="connsiteX45" fmla="*/ 2254 w 10196"/>
                <a:gd name="connsiteY45" fmla="*/ 1687 h 10107"/>
                <a:gd name="connsiteX46" fmla="*/ 2648 w 10196"/>
                <a:gd name="connsiteY46" fmla="*/ 1417 h 10107"/>
                <a:gd name="connsiteX47" fmla="*/ 2845 w 10196"/>
                <a:gd name="connsiteY47" fmla="*/ 1282 h 10107"/>
                <a:gd name="connsiteX48" fmla="*/ 3063 w 10196"/>
                <a:gd name="connsiteY48" fmla="*/ 1167 h 10107"/>
                <a:gd name="connsiteX49" fmla="*/ 3063 w 10196"/>
                <a:gd name="connsiteY49" fmla="*/ 1167 h 10107"/>
                <a:gd name="connsiteX50" fmla="*/ 3435 w 10196"/>
                <a:gd name="connsiteY50" fmla="*/ 1013 h 10107"/>
                <a:gd name="connsiteX51" fmla="*/ 3786 w 10196"/>
                <a:gd name="connsiteY51" fmla="*/ 878 h 10107"/>
                <a:gd name="connsiteX52" fmla="*/ 4158 w 10196"/>
                <a:gd name="connsiteY52" fmla="*/ 762 h 10107"/>
                <a:gd name="connsiteX53" fmla="*/ 4530 w 10196"/>
                <a:gd name="connsiteY53" fmla="*/ 685 h 10107"/>
                <a:gd name="connsiteX54" fmla="*/ 4902 w 10196"/>
                <a:gd name="connsiteY54" fmla="*/ 627 h 10107"/>
                <a:gd name="connsiteX55" fmla="*/ 5295 w 10196"/>
                <a:gd name="connsiteY55" fmla="*/ 608 h 10107"/>
                <a:gd name="connsiteX56" fmla="*/ 5667 w 10196"/>
                <a:gd name="connsiteY56" fmla="*/ 608 h 10107"/>
                <a:gd name="connsiteX57" fmla="*/ 6039 w 10196"/>
                <a:gd name="connsiteY57" fmla="*/ 627 h 10107"/>
                <a:gd name="connsiteX58" fmla="*/ 6039 w 10196"/>
                <a:gd name="connsiteY58" fmla="*/ 627 h 10107"/>
                <a:gd name="connsiteX59" fmla="*/ 5591 w 10196"/>
                <a:gd name="connsiteY59" fmla="*/ 270 h 10107"/>
                <a:gd name="connsiteX60" fmla="*/ 5164 w 10196"/>
                <a:gd name="connsiteY60" fmla="*/ 0 h 10107"/>
                <a:gd name="connsiteX61" fmla="*/ 4661 w 10196"/>
                <a:gd name="connsiteY61" fmla="*/ 107 h 10107"/>
                <a:gd name="connsiteX62" fmla="*/ 4661 w 10196"/>
                <a:gd name="connsiteY62" fmla="*/ 107 h 10107"/>
                <a:gd name="connsiteX63" fmla="*/ 4179 w 10196"/>
                <a:gd name="connsiteY63" fmla="*/ 203 h 10107"/>
                <a:gd name="connsiteX64" fmla="*/ 3698 w 10196"/>
                <a:gd name="connsiteY64" fmla="*/ 319 h 10107"/>
                <a:gd name="connsiteX65" fmla="*/ 3217 w 10196"/>
                <a:gd name="connsiteY65" fmla="*/ 492 h 10107"/>
                <a:gd name="connsiteX66" fmla="*/ 2757 w 10196"/>
                <a:gd name="connsiteY66" fmla="*/ 704 h 10107"/>
                <a:gd name="connsiteX67" fmla="*/ 2757 w 10196"/>
                <a:gd name="connsiteY67" fmla="*/ 704 h 10107"/>
                <a:gd name="connsiteX68" fmla="*/ 2516 w 10196"/>
                <a:gd name="connsiteY68" fmla="*/ 820 h 10107"/>
                <a:gd name="connsiteX69" fmla="*/ 2276 w 10196"/>
                <a:gd name="connsiteY69" fmla="*/ 974 h 10107"/>
                <a:gd name="connsiteX70" fmla="*/ 2057 w 10196"/>
                <a:gd name="connsiteY70" fmla="*/ 1128 h 10107"/>
                <a:gd name="connsiteX71" fmla="*/ 1838 w 10196"/>
                <a:gd name="connsiteY71" fmla="*/ 1282 h 10107"/>
                <a:gd name="connsiteX72" fmla="*/ 1641 w 10196"/>
                <a:gd name="connsiteY72" fmla="*/ 1456 h 10107"/>
                <a:gd name="connsiteX73" fmla="*/ 1444 w 10196"/>
                <a:gd name="connsiteY73" fmla="*/ 1629 h 10107"/>
                <a:gd name="connsiteX74" fmla="*/ 1269 w 10196"/>
                <a:gd name="connsiteY74" fmla="*/ 1803 h 10107"/>
                <a:gd name="connsiteX75" fmla="*/ 1094 w 10196"/>
                <a:gd name="connsiteY75" fmla="*/ 1995 h 10107"/>
                <a:gd name="connsiteX76" fmla="*/ 941 w 10196"/>
                <a:gd name="connsiteY76" fmla="*/ 2188 h 10107"/>
                <a:gd name="connsiteX77" fmla="*/ 810 w 10196"/>
                <a:gd name="connsiteY77" fmla="*/ 2400 h 10107"/>
                <a:gd name="connsiteX78" fmla="*/ 656 w 10196"/>
                <a:gd name="connsiteY78" fmla="*/ 2612 h 10107"/>
                <a:gd name="connsiteX79" fmla="*/ 547 w 10196"/>
                <a:gd name="connsiteY79" fmla="*/ 2824 h 10107"/>
                <a:gd name="connsiteX80" fmla="*/ 328 w 10196"/>
                <a:gd name="connsiteY80" fmla="*/ 3267 h 10107"/>
                <a:gd name="connsiteX81" fmla="*/ 175 w 10196"/>
                <a:gd name="connsiteY81" fmla="*/ 3710 h 10107"/>
                <a:gd name="connsiteX82" fmla="*/ 66 w 10196"/>
                <a:gd name="connsiteY82" fmla="*/ 4192 h 10107"/>
                <a:gd name="connsiteX83" fmla="*/ 0 w 10196"/>
                <a:gd name="connsiteY83" fmla="*/ 4673 h 10107"/>
                <a:gd name="connsiteX84" fmla="*/ 0 w 10196"/>
                <a:gd name="connsiteY84" fmla="*/ 4905 h 10107"/>
                <a:gd name="connsiteX85" fmla="*/ 0 w 10196"/>
                <a:gd name="connsiteY85" fmla="*/ 5155 h 10107"/>
                <a:gd name="connsiteX86" fmla="*/ 22 w 10196"/>
                <a:gd name="connsiteY86" fmla="*/ 5386 h 10107"/>
                <a:gd name="connsiteX87" fmla="*/ 44 w 10196"/>
                <a:gd name="connsiteY87" fmla="*/ 5637 h 10107"/>
                <a:gd name="connsiteX88" fmla="*/ 88 w 10196"/>
                <a:gd name="connsiteY88" fmla="*/ 5887 h 10107"/>
                <a:gd name="connsiteX89" fmla="*/ 153 w 10196"/>
                <a:gd name="connsiteY89" fmla="*/ 6119 h 10107"/>
                <a:gd name="connsiteX90" fmla="*/ 219 w 10196"/>
                <a:gd name="connsiteY90" fmla="*/ 6369 h 10107"/>
                <a:gd name="connsiteX91" fmla="*/ 306 w 10196"/>
                <a:gd name="connsiteY91" fmla="*/ 6600 h 10107"/>
                <a:gd name="connsiteX92" fmla="*/ 394 w 10196"/>
                <a:gd name="connsiteY92" fmla="*/ 6831 h 10107"/>
                <a:gd name="connsiteX93" fmla="*/ 503 w 10196"/>
                <a:gd name="connsiteY93" fmla="*/ 7082 h 10107"/>
                <a:gd name="connsiteX94" fmla="*/ 635 w 10196"/>
                <a:gd name="connsiteY94" fmla="*/ 7313 h 10107"/>
                <a:gd name="connsiteX95" fmla="*/ 788 w 10196"/>
                <a:gd name="connsiteY95" fmla="*/ 7544 h 10107"/>
                <a:gd name="connsiteX96" fmla="*/ 788 w 10196"/>
                <a:gd name="connsiteY96" fmla="*/ 7544 h 10107"/>
                <a:gd name="connsiteX97" fmla="*/ 941 w 10196"/>
                <a:gd name="connsiteY97" fmla="*/ 7756 h 10107"/>
                <a:gd name="connsiteX98" fmla="*/ 1094 w 10196"/>
                <a:gd name="connsiteY98" fmla="*/ 7968 h 10107"/>
                <a:gd name="connsiteX99" fmla="*/ 1269 w 10196"/>
                <a:gd name="connsiteY99" fmla="*/ 8180 h 10107"/>
                <a:gd name="connsiteX100" fmla="*/ 1466 w 10196"/>
                <a:gd name="connsiteY100" fmla="*/ 8373 h 10107"/>
                <a:gd name="connsiteX101" fmla="*/ 1641 w 10196"/>
                <a:gd name="connsiteY101" fmla="*/ 8546 h 10107"/>
                <a:gd name="connsiteX102" fmla="*/ 1860 w 10196"/>
                <a:gd name="connsiteY102" fmla="*/ 8739 h 10107"/>
                <a:gd name="connsiteX103" fmla="*/ 2057 w 10196"/>
                <a:gd name="connsiteY103" fmla="*/ 8893 h 10107"/>
                <a:gd name="connsiteX104" fmla="*/ 2276 w 10196"/>
                <a:gd name="connsiteY104" fmla="*/ 9047 h 10107"/>
                <a:gd name="connsiteX105" fmla="*/ 2495 w 10196"/>
                <a:gd name="connsiteY105" fmla="*/ 9201 h 10107"/>
                <a:gd name="connsiteX106" fmla="*/ 2735 w 10196"/>
                <a:gd name="connsiteY106" fmla="*/ 9336 h 10107"/>
                <a:gd name="connsiteX107" fmla="*/ 2976 w 10196"/>
                <a:gd name="connsiteY107" fmla="*/ 9452 h 10107"/>
                <a:gd name="connsiteX108" fmla="*/ 3217 w 10196"/>
                <a:gd name="connsiteY108" fmla="*/ 9568 h 10107"/>
                <a:gd name="connsiteX109" fmla="*/ 3720 w 10196"/>
                <a:gd name="connsiteY109" fmla="*/ 9760 h 10107"/>
                <a:gd name="connsiteX110" fmla="*/ 4223 w 10196"/>
                <a:gd name="connsiteY110" fmla="*/ 9914 h 10107"/>
                <a:gd name="connsiteX111" fmla="*/ 4748 w 10196"/>
                <a:gd name="connsiteY111" fmla="*/ 10030 h 10107"/>
                <a:gd name="connsiteX112" fmla="*/ 5295 w 10196"/>
                <a:gd name="connsiteY112" fmla="*/ 10088 h 10107"/>
                <a:gd name="connsiteX113" fmla="*/ 5558 w 10196"/>
                <a:gd name="connsiteY113" fmla="*/ 10107 h 10107"/>
                <a:gd name="connsiteX114" fmla="*/ 5842 w 10196"/>
                <a:gd name="connsiteY114" fmla="*/ 10107 h 10107"/>
                <a:gd name="connsiteX115" fmla="*/ 6105 w 10196"/>
                <a:gd name="connsiteY115" fmla="*/ 10107 h 10107"/>
                <a:gd name="connsiteX116" fmla="*/ 6389 w 10196"/>
                <a:gd name="connsiteY116" fmla="*/ 10088 h 10107"/>
                <a:gd name="connsiteX117" fmla="*/ 6652 w 10196"/>
                <a:gd name="connsiteY117" fmla="*/ 10049 h 10107"/>
                <a:gd name="connsiteX118" fmla="*/ 6915 w 10196"/>
                <a:gd name="connsiteY118" fmla="*/ 10011 h 10107"/>
                <a:gd name="connsiteX119" fmla="*/ 7199 w 10196"/>
                <a:gd name="connsiteY119" fmla="*/ 9953 h 10107"/>
                <a:gd name="connsiteX120" fmla="*/ 7462 w 10196"/>
                <a:gd name="connsiteY120" fmla="*/ 9876 h 10107"/>
                <a:gd name="connsiteX121" fmla="*/ 7724 w 10196"/>
                <a:gd name="connsiteY121" fmla="*/ 9799 h 10107"/>
                <a:gd name="connsiteX122" fmla="*/ 7987 w 10196"/>
                <a:gd name="connsiteY122" fmla="*/ 9702 h 10107"/>
                <a:gd name="connsiteX123" fmla="*/ 8249 w 10196"/>
                <a:gd name="connsiteY123" fmla="*/ 9587 h 10107"/>
                <a:gd name="connsiteX124" fmla="*/ 8490 w 10196"/>
                <a:gd name="connsiteY124" fmla="*/ 9471 h 10107"/>
                <a:gd name="connsiteX125" fmla="*/ 8490 w 10196"/>
                <a:gd name="connsiteY125" fmla="*/ 9471 h 10107"/>
                <a:gd name="connsiteX126" fmla="*/ 8818 w 10196"/>
                <a:gd name="connsiteY126" fmla="*/ 9298 h 10107"/>
                <a:gd name="connsiteX127" fmla="*/ 9125 w 10196"/>
                <a:gd name="connsiteY127" fmla="*/ 9086 h 10107"/>
                <a:gd name="connsiteX128" fmla="*/ 9431 w 10196"/>
                <a:gd name="connsiteY128" fmla="*/ 8874 h 10107"/>
                <a:gd name="connsiteX129" fmla="*/ 9694 w 10196"/>
                <a:gd name="connsiteY129" fmla="*/ 8643 h 10107"/>
                <a:gd name="connsiteX130" fmla="*/ 9694 w 10196"/>
                <a:gd name="connsiteY130" fmla="*/ 8643 h 10107"/>
                <a:gd name="connsiteX0" fmla="*/ 9694 w 10185"/>
                <a:gd name="connsiteY0" fmla="*/ 8643 h 10107"/>
                <a:gd name="connsiteX1" fmla="*/ 9694 w 10185"/>
                <a:gd name="connsiteY1" fmla="*/ 8643 h 10107"/>
                <a:gd name="connsiteX2" fmla="*/ 10110 w 10185"/>
                <a:gd name="connsiteY2" fmla="*/ 8266 h 10107"/>
                <a:gd name="connsiteX3" fmla="*/ 10150 w 10185"/>
                <a:gd name="connsiteY3" fmla="*/ 7711 h 10107"/>
                <a:gd name="connsiteX4" fmla="*/ 10173 w 10185"/>
                <a:gd name="connsiteY4" fmla="*/ 7118 h 10107"/>
                <a:gd name="connsiteX5" fmla="*/ 9847 w 10185"/>
                <a:gd name="connsiteY5" fmla="*/ 7602 h 10107"/>
                <a:gd name="connsiteX6" fmla="*/ 9650 w 10185"/>
                <a:gd name="connsiteY6" fmla="*/ 7833 h 10107"/>
                <a:gd name="connsiteX7" fmla="*/ 9453 w 10185"/>
                <a:gd name="connsiteY7" fmla="*/ 8065 h 10107"/>
                <a:gd name="connsiteX8" fmla="*/ 9234 w 10185"/>
                <a:gd name="connsiteY8" fmla="*/ 8277 h 10107"/>
                <a:gd name="connsiteX9" fmla="*/ 8993 w 10185"/>
                <a:gd name="connsiteY9" fmla="*/ 8469 h 10107"/>
                <a:gd name="connsiteX10" fmla="*/ 8753 w 10185"/>
                <a:gd name="connsiteY10" fmla="*/ 8662 h 10107"/>
                <a:gd name="connsiteX11" fmla="*/ 8468 w 10185"/>
                <a:gd name="connsiteY11" fmla="*/ 8835 h 10107"/>
                <a:gd name="connsiteX12" fmla="*/ 8184 w 10185"/>
                <a:gd name="connsiteY12" fmla="*/ 8989 h 10107"/>
                <a:gd name="connsiteX13" fmla="*/ 8184 w 10185"/>
                <a:gd name="connsiteY13" fmla="*/ 8989 h 10107"/>
                <a:gd name="connsiteX14" fmla="*/ 7965 w 10185"/>
                <a:gd name="connsiteY14" fmla="*/ 9105 h 10107"/>
                <a:gd name="connsiteX15" fmla="*/ 7724 w 10185"/>
                <a:gd name="connsiteY15" fmla="*/ 9201 h 10107"/>
                <a:gd name="connsiteX16" fmla="*/ 7265 w 10185"/>
                <a:gd name="connsiteY16" fmla="*/ 9356 h 10107"/>
                <a:gd name="connsiteX17" fmla="*/ 6783 w 10185"/>
                <a:gd name="connsiteY17" fmla="*/ 9471 h 10107"/>
                <a:gd name="connsiteX18" fmla="*/ 6302 w 10185"/>
                <a:gd name="connsiteY18" fmla="*/ 9529 h 10107"/>
                <a:gd name="connsiteX19" fmla="*/ 5821 w 10185"/>
                <a:gd name="connsiteY19" fmla="*/ 9568 h 10107"/>
                <a:gd name="connsiteX20" fmla="*/ 5339 w 10185"/>
                <a:gd name="connsiteY20" fmla="*/ 9548 h 10107"/>
                <a:gd name="connsiteX21" fmla="*/ 4858 w 10185"/>
                <a:gd name="connsiteY21" fmla="*/ 9490 h 10107"/>
                <a:gd name="connsiteX22" fmla="*/ 4398 w 10185"/>
                <a:gd name="connsiteY22" fmla="*/ 9394 h 10107"/>
                <a:gd name="connsiteX23" fmla="*/ 3939 w 10185"/>
                <a:gd name="connsiteY23" fmla="*/ 9259 h 10107"/>
                <a:gd name="connsiteX24" fmla="*/ 3479 w 10185"/>
                <a:gd name="connsiteY24" fmla="*/ 9086 h 10107"/>
                <a:gd name="connsiteX25" fmla="*/ 3063 w 10185"/>
                <a:gd name="connsiteY25" fmla="*/ 8874 h 10107"/>
                <a:gd name="connsiteX26" fmla="*/ 2648 w 10185"/>
                <a:gd name="connsiteY26" fmla="*/ 8623 h 10107"/>
                <a:gd name="connsiteX27" fmla="*/ 2276 w 10185"/>
                <a:gd name="connsiteY27" fmla="*/ 8334 h 10107"/>
                <a:gd name="connsiteX28" fmla="*/ 1926 w 10185"/>
                <a:gd name="connsiteY28" fmla="*/ 8007 h 10107"/>
                <a:gd name="connsiteX29" fmla="*/ 1597 w 10185"/>
                <a:gd name="connsiteY29" fmla="*/ 7660 h 10107"/>
                <a:gd name="connsiteX30" fmla="*/ 1313 w 10185"/>
                <a:gd name="connsiteY30" fmla="*/ 7255 h 10107"/>
                <a:gd name="connsiteX31" fmla="*/ 1313 w 10185"/>
                <a:gd name="connsiteY31" fmla="*/ 7255 h 10107"/>
                <a:gd name="connsiteX32" fmla="*/ 1072 w 10185"/>
                <a:gd name="connsiteY32" fmla="*/ 6851 h 10107"/>
                <a:gd name="connsiteX33" fmla="*/ 897 w 10185"/>
                <a:gd name="connsiteY33" fmla="*/ 6427 h 10107"/>
                <a:gd name="connsiteX34" fmla="*/ 744 w 10185"/>
                <a:gd name="connsiteY34" fmla="*/ 6003 h 10107"/>
                <a:gd name="connsiteX35" fmla="*/ 656 w 10185"/>
                <a:gd name="connsiteY35" fmla="*/ 5579 h 10107"/>
                <a:gd name="connsiteX36" fmla="*/ 613 w 10185"/>
                <a:gd name="connsiteY36" fmla="*/ 5136 h 10107"/>
                <a:gd name="connsiteX37" fmla="*/ 635 w 10185"/>
                <a:gd name="connsiteY37" fmla="*/ 4712 h 10107"/>
                <a:gd name="connsiteX38" fmla="*/ 678 w 10185"/>
                <a:gd name="connsiteY38" fmla="*/ 4269 h 10107"/>
                <a:gd name="connsiteX39" fmla="*/ 766 w 10185"/>
                <a:gd name="connsiteY39" fmla="*/ 3864 h 10107"/>
                <a:gd name="connsiteX40" fmla="*/ 919 w 10185"/>
                <a:gd name="connsiteY40" fmla="*/ 3460 h 10107"/>
                <a:gd name="connsiteX41" fmla="*/ 1094 w 10185"/>
                <a:gd name="connsiteY41" fmla="*/ 3055 h 10107"/>
                <a:gd name="connsiteX42" fmla="*/ 1335 w 10185"/>
                <a:gd name="connsiteY42" fmla="*/ 2689 h 10107"/>
                <a:gd name="connsiteX43" fmla="*/ 1597 w 10185"/>
                <a:gd name="connsiteY43" fmla="*/ 2323 h 10107"/>
                <a:gd name="connsiteX44" fmla="*/ 1904 w 10185"/>
                <a:gd name="connsiteY44" fmla="*/ 1995 h 10107"/>
                <a:gd name="connsiteX45" fmla="*/ 2254 w 10185"/>
                <a:gd name="connsiteY45" fmla="*/ 1687 h 10107"/>
                <a:gd name="connsiteX46" fmla="*/ 2648 w 10185"/>
                <a:gd name="connsiteY46" fmla="*/ 1417 h 10107"/>
                <a:gd name="connsiteX47" fmla="*/ 2845 w 10185"/>
                <a:gd name="connsiteY47" fmla="*/ 1282 h 10107"/>
                <a:gd name="connsiteX48" fmla="*/ 3063 w 10185"/>
                <a:gd name="connsiteY48" fmla="*/ 1167 h 10107"/>
                <a:gd name="connsiteX49" fmla="*/ 3063 w 10185"/>
                <a:gd name="connsiteY49" fmla="*/ 1167 h 10107"/>
                <a:gd name="connsiteX50" fmla="*/ 3435 w 10185"/>
                <a:gd name="connsiteY50" fmla="*/ 1013 h 10107"/>
                <a:gd name="connsiteX51" fmla="*/ 3786 w 10185"/>
                <a:gd name="connsiteY51" fmla="*/ 878 h 10107"/>
                <a:gd name="connsiteX52" fmla="*/ 4158 w 10185"/>
                <a:gd name="connsiteY52" fmla="*/ 762 h 10107"/>
                <a:gd name="connsiteX53" fmla="*/ 4530 w 10185"/>
                <a:gd name="connsiteY53" fmla="*/ 685 h 10107"/>
                <a:gd name="connsiteX54" fmla="*/ 4902 w 10185"/>
                <a:gd name="connsiteY54" fmla="*/ 627 h 10107"/>
                <a:gd name="connsiteX55" fmla="*/ 5295 w 10185"/>
                <a:gd name="connsiteY55" fmla="*/ 608 h 10107"/>
                <a:gd name="connsiteX56" fmla="*/ 5667 w 10185"/>
                <a:gd name="connsiteY56" fmla="*/ 608 h 10107"/>
                <a:gd name="connsiteX57" fmla="*/ 6039 w 10185"/>
                <a:gd name="connsiteY57" fmla="*/ 627 h 10107"/>
                <a:gd name="connsiteX58" fmla="*/ 6039 w 10185"/>
                <a:gd name="connsiteY58" fmla="*/ 627 h 10107"/>
                <a:gd name="connsiteX59" fmla="*/ 5591 w 10185"/>
                <a:gd name="connsiteY59" fmla="*/ 270 h 10107"/>
                <a:gd name="connsiteX60" fmla="*/ 5164 w 10185"/>
                <a:gd name="connsiteY60" fmla="*/ 0 h 10107"/>
                <a:gd name="connsiteX61" fmla="*/ 4661 w 10185"/>
                <a:gd name="connsiteY61" fmla="*/ 107 h 10107"/>
                <a:gd name="connsiteX62" fmla="*/ 4661 w 10185"/>
                <a:gd name="connsiteY62" fmla="*/ 107 h 10107"/>
                <a:gd name="connsiteX63" fmla="*/ 4179 w 10185"/>
                <a:gd name="connsiteY63" fmla="*/ 203 h 10107"/>
                <a:gd name="connsiteX64" fmla="*/ 3698 w 10185"/>
                <a:gd name="connsiteY64" fmla="*/ 319 h 10107"/>
                <a:gd name="connsiteX65" fmla="*/ 3217 w 10185"/>
                <a:gd name="connsiteY65" fmla="*/ 492 h 10107"/>
                <a:gd name="connsiteX66" fmla="*/ 2757 w 10185"/>
                <a:gd name="connsiteY66" fmla="*/ 704 h 10107"/>
                <a:gd name="connsiteX67" fmla="*/ 2757 w 10185"/>
                <a:gd name="connsiteY67" fmla="*/ 704 h 10107"/>
                <a:gd name="connsiteX68" fmla="*/ 2516 w 10185"/>
                <a:gd name="connsiteY68" fmla="*/ 820 h 10107"/>
                <a:gd name="connsiteX69" fmla="*/ 2276 w 10185"/>
                <a:gd name="connsiteY69" fmla="*/ 974 h 10107"/>
                <a:gd name="connsiteX70" fmla="*/ 2057 w 10185"/>
                <a:gd name="connsiteY70" fmla="*/ 1128 h 10107"/>
                <a:gd name="connsiteX71" fmla="*/ 1838 w 10185"/>
                <a:gd name="connsiteY71" fmla="*/ 1282 h 10107"/>
                <a:gd name="connsiteX72" fmla="*/ 1641 w 10185"/>
                <a:gd name="connsiteY72" fmla="*/ 1456 h 10107"/>
                <a:gd name="connsiteX73" fmla="*/ 1444 w 10185"/>
                <a:gd name="connsiteY73" fmla="*/ 1629 h 10107"/>
                <a:gd name="connsiteX74" fmla="*/ 1269 w 10185"/>
                <a:gd name="connsiteY74" fmla="*/ 1803 h 10107"/>
                <a:gd name="connsiteX75" fmla="*/ 1094 w 10185"/>
                <a:gd name="connsiteY75" fmla="*/ 1995 h 10107"/>
                <a:gd name="connsiteX76" fmla="*/ 941 w 10185"/>
                <a:gd name="connsiteY76" fmla="*/ 2188 h 10107"/>
                <a:gd name="connsiteX77" fmla="*/ 810 w 10185"/>
                <a:gd name="connsiteY77" fmla="*/ 2400 h 10107"/>
                <a:gd name="connsiteX78" fmla="*/ 656 w 10185"/>
                <a:gd name="connsiteY78" fmla="*/ 2612 h 10107"/>
                <a:gd name="connsiteX79" fmla="*/ 547 w 10185"/>
                <a:gd name="connsiteY79" fmla="*/ 2824 h 10107"/>
                <a:gd name="connsiteX80" fmla="*/ 328 w 10185"/>
                <a:gd name="connsiteY80" fmla="*/ 3267 h 10107"/>
                <a:gd name="connsiteX81" fmla="*/ 175 w 10185"/>
                <a:gd name="connsiteY81" fmla="*/ 3710 h 10107"/>
                <a:gd name="connsiteX82" fmla="*/ 66 w 10185"/>
                <a:gd name="connsiteY82" fmla="*/ 4192 h 10107"/>
                <a:gd name="connsiteX83" fmla="*/ 0 w 10185"/>
                <a:gd name="connsiteY83" fmla="*/ 4673 h 10107"/>
                <a:gd name="connsiteX84" fmla="*/ 0 w 10185"/>
                <a:gd name="connsiteY84" fmla="*/ 4905 h 10107"/>
                <a:gd name="connsiteX85" fmla="*/ 0 w 10185"/>
                <a:gd name="connsiteY85" fmla="*/ 5155 h 10107"/>
                <a:gd name="connsiteX86" fmla="*/ 22 w 10185"/>
                <a:gd name="connsiteY86" fmla="*/ 5386 h 10107"/>
                <a:gd name="connsiteX87" fmla="*/ 44 w 10185"/>
                <a:gd name="connsiteY87" fmla="*/ 5637 h 10107"/>
                <a:gd name="connsiteX88" fmla="*/ 88 w 10185"/>
                <a:gd name="connsiteY88" fmla="*/ 5887 h 10107"/>
                <a:gd name="connsiteX89" fmla="*/ 153 w 10185"/>
                <a:gd name="connsiteY89" fmla="*/ 6119 h 10107"/>
                <a:gd name="connsiteX90" fmla="*/ 219 w 10185"/>
                <a:gd name="connsiteY90" fmla="*/ 6369 h 10107"/>
                <a:gd name="connsiteX91" fmla="*/ 306 w 10185"/>
                <a:gd name="connsiteY91" fmla="*/ 6600 h 10107"/>
                <a:gd name="connsiteX92" fmla="*/ 394 w 10185"/>
                <a:gd name="connsiteY92" fmla="*/ 6831 h 10107"/>
                <a:gd name="connsiteX93" fmla="*/ 503 w 10185"/>
                <a:gd name="connsiteY93" fmla="*/ 7082 h 10107"/>
                <a:gd name="connsiteX94" fmla="*/ 635 w 10185"/>
                <a:gd name="connsiteY94" fmla="*/ 7313 h 10107"/>
                <a:gd name="connsiteX95" fmla="*/ 788 w 10185"/>
                <a:gd name="connsiteY95" fmla="*/ 7544 h 10107"/>
                <a:gd name="connsiteX96" fmla="*/ 788 w 10185"/>
                <a:gd name="connsiteY96" fmla="*/ 7544 h 10107"/>
                <a:gd name="connsiteX97" fmla="*/ 941 w 10185"/>
                <a:gd name="connsiteY97" fmla="*/ 7756 h 10107"/>
                <a:gd name="connsiteX98" fmla="*/ 1094 w 10185"/>
                <a:gd name="connsiteY98" fmla="*/ 7968 h 10107"/>
                <a:gd name="connsiteX99" fmla="*/ 1269 w 10185"/>
                <a:gd name="connsiteY99" fmla="*/ 8180 h 10107"/>
                <a:gd name="connsiteX100" fmla="*/ 1466 w 10185"/>
                <a:gd name="connsiteY100" fmla="*/ 8373 h 10107"/>
                <a:gd name="connsiteX101" fmla="*/ 1641 w 10185"/>
                <a:gd name="connsiteY101" fmla="*/ 8546 h 10107"/>
                <a:gd name="connsiteX102" fmla="*/ 1860 w 10185"/>
                <a:gd name="connsiteY102" fmla="*/ 8739 h 10107"/>
                <a:gd name="connsiteX103" fmla="*/ 2057 w 10185"/>
                <a:gd name="connsiteY103" fmla="*/ 8893 h 10107"/>
                <a:gd name="connsiteX104" fmla="*/ 2276 w 10185"/>
                <a:gd name="connsiteY104" fmla="*/ 9047 h 10107"/>
                <a:gd name="connsiteX105" fmla="*/ 2495 w 10185"/>
                <a:gd name="connsiteY105" fmla="*/ 9201 h 10107"/>
                <a:gd name="connsiteX106" fmla="*/ 2735 w 10185"/>
                <a:gd name="connsiteY106" fmla="*/ 9336 h 10107"/>
                <a:gd name="connsiteX107" fmla="*/ 2976 w 10185"/>
                <a:gd name="connsiteY107" fmla="*/ 9452 h 10107"/>
                <a:gd name="connsiteX108" fmla="*/ 3217 w 10185"/>
                <a:gd name="connsiteY108" fmla="*/ 9568 h 10107"/>
                <a:gd name="connsiteX109" fmla="*/ 3720 w 10185"/>
                <a:gd name="connsiteY109" fmla="*/ 9760 h 10107"/>
                <a:gd name="connsiteX110" fmla="*/ 4223 w 10185"/>
                <a:gd name="connsiteY110" fmla="*/ 9914 h 10107"/>
                <a:gd name="connsiteX111" fmla="*/ 4748 w 10185"/>
                <a:gd name="connsiteY111" fmla="*/ 10030 h 10107"/>
                <a:gd name="connsiteX112" fmla="*/ 5295 w 10185"/>
                <a:gd name="connsiteY112" fmla="*/ 10088 h 10107"/>
                <a:gd name="connsiteX113" fmla="*/ 5558 w 10185"/>
                <a:gd name="connsiteY113" fmla="*/ 10107 h 10107"/>
                <a:gd name="connsiteX114" fmla="*/ 5842 w 10185"/>
                <a:gd name="connsiteY114" fmla="*/ 10107 h 10107"/>
                <a:gd name="connsiteX115" fmla="*/ 6105 w 10185"/>
                <a:gd name="connsiteY115" fmla="*/ 10107 h 10107"/>
                <a:gd name="connsiteX116" fmla="*/ 6389 w 10185"/>
                <a:gd name="connsiteY116" fmla="*/ 10088 h 10107"/>
                <a:gd name="connsiteX117" fmla="*/ 6652 w 10185"/>
                <a:gd name="connsiteY117" fmla="*/ 10049 h 10107"/>
                <a:gd name="connsiteX118" fmla="*/ 6915 w 10185"/>
                <a:gd name="connsiteY118" fmla="*/ 10011 h 10107"/>
                <a:gd name="connsiteX119" fmla="*/ 7199 w 10185"/>
                <a:gd name="connsiteY119" fmla="*/ 9953 h 10107"/>
                <a:gd name="connsiteX120" fmla="*/ 7462 w 10185"/>
                <a:gd name="connsiteY120" fmla="*/ 9876 h 10107"/>
                <a:gd name="connsiteX121" fmla="*/ 7724 w 10185"/>
                <a:gd name="connsiteY121" fmla="*/ 9799 h 10107"/>
                <a:gd name="connsiteX122" fmla="*/ 7987 w 10185"/>
                <a:gd name="connsiteY122" fmla="*/ 9702 h 10107"/>
                <a:gd name="connsiteX123" fmla="*/ 8249 w 10185"/>
                <a:gd name="connsiteY123" fmla="*/ 9587 h 10107"/>
                <a:gd name="connsiteX124" fmla="*/ 8490 w 10185"/>
                <a:gd name="connsiteY124" fmla="*/ 9471 h 10107"/>
                <a:gd name="connsiteX125" fmla="*/ 8490 w 10185"/>
                <a:gd name="connsiteY125" fmla="*/ 9471 h 10107"/>
                <a:gd name="connsiteX126" fmla="*/ 8818 w 10185"/>
                <a:gd name="connsiteY126" fmla="*/ 9298 h 10107"/>
                <a:gd name="connsiteX127" fmla="*/ 9125 w 10185"/>
                <a:gd name="connsiteY127" fmla="*/ 9086 h 10107"/>
                <a:gd name="connsiteX128" fmla="*/ 9431 w 10185"/>
                <a:gd name="connsiteY128" fmla="*/ 8874 h 10107"/>
                <a:gd name="connsiteX129" fmla="*/ 9694 w 10185"/>
                <a:gd name="connsiteY129" fmla="*/ 8643 h 10107"/>
                <a:gd name="connsiteX130" fmla="*/ 9694 w 10185"/>
                <a:gd name="connsiteY130" fmla="*/ 8643 h 1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10185" h="10107">
                  <a:moveTo>
                    <a:pt x="9694" y="8643"/>
                  </a:moveTo>
                  <a:lnTo>
                    <a:pt x="9694" y="8643"/>
                  </a:lnTo>
                  <a:cubicBezTo>
                    <a:pt x="9730" y="8540"/>
                    <a:pt x="10074" y="8369"/>
                    <a:pt x="10110" y="8266"/>
                  </a:cubicBezTo>
                  <a:cubicBezTo>
                    <a:pt x="10157" y="8119"/>
                    <a:pt x="10140" y="7902"/>
                    <a:pt x="10150" y="7711"/>
                  </a:cubicBezTo>
                  <a:cubicBezTo>
                    <a:pt x="10140" y="7418"/>
                    <a:pt x="10214" y="7147"/>
                    <a:pt x="10173" y="7118"/>
                  </a:cubicBezTo>
                  <a:lnTo>
                    <a:pt x="9847" y="7602"/>
                  </a:lnTo>
                  <a:lnTo>
                    <a:pt x="9650" y="7833"/>
                  </a:lnTo>
                  <a:cubicBezTo>
                    <a:pt x="9584" y="7910"/>
                    <a:pt x="9519" y="7988"/>
                    <a:pt x="9453" y="8065"/>
                  </a:cubicBezTo>
                  <a:lnTo>
                    <a:pt x="9234" y="8277"/>
                  </a:lnTo>
                  <a:lnTo>
                    <a:pt x="8993" y="8469"/>
                  </a:lnTo>
                  <a:lnTo>
                    <a:pt x="8753" y="8662"/>
                  </a:lnTo>
                  <a:lnTo>
                    <a:pt x="8468" y="8835"/>
                  </a:lnTo>
                  <a:lnTo>
                    <a:pt x="8184" y="8989"/>
                  </a:lnTo>
                  <a:lnTo>
                    <a:pt x="8184" y="8989"/>
                  </a:lnTo>
                  <a:lnTo>
                    <a:pt x="7965" y="9105"/>
                  </a:lnTo>
                  <a:lnTo>
                    <a:pt x="7724" y="9201"/>
                  </a:lnTo>
                  <a:lnTo>
                    <a:pt x="7265" y="9356"/>
                  </a:lnTo>
                  <a:lnTo>
                    <a:pt x="6783" y="9471"/>
                  </a:lnTo>
                  <a:lnTo>
                    <a:pt x="6302" y="9529"/>
                  </a:lnTo>
                  <a:lnTo>
                    <a:pt x="5821" y="9568"/>
                  </a:lnTo>
                  <a:lnTo>
                    <a:pt x="5339" y="9548"/>
                  </a:lnTo>
                  <a:lnTo>
                    <a:pt x="4858" y="9490"/>
                  </a:lnTo>
                  <a:lnTo>
                    <a:pt x="4398" y="9394"/>
                  </a:lnTo>
                  <a:lnTo>
                    <a:pt x="3939" y="9259"/>
                  </a:lnTo>
                  <a:lnTo>
                    <a:pt x="3479" y="9086"/>
                  </a:lnTo>
                  <a:lnTo>
                    <a:pt x="3063" y="8874"/>
                  </a:lnTo>
                  <a:lnTo>
                    <a:pt x="2648" y="8623"/>
                  </a:lnTo>
                  <a:lnTo>
                    <a:pt x="2276" y="8334"/>
                  </a:lnTo>
                  <a:lnTo>
                    <a:pt x="1926" y="8007"/>
                  </a:lnTo>
                  <a:lnTo>
                    <a:pt x="1597" y="7660"/>
                  </a:lnTo>
                  <a:lnTo>
                    <a:pt x="1313" y="7255"/>
                  </a:lnTo>
                  <a:lnTo>
                    <a:pt x="1313" y="7255"/>
                  </a:lnTo>
                  <a:cubicBezTo>
                    <a:pt x="1233" y="7120"/>
                    <a:pt x="1152" y="6986"/>
                    <a:pt x="1072" y="6851"/>
                  </a:cubicBezTo>
                  <a:lnTo>
                    <a:pt x="897" y="6427"/>
                  </a:lnTo>
                  <a:lnTo>
                    <a:pt x="744" y="6003"/>
                  </a:lnTo>
                  <a:cubicBezTo>
                    <a:pt x="715" y="5862"/>
                    <a:pt x="685" y="5720"/>
                    <a:pt x="656" y="5579"/>
                  </a:cubicBezTo>
                  <a:cubicBezTo>
                    <a:pt x="642" y="5431"/>
                    <a:pt x="627" y="5284"/>
                    <a:pt x="613" y="5136"/>
                  </a:cubicBezTo>
                  <a:cubicBezTo>
                    <a:pt x="620" y="4995"/>
                    <a:pt x="628" y="4853"/>
                    <a:pt x="635" y="4712"/>
                  </a:cubicBezTo>
                  <a:cubicBezTo>
                    <a:pt x="649" y="4564"/>
                    <a:pt x="664" y="4417"/>
                    <a:pt x="678" y="4269"/>
                  </a:cubicBezTo>
                  <a:cubicBezTo>
                    <a:pt x="707" y="4134"/>
                    <a:pt x="737" y="3999"/>
                    <a:pt x="766" y="3864"/>
                  </a:cubicBezTo>
                  <a:lnTo>
                    <a:pt x="919" y="3460"/>
                  </a:lnTo>
                  <a:cubicBezTo>
                    <a:pt x="977" y="3325"/>
                    <a:pt x="1036" y="3190"/>
                    <a:pt x="1094" y="3055"/>
                  </a:cubicBezTo>
                  <a:lnTo>
                    <a:pt x="1335" y="2689"/>
                  </a:lnTo>
                  <a:lnTo>
                    <a:pt x="1597" y="2323"/>
                  </a:lnTo>
                  <a:lnTo>
                    <a:pt x="1904" y="1995"/>
                  </a:lnTo>
                  <a:lnTo>
                    <a:pt x="2254" y="1687"/>
                  </a:lnTo>
                  <a:lnTo>
                    <a:pt x="2648" y="1417"/>
                  </a:lnTo>
                  <a:lnTo>
                    <a:pt x="2845" y="1282"/>
                  </a:lnTo>
                  <a:lnTo>
                    <a:pt x="3063" y="1167"/>
                  </a:lnTo>
                  <a:lnTo>
                    <a:pt x="3063" y="1167"/>
                  </a:lnTo>
                  <a:lnTo>
                    <a:pt x="3435" y="1013"/>
                  </a:lnTo>
                  <a:lnTo>
                    <a:pt x="3786" y="878"/>
                  </a:lnTo>
                  <a:lnTo>
                    <a:pt x="4158" y="762"/>
                  </a:lnTo>
                  <a:lnTo>
                    <a:pt x="4530" y="685"/>
                  </a:lnTo>
                  <a:lnTo>
                    <a:pt x="4902" y="627"/>
                  </a:lnTo>
                  <a:lnTo>
                    <a:pt x="5295" y="608"/>
                  </a:lnTo>
                  <a:lnTo>
                    <a:pt x="5667" y="608"/>
                  </a:lnTo>
                  <a:lnTo>
                    <a:pt x="6039" y="627"/>
                  </a:lnTo>
                  <a:lnTo>
                    <a:pt x="6039" y="627"/>
                  </a:lnTo>
                  <a:lnTo>
                    <a:pt x="5591" y="270"/>
                  </a:lnTo>
                  <a:cubicBezTo>
                    <a:pt x="5530" y="187"/>
                    <a:pt x="5281" y="39"/>
                    <a:pt x="5164" y="0"/>
                  </a:cubicBezTo>
                  <a:lnTo>
                    <a:pt x="4661" y="107"/>
                  </a:lnTo>
                  <a:lnTo>
                    <a:pt x="4661" y="107"/>
                  </a:lnTo>
                  <a:lnTo>
                    <a:pt x="4179" y="203"/>
                  </a:lnTo>
                  <a:lnTo>
                    <a:pt x="3698" y="319"/>
                  </a:lnTo>
                  <a:lnTo>
                    <a:pt x="3217" y="492"/>
                  </a:lnTo>
                  <a:lnTo>
                    <a:pt x="2757" y="704"/>
                  </a:lnTo>
                  <a:lnTo>
                    <a:pt x="2757" y="704"/>
                  </a:lnTo>
                  <a:lnTo>
                    <a:pt x="2516" y="820"/>
                  </a:lnTo>
                  <a:lnTo>
                    <a:pt x="2276" y="974"/>
                  </a:lnTo>
                  <a:lnTo>
                    <a:pt x="2057" y="1128"/>
                  </a:lnTo>
                  <a:lnTo>
                    <a:pt x="1838" y="1282"/>
                  </a:lnTo>
                  <a:lnTo>
                    <a:pt x="1641" y="1456"/>
                  </a:lnTo>
                  <a:lnTo>
                    <a:pt x="1444" y="1629"/>
                  </a:lnTo>
                  <a:lnTo>
                    <a:pt x="1269" y="1803"/>
                  </a:lnTo>
                  <a:lnTo>
                    <a:pt x="1094" y="1995"/>
                  </a:lnTo>
                  <a:lnTo>
                    <a:pt x="941" y="2188"/>
                  </a:lnTo>
                  <a:lnTo>
                    <a:pt x="810" y="2400"/>
                  </a:lnTo>
                  <a:cubicBezTo>
                    <a:pt x="759" y="2471"/>
                    <a:pt x="707" y="2541"/>
                    <a:pt x="656" y="2612"/>
                  </a:cubicBezTo>
                  <a:cubicBezTo>
                    <a:pt x="620" y="2683"/>
                    <a:pt x="583" y="2753"/>
                    <a:pt x="547" y="2824"/>
                  </a:cubicBezTo>
                  <a:lnTo>
                    <a:pt x="328" y="3267"/>
                  </a:lnTo>
                  <a:lnTo>
                    <a:pt x="175" y="3710"/>
                  </a:lnTo>
                  <a:cubicBezTo>
                    <a:pt x="139" y="3871"/>
                    <a:pt x="102" y="4031"/>
                    <a:pt x="66" y="4192"/>
                  </a:cubicBezTo>
                  <a:cubicBezTo>
                    <a:pt x="44" y="4352"/>
                    <a:pt x="22" y="4513"/>
                    <a:pt x="0" y="4673"/>
                  </a:cubicBezTo>
                  <a:lnTo>
                    <a:pt x="0" y="4905"/>
                  </a:lnTo>
                  <a:lnTo>
                    <a:pt x="0" y="5155"/>
                  </a:lnTo>
                  <a:cubicBezTo>
                    <a:pt x="7" y="5232"/>
                    <a:pt x="15" y="5309"/>
                    <a:pt x="22" y="5386"/>
                  </a:cubicBezTo>
                  <a:cubicBezTo>
                    <a:pt x="29" y="5470"/>
                    <a:pt x="37" y="5553"/>
                    <a:pt x="44" y="5637"/>
                  </a:cubicBezTo>
                  <a:cubicBezTo>
                    <a:pt x="59" y="5720"/>
                    <a:pt x="73" y="5804"/>
                    <a:pt x="88" y="5887"/>
                  </a:cubicBezTo>
                  <a:cubicBezTo>
                    <a:pt x="110" y="5964"/>
                    <a:pt x="131" y="6042"/>
                    <a:pt x="153" y="6119"/>
                  </a:cubicBezTo>
                  <a:cubicBezTo>
                    <a:pt x="175" y="6202"/>
                    <a:pt x="197" y="6286"/>
                    <a:pt x="219" y="6369"/>
                  </a:cubicBezTo>
                  <a:lnTo>
                    <a:pt x="306" y="6600"/>
                  </a:lnTo>
                  <a:cubicBezTo>
                    <a:pt x="335" y="6677"/>
                    <a:pt x="365" y="6754"/>
                    <a:pt x="394" y="6831"/>
                  </a:cubicBezTo>
                  <a:cubicBezTo>
                    <a:pt x="430" y="6915"/>
                    <a:pt x="467" y="6998"/>
                    <a:pt x="503" y="7082"/>
                  </a:cubicBezTo>
                  <a:lnTo>
                    <a:pt x="635" y="7313"/>
                  </a:lnTo>
                  <a:lnTo>
                    <a:pt x="788" y="7544"/>
                  </a:lnTo>
                  <a:lnTo>
                    <a:pt x="788" y="7544"/>
                  </a:lnTo>
                  <a:lnTo>
                    <a:pt x="941" y="7756"/>
                  </a:lnTo>
                  <a:lnTo>
                    <a:pt x="1094" y="7968"/>
                  </a:lnTo>
                  <a:cubicBezTo>
                    <a:pt x="1152" y="8039"/>
                    <a:pt x="1211" y="8109"/>
                    <a:pt x="1269" y="8180"/>
                  </a:cubicBezTo>
                  <a:lnTo>
                    <a:pt x="1466" y="8373"/>
                  </a:lnTo>
                  <a:cubicBezTo>
                    <a:pt x="1524" y="8431"/>
                    <a:pt x="1583" y="8488"/>
                    <a:pt x="1641" y="8546"/>
                  </a:cubicBezTo>
                  <a:lnTo>
                    <a:pt x="1860" y="8739"/>
                  </a:lnTo>
                  <a:lnTo>
                    <a:pt x="2057" y="8893"/>
                  </a:lnTo>
                  <a:lnTo>
                    <a:pt x="2276" y="9047"/>
                  </a:lnTo>
                  <a:lnTo>
                    <a:pt x="2495" y="9201"/>
                  </a:lnTo>
                  <a:lnTo>
                    <a:pt x="2735" y="9336"/>
                  </a:lnTo>
                  <a:lnTo>
                    <a:pt x="2976" y="9452"/>
                  </a:lnTo>
                  <a:lnTo>
                    <a:pt x="3217" y="9568"/>
                  </a:lnTo>
                  <a:lnTo>
                    <a:pt x="3720" y="9760"/>
                  </a:lnTo>
                  <a:lnTo>
                    <a:pt x="4223" y="9914"/>
                  </a:lnTo>
                  <a:lnTo>
                    <a:pt x="4748" y="10030"/>
                  </a:lnTo>
                  <a:lnTo>
                    <a:pt x="5295" y="10088"/>
                  </a:lnTo>
                  <a:lnTo>
                    <a:pt x="5558" y="10107"/>
                  </a:lnTo>
                  <a:lnTo>
                    <a:pt x="5842" y="10107"/>
                  </a:lnTo>
                  <a:lnTo>
                    <a:pt x="6105" y="10107"/>
                  </a:lnTo>
                  <a:lnTo>
                    <a:pt x="6389" y="10088"/>
                  </a:lnTo>
                  <a:lnTo>
                    <a:pt x="6652" y="10049"/>
                  </a:lnTo>
                  <a:lnTo>
                    <a:pt x="6915" y="10011"/>
                  </a:lnTo>
                  <a:lnTo>
                    <a:pt x="7199" y="9953"/>
                  </a:lnTo>
                  <a:lnTo>
                    <a:pt x="7462" y="9876"/>
                  </a:lnTo>
                  <a:lnTo>
                    <a:pt x="7724" y="9799"/>
                  </a:lnTo>
                  <a:lnTo>
                    <a:pt x="7987" y="9702"/>
                  </a:lnTo>
                  <a:lnTo>
                    <a:pt x="8249" y="9587"/>
                  </a:lnTo>
                  <a:lnTo>
                    <a:pt x="8490" y="9471"/>
                  </a:lnTo>
                  <a:lnTo>
                    <a:pt x="8490" y="9471"/>
                  </a:lnTo>
                  <a:lnTo>
                    <a:pt x="8818" y="9298"/>
                  </a:lnTo>
                  <a:lnTo>
                    <a:pt x="9125" y="9086"/>
                  </a:lnTo>
                  <a:lnTo>
                    <a:pt x="9431" y="8874"/>
                  </a:lnTo>
                  <a:lnTo>
                    <a:pt x="9694" y="8643"/>
                  </a:lnTo>
                  <a:lnTo>
                    <a:pt x="9694" y="8643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8874125" y="4692244"/>
              <a:ext cx="101600" cy="149225"/>
            </a:xfrm>
            <a:custGeom>
              <a:avLst/>
              <a:gdLst>
                <a:gd name="T0" fmla="*/ 46 w 64"/>
                <a:gd name="T1" fmla="*/ 0 h 94"/>
                <a:gd name="T2" fmla="*/ 0 w 64"/>
                <a:gd name="T3" fmla="*/ 26 h 94"/>
                <a:gd name="T4" fmla="*/ 4 w 64"/>
                <a:gd name="T5" fmla="*/ 36 h 94"/>
                <a:gd name="T6" fmla="*/ 22 w 64"/>
                <a:gd name="T7" fmla="*/ 28 h 94"/>
                <a:gd name="T8" fmla="*/ 54 w 64"/>
                <a:gd name="T9" fmla="*/ 94 h 94"/>
                <a:gd name="T10" fmla="*/ 64 w 64"/>
                <a:gd name="T11" fmla="*/ 88 h 94"/>
                <a:gd name="T12" fmla="*/ 32 w 64"/>
                <a:gd name="T13" fmla="*/ 20 h 94"/>
                <a:gd name="T14" fmla="*/ 50 w 64"/>
                <a:gd name="T15" fmla="*/ 10 h 94"/>
                <a:gd name="T16" fmla="*/ 46 w 64"/>
                <a:gd name="T1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94">
                  <a:moveTo>
                    <a:pt x="4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22" y="28"/>
                  </a:lnTo>
                  <a:lnTo>
                    <a:pt x="54" y="94"/>
                  </a:lnTo>
                  <a:lnTo>
                    <a:pt x="64" y="88"/>
                  </a:lnTo>
                  <a:lnTo>
                    <a:pt x="32" y="20"/>
                  </a:lnTo>
                  <a:lnTo>
                    <a:pt x="50" y="1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8966200" y="4644619"/>
              <a:ext cx="120650" cy="161925"/>
            </a:xfrm>
            <a:custGeom>
              <a:avLst/>
              <a:gdLst>
                <a:gd name="T0" fmla="*/ 70 w 76"/>
                <a:gd name="T1" fmla="*/ 70 h 102"/>
                <a:gd name="T2" fmla="*/ 44 w 76"/>
                <a:gd name="T3" fmla="*/ 86 h 102"/>
                <a:gd name="T4" fmla="*/ 30 w 76"/>
                <a:gd name="T5" fmla="*/ 58 h 102"/>
                <a:gd name="T6" fmla="*/ 56 w 76"/>
                <a:gd name="T7" fmla="*/ 44 h 102"/>
                <a:gd name="T8" fmla="*/ 50 w 76"/>
                <a:gd name="T9" fmla="*/ 34 h 102"/>
                <a:gd name="T10" fmla="*/ 26 w 76"/>
                <a:gd name="T11" fmla="*/ 48 h 102"/>
                <a:gd name="T12" fmla="*/ 16 w 76"/>
                <a:gd name="T13" fmla="*/ 28 h 102"/>
                <a:gd name="T14" fmla="*/ 42 w 76"/>
                <a:gd name="T15" fmla="*/ 12 h 102"/>
                <a:gd name="T16" fmla="*/ 38 w 76"/>
                <a:gd name="T17" fmla="*/ 0 h 102"/>
                <a:gd name="T18" fmla="*/ 0 w 76"/>
                <a:gd name="T19" fmla="*/ 24 h 102"/>
                <a:gd name="T20" fmla="*/ 36 w 76"/>
                <a:gd name="T21" fmla="*/ 102 h 102"/>
                <a:gd name="T22" fmla="*/ 76 w 76"/>
                <a:gd name="T23" fmla="*/ 82 h 102"/>
                <a:gd name="T24" fmla="*/ 70 w 76"/>
                <a:gd name="T25" fmla="*/ 7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102">
                  <a:moveTo>
                    <a:pt x="70" y="70"/>
                  </a:moveTo>
                  <a:lnTo>
                    <a:pt x="44" y="86"/>
                  </a:lnTo>
                  <a:lnTo>
                    <a:pt x="30" y="58"/>
                  </a:lnTo>
                  <a:lnTo>
                    <a:pt x="56" y="44"/>
                  </a:lnTo>
                  <a:lnTo>
                    <a:pt x="50" y="34"/>
                  </a:lnTo>
                  <a:lnTo>
                    <a:pt x="26" y="48"/>
                  </a:lnTo>
                  <a:lnTo>
                    <a:pt x="16" y="28"/>
                  </a:lnTo>
                  <a:lnTo>
                    <a:pt x="42" y="12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36" y="102"/>
                  </a:lnTo>
                  <a:lnTo>
                    <a:pt x="76" y="82"/>
                  </a:lnTo>
                  <a:lnTo>
                    <a:pt x="70" y="7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9048750" y="4587469"/>
              <a:ext cx="146050" cy="171450"/>
            </a:xfrm>
            <a:custGeom>
              <a:avLst/>
              <a:gdLst>
                <a:gd name="T0" fmla="*/ 50 w 92"/>
                <a:gd name="T1" fmla="*/ 0 h 108"/>
                <a:gd name="T2" fmla="*/ 38 w 92"/>
                <a:gd name="T3" fmla="*/ 6 h 108"/>
                <a:gd name="T4" fmla="*/ 64 w 92"/>
                <a:gd name="T5" fmla="*/ 60 h 108"/>
                <a:gd name="T6" fmla="*/ 16 w 92"/>
                <a:gd name="T7" fmla="*/ 18 h 108"/>
                <a:gd name="T8" fmla="*/ 0 w 92"/>
                <a:gd name="T9" fmla="*/ 28 h 108"/>
                <a:gd name="T10" fmla="*/ 40 w 92"/>
                <a:gd name="T11" fmla="*/ 108 h 108"/>
                <a:gd name="T12" fmla="*/ 52 w 92"/>
                <a:gd name="T13" fmla="*/ 102 h 108"/>
                <a:gd name="T14" fmla="*/ 24 w 92"/>
                <a:gd name="T15" fmla="*/ 42 h 108"/>
                <a:gd name="T16" fmla="*/ 78 w 92"/>
                <a:gd name="T17" fmla="*/ 88 h 108"/>
                <a:gd name="T18" fmla="*/ 92 w 92"/>
                <a:gd name="T19" fmla="*/ 82 h 108"/>
                <a:gd name="T20" fmla="*/ 50 w 92"/>
                <a:gd name="T2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108">
                  <a:moveTo>
                    <a:pt x="50" y="0"/>
                  </a:moveTo>
                  <a:lnTo>
                    <a:pt x="38" y="6"/>
                  </a:lnTo>
                  <a:lnTo>
                    <a:pt x="64" y="60"/>
                  </a:lnTo>
                  <a:lnTo>
                    <a:pt x="16" y="18"/>
                  </a:lnTo>
                  <a:lnTo>
                    <a:pt x="0" y="28"/>
                  </a:lnTo>
                  <a:lnTo>
                    <a:pt x="40" y="108"/>
                  </a:lnTo>
                  <a:lnTo>
                    <a:pt x="52" y="102"/>
                  </a:lnTo>
                  <a:lnTo>
                    <a:pt x="24" y="42"/>
                  </a:lnTo>
                  <a:lnTo>
                    <a:pt x="78" y="88"/>
                  </a:lnTo>
                  <a:lnTo>
                    <a:pt x="92" y="8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9159875" y="4517619"/>
              <a:ext cx="155575" cy="180975"/>
            </a:xfrm>
            <a:custGeom>
              <a:avLst/>
              <a:gdLst>
                <a:gd name="T0" fmla="*/ 54 w 98"/>
                <a:gd name="T1" fmla="*/ 0 h 114"/>
                <a:gd name="T2" fmla="*/ 40 w 98"/>
                <a:gd name="T3" fmla="*/ 8 h 114"/>
                <a:gd name="T4" fmla="*/ 68 w 98"/>
                <a:gd name="T5" fmla="*/ 62 h 114"/>
                <a:gd name="T6" fmla="*/ 18 w 98"/>
                <a:gd name="T7" fmla="*/ 20 h 114"/>
                <a:gd name="T8" fmla="*/ 0 w 98"/>
                <a:gd name="T9" fmla="*/ 30 h 114"/>
                <a:gd name="T10" fmla="*/ 44 w 98"/>
                <a:gd name="T11" fmla="*/ 114 h 114"/>
                <a:gd name="T12" fmla="*/ 56 w 98"/>
                <a:gd name="T13" fmla="*/ 106 h 114"/>
                <a:gd name="T14" fmla="*/ 24 w 98"/>
                <a:gd name="T15" fmla="*/ 46 h 114"/>
                <a:gd name="T16" fmla="*/ 84 w 98"/>
                <a:gd name="T17" fmla="*/ 92 h 114"/>
                <a:gd name="T18" fmla="*/ 98 w 98"/>
                <a:gd name="T19" fmla="*/ 84 h 114"/>
                <a:gd name="T20" fmla="*/ 54 w 98"/>
                <a:gd name="T2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114">
                  <a:moveTo>
                    <a:pt x="54" y="0"/>
                  </a:moveTo>
                  <a:lnTo>
                    <a:pt x="40" y="8"/>
                  </a:lnTo>
                  <a:lnTo>
                    <a:pt x="68" y="62"/>
                  </a:lnTo>
                  <a:lnTo>
                    <a:pt x="18" y="20"/>
                  </a:lnTo>
                  <a:lnTo>
                    <a:pt x="0" y="30"/>
                  </a:lnTo>
                  <a:lnTo>
                    <a:pt x="44" y="114"/>
                  </a:lnTo>
                  <a:lnTo>
                    <a:pt x="56" y="106"/>
                  </a:lnTo>
                  <a:lnTo>
                    <a:pt x="24" y="46"/>
                  </a:lnTo>
                  <a:lnTo>
                    <a:pt x="84" y="92"/>
                  </a:lnTo>
                  <a:lnTo>
                    <a:pt x="98" y="8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9271000" y="4466819"/>
              <a:ext cx="133350" cy="171450"/>
            </a:xfrm>
            <a:custGeom>
              <a:avLst/>
              <a:gdLst>
                <a:gd name="T0" fmla="*/ 76 w 84"/>
                <a:gd name="T1" fmla="*/ 76 h 108"/>
                <a:gd name="T2" fmla="*/ 66 w 84"/>
                <a:gd name="T3" fmla="*/ 82 h 108"/>
                <a:gd name="T4" fmla="*/ 30 w 84"/>
                <a:gd name="T5" fmla="*/ 18 h 108"/>
                <a:gd name="T6" fmla="*/ 42 w 84"/>
                <a:gd name="T7" fmla="*/ 12 h 108"/>
                <a:gd name="T8" fmla="*/ 36 w 84"/>
                <a:gd name="T9" fmla="*/ 0 h 108"/>
                <a:gd name="T10" fmla="*/ 0 w 84"/>
                <a:gd name="T11" fmla="*/ 22 h 108"/>
                <a:gd name="T12" fmla="*/ 6 w 84"/>
                <a:gd name="T13" fmla="*/ 34 h 108"/>
                <a:gd name="T14" fmla="*/ 16 w 84"/>
                <a:gd name="T15" fmla="*/ 26 h 108"/>
                <a:gd name="T16" fmla="*/ 50 w 84"/>
                <a:gd name="T17" fmla="*/ 90 h 108"/>
                <a:gd name="T18" fmla="*/ 38 w 84"/>
                <a:gd name="T19" fmla="*/ 96 h 108"/>
                <a:gd name="T20" fmla="*/ 46 w 84"/>
                <a:gd name="T21" fmla="*/ 108 h 108"/>
                <a:gd name="T22" fmla="*/ 84 w 84"/>
                <a:gd name="T23" fmla="*/ 88 h 108"/>
                <a:gd name="T24" fmla="*/ 76 w 84"/>
                <a:gd name="T25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76" y="76"/>
                  </a:moveTo>
                  <a:lnTo>
                    <a:pt x="66" y="82"/>
                  </a:lnTo>
                  <a:lnTo>
                    <a:pt x="30" y="18"/>
                  </a:lnTo>
                  <a:lnTo>
                    <a:pt x="42" y="12"/>
                  </a:lnTo>
                  <a:lnTo>
                    <a:pt x="36" y="0"/>
                  </a:lnTo>
                  <a:lnTo>
                    <a:pt x="0" y="22"/>
                  </a:lnTo>
                  <a:lnTo>
                    <a:pt x="6" y="34"/>
                  </a:lnTo>
                  <a:lnTo>
                    <a:pt x="16" y="26"/>
                  </a:lnTo>
                  <a:lnTo>
                    <a:pt x="50" y="90"/>
                  </a:lnTo>
                  <a:lnTo>
                    <a:pt x="38" y="96"/>
                  </a:lnTo>
                  <a:lnTo>
                    <a:pt x="46" y="108"/>
                  </a:lnTo>
                  <a:lnTo>
                    <a:pt x="84" y="88"/>
                  </a:lnTo>
                  <a:lnTo>
                    <a:pt x="76" y="76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9372600" y="4412844"/>
              <a:ext cx="130175" cy="168275"/>
            </a:xfrm>
            <a:custGeom>
              <a:avLst/>
              <a:gdLst>
                <a:gd name="T0" fmla="*/ 64 w 82"/>
                <a:gd name="T1" fmla="*/ 98 h 106"/>
                <a:gd name="T2" fmla="*/ 74 w 82"/>
                <a:gd name="T3" fmla="*/ 90 h 106"/>
                <a:gd name="T4" fmla="*/ 82 w 82"/>
                <a:gd name="T5" fmla="*/ 78 h 106"/>
                <a:gd name="T6" fmla="*/ 82 w 82"/>
                <a:gd name="T7" fmla="*/ 72 h 106"/>
                <a:gd name="T8" fmla="*/ 82 w 82"/>
                <a:gd name="T9" fmla="*/ 60 h 106"/>
                <a:gd name="T10" fmla="*/ 78 w 82"/>
                <a:gd name="T11" fmla="*/ 54 h 106"/>
                <a:gd name="T12" fmla="*/ 74 w 82"/>
                <a:gd name="T13" fmla="*/ 46 h 106"/>
                <a:gd name="T14" fmla="*/ 66 w 82"/>
                <a:gd name="T15" fmla="*/ 42 h 106"/>
                <a:gd name="T16" fmla="*/ 58 w 82"/>
                <a:gd name="T17" fmla="*/ 38 h 106"/>
                <a:gd name="T18" fmla="*/ 46 w 82"/>
                <a:gd name="T19" fmla="*/ 40 h 106"/>
                <a:gd name="T20" fmla="*/ 32 w 82"/>
                <a:gd name="T21" fmla="*/ 44 h 106"/>
                <a:gd name="T22" fmla="*/ 22 w 82"/>
                <a:gd name="T23" fmla="*/ 44 h 106"/>
                <a:gd name="T24" fmla="*/ 20 w 82"/>
                <a:gd name="T25" fmla="*/ 42 h 106"/>
                <a:gd name="T26" fmla="*/ 16 w 82"/>
                <a:gd name="T27" fmla="*/ 38 h 106"/>
                <a:gd name="T28" fmla="*/ 16 w 82"/>
                <a:gd name="T29" fmla="*/ 28 h 106"/>
                <a:gd name="T30" fmla="*/ 18 w 82"/>
                <a:gd name="T31" fmla="*/ 24 h 106"/>
                <a:gd name="T32" fmla="*/ 24 w 82"/>
                <a:gd name="T33" fmla="*/ 20 h 106"/>
                <a:gd name="T34" fmla="*/ 36 w 82"/>
                <a:gd name="T35" fmla="*/ 16 h 106"/>
                <a:gd name="T36" fmla="*/ 50 w 82"/>
                <a:gd name="T37" fmla="*/ 20 h 106"/>
                <a:gd name="T38" fmla="*/ 42 w 82"/>
                <a:gd name="T39" fmla="*/ 0 h 106"/>
                <a:gd name="T40" fmla="*/ 28 w 82"/>
                <a:gd name="T41" fmla="*/ 4 h 106"/>
                <a:gd name="T42" fmla="*/ 16 w 82"/>
                <a:gd name="T43" fmla="*/ 8 h 106"/>
                <a:gd name="T44" fmla="*/ 0 w 82"/>
                <a:gd name="T45" fmla="*/ 28 h 106"/>
                <a:gd name="T46" fmla="*/ 0 w 82"/>
                <a:gd name="T47" fmla="*/ 32 h 106"/>
                <a:gd name="T48" fmla="*/ 4 w 82"/>
                <a:gd name="T49" fmla="*/ 50 h 106"/>
                <a:gd name="T50" fmla="*/ 10 w 82"/>
                <a:gd name="T51" fmla="*/ 58 h 106"/>
                <a:gd name="T52" fmla="*/ 16 w 82"/>
                <a:gd name="T53" fmla="*/ 64 h 106"/>
                <a:gd name="T54" fmla="*/ 36 w 82"/>
                <a:gd name="T55" fmla="*/ 64 h 106"/>
                <a:gd name="T56" fmla="*/ 50 w 82"/>
                <a:gd name="T57" fmla="*/ 60 h 106"/>
                <a:gd name="T58" fmla="*/ 56 w 82"/>
                <a:gd name="T59" fmla="*/ 60 h 106"/>
                <a:gd name="T60" fmla="*/ 60 w 82"/>
                <a:gd name="T61" fmla="*/ 60 h 106"/>
                <a:gd name="T62" fmla="*/ 64 w 82"/>
                <a:gd name="T63" fmla="*/ 66 h 106"/>
                <a:gd name="T64" fmla="*/ 66 w 82"/>
                <a:gd name="T65" fmla="*/ 72 h 106"/>
                <a:gd name="T66" fmla="*/ 66 w 82"/>
                <a:gd name="T67" fmla="*/ 76 h 106"/>
                <a:gd name="T68" fmla="*/ 58 w 82"/>
                <a:gd name="T69" fmla="*/ 86 h 106"/>
                <a:gd name="T70" fmla="*/ 50 w 82"/>
                <a:gd name="T71" fmla="*/ 88 h 106"/>
                <a:gd name="T72" fmla="*/ 42 w 82"/>
                <a:gd name="T73" fmla="*/ 90 h 106"/>
                <a:gd name="T74" fmla="*/ 26 w 82"/>
                <a:gd name="T75" fmla="*/ 88 h 106"/>
                <a:gd name="T76" fmla="*/ 34 w 82"/>
                <a:gd name="T77" fmla="*/ 106 h 106"/>
                <a:gd name="T78" fmla="*/ 50 w 82"/>
                <a:gd name="T79" fmla="*/ 104 h 106"/>
                <a:gd name="T80" fmla="*/ 64 w 82"/>
                <a:gd name="T81" fmla="*/ 9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" h="106">
                  <a:moveTo>
                    <a:pt x="64" y="98"/>
                  </a:moveTo>
                  <a:lnTo>
                    <a:pt x="64" y="98"/>
                  </a:lnTo>
                  <a:lnTo>
                    <a:pt x="70" y="94"/>
                  </a:lnTo>
                  <a:lnTo>
                    <a:pt x="74" y="90"/>
                  </a:lnTo>
                  <a:lnTo>
                    <a:pt x="78" y="84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2"/>
                  </a:lnTo>
                  <a:lnTo>
                    <a:pt x="82" y="66"/>
                  </a:lnTo>
                  <a:lnTo>
                    <a:pt x="82" y="60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26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0" y="42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4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8" y="24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30" y="18"/>
                  </a:lnTo>
                  <a:lnTo>
                    <a:pt x="36" y="16"/>
                  </a:lnTo>
                  <a:lnTo>
                    <a:pt x="44" y="16"/>
                  </a:lnTo>
                  <a:lnTo>
                    <a:pt x="50" y="20"/>
                  </a:lnTo>
                  <a:lnTo>
                    <a:pt x="52" y="18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8" y="4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10" y="58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26" y="6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6" y="60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62" y="62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6" y="72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2" y="82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0" y="88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34" y="90"/>
                  </a:lnTo>
                  <a:lnTo>
                    <a:pt x="26" y="88"/>
                  </a:lnTo>
                  <a:lnTo>
                    <a:pt x="24" y="88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50" y="104"/>
                  </a:lnTo>
                  <a:lnTo>
                    <a:pt x="64" y="98"/>
                  </a:lnTo>
                  <a:lnTo>
                    <a:pt x="64" y="98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14"/>
            <p:cNvSpPr>
              <a:spLocks noEditPoints="1"/>
            </p:cNvSpPr>
            <p:nvPr/>
          </p:nvSpPr>
          <p:spPr bwMode="auto">
            <a:xfrm>
              <a:off x="9070975" y="4857344"/>
              <a:ext cx="130175" cy="155575"/>
            </a:xfrm>
            <a:custGeom>
              <a:avLst/>
              <a:gdLst>
                <a:gd name="T0" fmla="*/ 40 w 82"/>
                <a:gd name="T1" fmla="*/ 50 h 98"/>
                <a:gd name="T2" fmla="*/ 54 w 82"/>
                <a:gd name="T3" fmla="*/ 44 h 98"/>
                <a:gd name="T4" fmla="*/ 60 w 82"/>
                <a:gd name="T5" fmla="*/ 48 h 98"/>
                <a:gd name="T6" fmla="*/ 66 w 82"/>
                <a:gd name="T7" fmla="*/ 54 h 98"/>
                <a:gd name="T8" fmla="*/ 68 w 82"/>
                <a:gd name="T9" fmla="*/ 64 h 98"/>
                <a:gd name="T10" fmla="*/ 66 w 82"/>
                <a:gd name="T11" fmla="*/ 70 h 98"/>
                <a:gd name="T12" fmla="*/ 60 w 82"/>
                <a:gd name="T13" fmla="*/ 74 h 98"/>
                <a:gd name="T14" fmla="*/ 52 w 82"/>
                <a:gd name="T15" fmla="*/ 78 h 98"/>
                <a:gd name="T16" fmla="*/ 34 w 82"/>
                <a:gd name="T17" fmla="*/ 52 h 98"/>
                <a:gd name="T18" fmla="*/ 22 w 82"/>
                <a:gd name="T19" fmla="*/ 16 h 98"/>
                <a:gd name="T20" fmla="*/ 32 w 82"/>
                <a:gd name="T21" fmla="*/ 12 h 98"/>
                <a:gd name="T22" fmla="*/ 38 w 82"/>
                <a:gd name="T23" fmla="*/ 14 h 98"/>
                <a:gd name="T24" fmla="*/ 42 w 82"/>
                <a:gd name="T25" fmla="*/ 20 h 98"/>
                <a:gd name="T26" fmla="*/ 44 w 82"/>
                <a:gd name="T27" fmla="*/ 28 h 98"/>
                <a:gd name="T28" fmla="*/ 44 w 82"/>
                <a:gd name="T29" fmla="*/ 30 h 98"/>
                <a:gd name="T30" fmla="*/ 42 w 82"/>
                <a:gd name="T31" fmla="*/ 34 h 98"/>
                <a:gd name="T32" fmla="*/ 28 w 82"/>
                <a:gd name="T33" fmla="*/ 42 h 98"/>
                <a:gd name="T34" fmla="*/ 22 w 82"/>
                <a:gd name="T35" fmla="*/ 16 h 98"/>
                <a:gd name="T36" fmla="*/ 64 w 82"/>
                <a:gd name="T37" fmla="*/ 86 h 98"/>
                <a:gd name="T38" fmla="*/ 78 w 82"/>
                <a:gd name="T39" fmla="*/ 76 h 98"/>
                <a:gd name="T40" fmla="*/ 80 w 82"/>
                <a:gd name="T41" fmla="*/ 70 h 98"/>
                <a:gd name="T42" fmla="*/ 78 w 82"/>
                <a:gd name="T43" fmla="*/ 48 h 98"/>
                <a:gd name="T44" fmla="*/ 74 w 82"/>
                <a:gd name="T45" fmla="*/ 40 h 98"/>
                <a:gd name="T46" fmla="*/ 62 w 82"/>
                <a:gd name="T47" fmla="*/ 34 h 98"/>
                <a:gd name="T48" fmla="*/ 54 w 82"/>
                <a:gd name="T49" fmla="*/ 32 h 98"/>
                <a:gd name="T50" fmla="*/ 56 w 82"/>
                <a:gd name="T51" fmla="*/ 28 h 98"/>
                <a:gd name="T52" fmla="*/ 56 w 82"/>
                <a:gd name="T53" fmla="*/ 16 h 98"/>
                <a:gd name="T54" fmla="*/ 54 w 82"/>
                <a:gd name="T55" fmla="*/ 10 h 98"/>
                <a:gd name="T56" fmla="*/ 42 w 82"/>
                <a:gd name="T57" fmla="*/ 0 h 98"/>
                <a:gd name="T58" fmla="*/ 34 w 82"/>
                <a:gd name="T59" fmla="*/ 0 h 98"/>
                <a:gd name="T60" fmla="*/ 0 w 82"/>
                <a:gd name="T61" fmla="*/ 14 h 98"/>
                <a:gd name="T62" fmla="*/ 64 w 82"/>
                <a:gd name="T63" fmla="*/ 8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98">
                  <a:moveTo>
                    <a:pt x="40" y="50"/>
                  </a:moveTo>
                  <a:lnTo>
                    <a:pt x="40" y="50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68" y="66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0" y="74"/>
                  </a:lnTo>
                  <a:lnTo>
                    <a:pt x="60" y="74"/>
                  </a:lnTo>
                  <a:lnTo>
                    <a:pt x="52" y="78"/>
                  </a:lnTo>
                  <a:lnTo>
                    <a:pt x="46" y="80"/>
                  </a:lnTo>
                  <a:lnTo>
                    <a:pt x="34" y="52"/>
                  </a:lnTo>
                  <a:lnTo>
                    <a:pt x="40" y="50"/>
                  </a:lnTo>
                  <a:close/>
                  <a:moveTo>
                    <a:pt x="22" y="16"/>
                  </a:moveTo>
                  <a:lnTo>
                    <a:pt x="22" y="16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30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34" y="38"/>
                  </a:lnTo>
                  <a:lnTo>
                    <a:pt x="28" y="42"/>
                  </a:lnTo>
                  <a:lnTo>
                    <a:pt x="18" y="20"/>
                  </a:lnTo>
                  <a:lnTo>
                    <a:pt x="22" y="16"/>
                  </a:lnTo>
                  <a:close/>
                  <a:moveTo>
                    <a:pt x="64" y="86"/>
                  </a:moveTo>
                  <a:lnTo>
                    <a:pt x="64" y="86"/>
                  </a:lnTo>
                  <a:lnTo>
                    <a:pt x="76" y="80"/>
                  </a:lnTo>
                  <a:lnTo>
                    <a:pt x="78" y="76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2" y="60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0"/>
                  </a:lnTo>
                  <a:lnTo>
                    <a:pt x="68" y="36"/>
                  </a:lnTo>
                  <a:lnTo>
                    <a:pt x="62" y="34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8" y="22"/>
                  </a:lnTo>
                  <a:lnTo>
                    <a:pt x="56" y="16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48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0" y="4"/>
                  </a:lnTo>
                  <a:lnTo>
                    <a:pt x="0" y="14"/>
                  </a:lnTo>
                  <a:lnTo>
                    <a:pt x="40" y="98"/>
                  </a:lnTo>
                  <a:lnTo>
                    <a:pt x="64" y="86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9194800" y="4806544"/>
              <a:ext cx="136525" cy="168275"/>
            </a:xfrm>
            <a:custGeom>
              <a:avLst/>
              <a:gdLst>
                <a:gd name="T0" fmla="*/ 24 w 86"/>
                <a:gd name="T1" fmla="*/ 60 h 106"/>
                <a:gd name="T2" fmla="*/ 16 w 86"/>
                <a:gd name="T3" fmla="*/ 22 h 106"/>
                <a:gd name="T4" fmla="*/ 42 w 86"/>
                <a:gd name="T5" fmla="*/ 52 h 106"/>
                <a:gd name="T6" fmla="*/ 24 w 86"/>
                <a:gd name="T7" fmla="*/ 60 h 106"/>
                <a:gd name="T8" fmla="*/ 16 w 86"/>
                <a:gd name="T9" fmla="*/ 0 h 106"/>
                <a:gd name="T10" fmla="*/ 0 w 86"/>
                <a:gd name="T11" fmla="*/ 8 h 106"/>
                <a:gd name="T12" fmla="*/ 18 w 86"/>
                <a:gd name="T13" fmla="*/ 106 h 106"/>
                <a:gd name="T14" fmla="*/ 32 w 86"/>
                <a:gd name="T15" fmla="*/ 98 h 106"/>
                <a:gd name="T16" fmla="*/ 26 w 86"/>
                <a:gd name="T17" fmla="*/ 72 h 106"/>
                <a:gd name="T18" fmla="*/ 52 w 86"/>
                <a:gd name="T19" fmla="*/ 62 h 106"/>
                <a:gd name="T20" fmla="*/ 70 w 86"/>
                <a:gd name="T21" fmla="*/ 82 h 106"/>
                <a:gd name="T22" fmla="*/ 86 w 86"/>
                <a:gd name="T23" fmla="*/ 76 h 106"/>
                <a:gd name="T24" fmla="*/ 16 w 86"/>
                <a:gd name="T2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106">
                  <a:moveTo>
                    <a:pt x="24" y="60"/>
                  </a:moveTo>
                  <a:lnTo>
                    <a:pt x="16" y="22"/>
                  </a:lnTo>
                  <a:lnTo>
                    <a:pt x="42" y="52"/>
                  </a:lnTo>
                  <a:lnTo>
                    <a:pt x="24" y="60"/>
                  </a:lnTo>
                  <a:close/>
                  <a:moveTo>
                    <a:pt x="16" y="0"/>
                  </a:moveTo>
                  <a:lnTo>
                    <a:pt x="0" y="8"/>
                  </a:lnTo>
                  <a:lnTo>
                    <a:pt x="18" y="106"/>
                  </a:lnTo>
                  <a:lnTo>
                    <a:pt x="32" y="98"/>
                  </a:lnTo>
                  <a:lnTo>
                    <a:pt x="26" y="72"/>
                  </a:lnTo>
                  <a:lnTo>
                    <a:pt x="52" y="62"/>
                  </a:lnTo>
                  <a:lnTo>
                    <a:pt x="70" y="82"/>
                  </a:lnTo>
                  <a:lnTo>
                    <a:pt x="86" y="7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9274175" y="4768444"/>
              <a:ext cx="149225" cy="149225"/>
            </a:xfrm>
            <a:custGeom>
              <a:avLst/>
              <a:gdLst>
                <a:gd name="T0" fmla="*/ 88 w 94"/>
                <a:gd name="T1" fmla="*/ 62 h 94"/>
                <a:gd name="T2" fmla="*/ 54 w 94"/>
                <a:gd name="T3" fmla="*/ 76 h 94"/>
                <a:gd name="T4" fmla="*/ 14 w 94"/>
                <a:gd name="T5" fmla="*/ 0 h 94"/>
                <a:gd name="T6" fmla="*/ 0 w 94"/>
                <a:gd name="T7" fmla="*/ 6 h 94"/>
                <a:gd name="T8" fmla="*/ 46 w 94"/>
                <a:gd name="T9" fmla="*/ 94 h 94"/>
                <a:gd name="T10" fmla="*/ 94 w 94"/>
                <a:gd name="T11" fmla="*/ 74 h 94"/>
                <a:gd name="T12" fmla="*/ 88 w 94"/>
                <a:gd name="T13" fmla="*/ 6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88" y="62"/>
                  </a:moveTo>
                  <a:lnTo>
                    <a:pt x="54" y="76"/>
                  </a:lnTo>
                  <a:lnTo>
                    <a:pt x="14" y="0"/>
                  </a:lnTo>
                  <a:lnTo>
                    <a:pt x="0" y="6"/>
                  </a:lnTo>
                  <a:lnTo>
                    <a:pt x="46" y="94"/>
                  </a:lnTo>
                  <a:lnTo>
                    <a:pt x="94" y="74"/>
                  </a:lnTo>
                  <a:lnTo>
                    <a:pt x="88" y="62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9372600" y="4717644"/>
              <a:ext cx="158750" cy="155575"/>
            </a:xfrm>
            <a:custGeom>
              <a:avLst/>
              <a:gdLst>
                <a:gd name="T0" fmla="*/ 92 w 100"/>
                <a:gd name="T1" fmla="*/ 64 h 98"/>
                <a:gd name="T2" fmla="*/ 56 w 100"/>
                <a:gd name="T3" fmla="*/ 80 h 98"/>
                <a:gd name="T4" fmla="*/ 14 w 100"/>
                <a:gd name="T5" fmla="*/ 0 h 98"/>
                <a:gd name="T6" fmla="*/ 0 w 100"/>
                <a:gd name="T7" fmla="*/ 8 h 98"/>
                <a:gd name="T8" fmla="*/ 48 w 100"/>
                <a:gd name="T9" fmla="*/ 98 h 98"/>
                <a:gd name="T10" fmla="*/ 100 w 100"/>
                <a:gd name="T11" fmla="*/ 76 h 98"/>
                <a:gd name="T12" fmla="*/ 92 w 100"/>
                <a:gd name="T13" fmla="*/ 6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98">
                  <a:moveTo>
                    <a:pt x="92" y="64"/>
                  </a:moveTo>
                  <a:lnTo>
                    <a:pt x="56" y="80"/>
                  </a:lnTo>
                  <a:lnTo>
                    <a:pt x="14" y="0"/>
                  </a:lnTo>
                  <a:lnTo>
                    <a:pt x="0" y="8"/>
                  </a:lnTo>
                  <a:lnTo>
                    <a:pt x="48" y="98"/>
                  </a:lnTo>
                  <a:lnTo>
                    <a:pt x="100" y="76"/>
                  </a:lnTo>
                  <a:lnTo>
                    <a:pt x="92" y="64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6" name="グループ化 155"/>
          <p:cNvGrpSpPr/>
          <p:nvPr/>
        </p:nvGrpSpPr>
        <p:grpSpPr>
          <a:xfrm>
            <a:off x="7906717" y="4642496"/>
            <a:ext cx="1604010" cy="1604010"/>
            <a:chOff x="8734425" y="3158719"/>
            <a:chExt cx="2343150" cy="2343150"/>
          </a:xfrm>
          <a:solidFill>
            <a:schemeClr val="bg1"/>
          </a:solidFill>
        </p:grpSpPr>
        <p:sp>
          <p:nvSpPr>
            <p:cNvPr id="157" name="Freeform 6"/>
            <p:cNvSpPr>
              <a:spLocks noEditPoints="1"/>
            </p:cNvSpPr>
            <p:nvPr/>
          </p:nvSpPr>
          <p:spPr bwMode="auto">
            <a:xfrm>
              <a:off x="8734425" y="3158719"/>
              <a:ext cx="2343150" cy="2343150"/>
            </a:xfrm>
            <a:custGeom>
              <a:avLst/>
              <a:gdLst>
                <a:gd name="T0" fmla="*/ 162 w 1476"/>
                <a:gd name="T1" fmla="*/ 1200 h 1476"/>
                <a:gd name="T2" fmla="*/ 292 w 1476"/>
                <a:gd name="T3" fmla="*/ 1326 h 1476"/>
                <a:gd name="T4" fmla="*/ 446 w 1476"/>
                <a:gd name="T5" fmla="*/ 1416 h 1476"/>
                <a:gd name="T6" fmla="*/ 614 w 1476"/>
                <a:gd name="T7" fmla="*/ 1466 h 1476"/>
                <a:gd name="T8" fmla="*/ 792 w 1476"/>
                <a:gd name="T9" fmla="*/ 1474 h 1476"/>
                <a:gd name="T10" fmla="*/ 970 w 1476"/>
                <a:gd name="T11" fmla="*/ 1440 h 1476"/>
                <a:gd name="T12" fmla="*/ 1106 w 1476"/>
                <a:gd name="T13" fmla="*/ 1378 h 1476"/>
                <a:gd name="T14" fmla="*/ 1264 w 1476"/>
                <a:gd name="T15" fmla="*/ 1258 h 1476"/>
                <a:gd name="T16" fmla="*/ 1378 w 1476"/>
                <a:gd name="T17" fmla="*/ 1104 h 1476"/>
                <a:gd name="T18" fmla="*/ 1450 w 1476"/>
                <a:gd name="T19" fmla="*/ 930 h 1476"/>
                <a:gd name="T20" fmla="*/ 1410 w 1476"/>
                <a:gd name="T21" fmla="*/ 954 h 1476"/>
                <a:gd name="T22" fmla="*/ 1302 w 1476"/>
                <a:gd name="T23" fmla="*/ 1036 h 1476"/>
                <a:gd name="T24" fmla="*/ 1208 w 1476"/>
                <a:gd name="T25" fmla="*/ 1078 h 1476"/>
                <a:gd name="T26" fmla="*/ 1084 w 1476"/>
                <a:gd name="T27" fmla="*/ 1102 h 1476"/>
                <a:gd name="T28" fmla="*/ 912 w 1476"/>
                <a:gd name="T29" fmla="*/ 1082 h 1476"/>
                <a:gd name="T30" fmla="*/ 754 w 1476"/>
                <a:gd name="T31" fmla="*/ 1008 h 1476"/>
                <a:gd name="T32" fmla="*/ 660 w 1476"/>
                <a:gd name="T33" fmla="*/ 922 h 1476"/>
                <a:gd name="T34" fmla="*/ 598 w 1476"/>
                <a:gd name="T35" fmla="*/ 836 h 1476"/>
                <a:gd name="T36" fmla="*/ 546 w 1476"/>
                <a:gd name="T37" fmla="*/ 714 h 1476"/>
                <a:gd name="T38" fmla="*/ 526 w 1476"/>
                <a:gd name="T39" fmla="*/ 588 h 1476"/>
                <a:gd name="T40" fmla="*/ 556 w 1476"/>
                <a:gd name="T41" fmla="*/ 392 h 1476"/>
                <a:gd name="T42" fmla="*/ 626 w 1476"/>
                <a:gd name="T43" fmla="*/ 260 h 1476"/>
                <a:gd name="T44" fmla="*/ 714 w 1476"/>
                <a:gd name="T45" fmla="*/ 170 h 1476"/>
                <a:gd name="T46" fmla="*/ 808 w 1476"/>
                <a:gd name="T47" fmla="*/ 110 h 1476"/>
                <a:gd name="T48" fmla="*/ 964 w 1476"/>
                <a:gd name="T49" fmla="*/ 62 h 1476"/>
                <a:gd name="T50" fmla="*/ 948 w 1476"/>
                <a:gd name="T51" fmla="*/ 30 h 1476"/>
                <a:gd name="T52" fmla="*/ 742 w 1476"/>
                <a:gd name="T53" fmla="*/ 0 h 1476"/>
                <a:gd name="T54" fmla="*/ 532 w 1476"/>
                <a:gd name="T55" fmla="*/ 28 h 1476"/>
                <a:gd name="T56" fmla="*/ 370 w 1476"/>
                <a:gd name="T57" fmla="*/ 98 h 1476"/>
                <a:gd name="T58" fmla="*/ 222 w 1476"/>
                <a:gd name="T59" fmla="*/ 210 h 1476"/>
                <a:gd name="T60" fmla="*/ 110 w 1476"/>
                <a:gd name="T61" fmla="*/ 350 h 1476"/>
                <a:gd name="T62" fmla="*/ 36 w 1476"/>
                <a:gd name="T63" fmla="*/ 512 h 1476"/>
                <a:gd name="T64" fmla="*/ 2 w 1476"/>
                <a:gd name="T65" fmla="*/ 686 h 1476"/>
                <a:gd name="T66" fmla="*/ 10 w 1476"/>
                <a:gd name="T67" fmla="*/ 864 h 1476"/>
                <a:gd name="T68" fmla="*/ 64 w 1476"/>
                <a:gd name="T69" fmla="*/ 1038 h 1476"/>
                <a:gd name="T70" fmla="*/ 1476 w 1476"/>
                <a:gd name="T71" fmla="*/ 734 h 1476"/>
                <a:gd name="T72" fmla="*/ 1438 w 1476"/>
                <a:gd name="T73" fmla="*/ 504 h 1476"/>
                <a:gd name="T74" fmla="*/ 1356 w 1476"/>
                <a:gd name="T75" fmla="*/ 336 h 1476"/>
                <a:gd name="T76" fmla="*/ 1228 w 1476"/>
                <a:gd name="T77" fmla="*/ 186 h 1476"/>
                <a:gd name="T78" fmla="*/ 1078 w 1476"/>
                <a:gd name="T79" fmla="*/ 118 h 1476"/>
                <a:gd name="T80" fmla="*/ 918 w 1476"/>
                <a:gd name="T81" fmla="*/ 130 h 1476"/>
                <a:gd name="T82" fmla="*/ 806 w 1476"/>
                <a:gd name="T83" fmla="*/ 174 h 1476"/>
                <a:gd name="T84" fmla="*/ 700 w 1476"/>
                <a:gd name="T85" fmla="*/ 260 h 1476"/>
                <a:gd name="T86" fmla="*/ 596 w 1476"/>
                <a:gd name="T87" fmla="*/ 454 h 1476"/>
                <a:gd name="T88" fmla="*/ 594 w 1476"/>
                <a:gd name="T89" fmla="*/ 676 h 1476"/>
                <a:gd name="T90" fmla="*/ 672 w 1476"/>
                <a:gd name="T91" fmla="*/ 848 h 1476"/>
                <a:gd name="T92" fmla="*/ 844 w 1476"/>
                <a:gd name="T93" fmla="*/ 996 h 1476"/>
                <a:gd name="T94" fmla="*/ 1058 w 1476"/>
                <a:gd name="T95" fmla="*/ 1046 h 1476"/>
                <a:gd name="T96" fmla="*/ 1254 w 1476"/>
                <a:gd name="T97" fmla="*/ 998 h 1476"/>
                <a:gd name="T98" fmla="*/ 1374 w 1476"/>
                <a:gd name="T99" fmla="*/ 908 h 1476"/>
                <a:gd name="T100" fmla="*/ 1476 w 1476"/>
                <a:gd name="T101" fmla="*/ 734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76" h="1476">
                  <a:moveTo>
                    <a:pt x="98" y="1106"/>
                  </a:moveTo>
                  <a:lnTo>
                    <a:pt x="98" y="1106"/>
                  </a:lnTo>
                  <a:lnTo>
                    <a:pt x="118" y="1138"/>
                  </a:lnTo>
                  <a:lnTo>
                    <a:pt x="138" y="1170"/>
                  </a:lnTo>
                  <a:lnTo>
                    <a:pt x="162" y="1200"/>
                  </a:lnTo>
                  <a:lnTo>
                    <a:pt x="186" y="1228"/>
                  </a:lnTo>
                  <a:lnTo>
                    <a:pt x="210" y="1254"/>
                  </a:lnTo>
                  <a:lnTo>
                    <a:pt x="236" y="1280"/>
                  </a:lnTo>
                  <a:lnTo>
                    <a:pt x="264" y="1304"/>
                  </a:lnTo>
                  <a:lnTo>
                    <a:pt x="292" y="1326"/>
                  </a:lnTo>
                  <a:lnTo>
                    <a:pt x="320" y="1348"/>
                  </a:lnTo>
                  <a:lnTo>
                    <a:pt x="350" y="1366"/>
                  </a:lnTo>
                  <a:lnTo>
                    <a:pt x="382" y="1384"/>
                  </a:lnTo>
                  <a:lnTo>
                    <a:pt x="414" y="1400"/>
                  </a:lnTo>
                  <a:lnTo>
                    <a:pt x="446" y="1416"/>
                  </a:lnTo>
                  <a:lnTo>
                    <a:pt x="478" y="1430"/>
                  </a:lnTo>
                  <a:lnTo>
                    <a:pt x="512" y="1440"/>
                  </a:lnTo>
                  <a:lnTo>
                    <a:pt x="546" y="1450"/>
                  </a:lnTo>
                  <a:lnTo>
                    <a:pt x="580" y="1460"/>
                  </a:lnTo>
                  <a:lnTo>
                    <a:pt x="614" y="1466"/>
                  </a:lnTo>
                  <a:lnTo>
                    <a:pt x="650" y="1472"/>
                  </a:lnTo>
                  <a:lnTo>
                    <a:pt x="686" y="1474"/>
                  </a:lnTo>
                  <a:lnTo>
                    <a:pt x="720" y="1476"/>
                  </a:lnTo>
                  <a:lnTo>
                    <a:pt x="756" y="1476"/>
                  </a:lnTo>
                  <a:lnTo>
                    <a:pt x="792" y="1474"/>
                  </a:lnTo>
                  <a:lnTo>
                    <a:pt x="828" y="1470"/>
                  </a:lnTo>
                  <a:lnTo>
                    <a:pt x="864" y="1466"/>
                  </a:lnTo>
                  <a:lnTo>
                    <a:pt x="900" y="1458"/>
                  </a:lnTo>
                  <a:lnTo>
                    <a:pt x="934" y="1450"/>
                  </a:lnTo>
                  <a:lnTo>
                    <a:pt x="970" y="1440"/>
                  </a:lnTo>
                  <a:lnTo>
                    <a:pt x="1004" y="1426"/>
                  </a:lnTo>
                  <a:lnTo>
                    <a:pt x="1038" y="1412"/>
                  </a:lnTo>
                  <a:lnTo>
                    <a:pt x="1072" y="1396"/>
                  </a:lnTo>
                  <a:lnTo>
                    <a:pt x="1106" y="1378"/>
                  </a:lnTo>
                  <a:lnTo>
                    <a:pt x="1106" y="1378"/>
                  </a:lnTo>
                  <a:lnTo>
                    <a:pt x="1140" y="1356"/>
                  </a:lnTo>
                  <a:lnTo>
                    <a:pt x="1174" y="1334"/>
                  </a:lnTo>
                  <a:lnTo>
                    <a:pt x="1206" y="1310"/>
                  </a:lnTo>
                  <a:lnTo>
                    <a:pt x="1234" y="1284"/>
                  </a:lnTo>
                  <a:lnTo>
                    <a:pt x="1264" y="1258"/>
                  </a:lnTo>
                  <a:lnTo>
                    <a:pt x="1290" y="1228"/>
                  </a:lnTo>
                  <a:lnTo>
                    <a:pt x="1314" y="1200"/>
                  </a:lnTo>
                  <a:lnTo>
                    <a:pt x="1338" y="1168"/>
                  </a:lnTo>
                  <a:lnTo>
                    <a:pt x="1360" y="1138"/>
                  </a:lnTo>
                  <a:lnTo>
                    <a:pt x="1378" y="1104"/>
                  </a:lnTo>
                  <a:lnTo>
                    <a:pt x="1396" y="1072"/>
                  </a:lnTo>
                  <a:lnTo>
                    <a:pt x="1414" y="1036"/>
                  </a:lnTo>
                  <a:lnTo>
                    <a:pt x="1428" y="1002"/>
                  </a:lnTo>
                  <a:lnTo>
                    <a:pt x="1440" y="966"/>
                  </a:lnTo>
                  <a:lnTo>
                    <a:pt x="1450" y="930"/>
                  </a:lnTo>
                  <a:lnTo>
                    <a:pt x="1460" y="894"/>
                  </a:lnTo>
                  <a:lnTo>
                    <a:pt x="1460" y="894"/>
                  </a:lnTo>
                  <a:lnTo>
                    <a:pt x="1444" y="914"/>
                  </a:lnTo>
                  <a:lnTo>
                    <a:pt x="1428" y="934"/>
                  </a:lnTo>
                  <a:lnTo>
                    <a:pt x="1410" y="954"/>
                  </a:lnTo>
                  <a:lnTo>
                    <a:pt x="1390" y="972"/>
                  </a:lnTo>
                  <a:lnTo>
                    <a:pt x="1370" y="990"/>
                  </a:lnTo>
                  <a:lnTo>
                    <a:pt x="1348" y="1006"/>
                  </a:lnTo>
                  <a:lnTo>
                    <a:pt x="1326" y="1022"/>
                  </a:lnTo>
                  <a:lnTo>
                    <a:pt x="1302" y="1036"/>
                  </a:lnTo>
                  <a:lnTo>
                    <a:pt x="1302" y="1036"/>
                  </a:lnTo>
                  <a:lnTo>
                    <a:pt x="1280" y="1048"/>
                  </a:lnTo>
                  <a:lnTo>
                    <a:pt x="1256" y="1060"/>
                  </a:lnTo>
                  <a:lnTo>
                    <a:pt x="1232" y="1070"/>
                  </a:lnTo>
                  <a:lnTo>
                    <a:pt x="1208" y="1078"/>
                  </a:lnTo>
                  <a:lnTo>
                    <a:pt x="1184" y="1086"/>
                  </a:lnTo>
                  <a:lnTo>
                    <a:pt x="1158" y="1092"/>
                  </a:lnTo>
                  <a:lnTo>
                    <a:pt x="1134" y="1096"/>
                  </a:lnTo>
                  <a:lnTo>
                    <a:pt x="1110" y="1100"/>
                  </a:lnTo>
                  <a:lnTo>
                    <a:pt x="1084" y="1102"/>
                  </a:lnTo>
                  <a:lnTo>
                    <a:pt x="1060" y="1102"/>
                  </a:lnTo>
                  <a:lnTo>
                    <a:pt x="1034" y="1102"/>
                  </a:lnTo>
                  <a:lnTo>
                    <a:pt x="1010" y="1100"/>
                  </a:lnTo>
                  <a:lnTo>
                    <a:pt x="960" y="1094"/>
                  </a:lnTo>
                  <a:lnTo>
                    <a:pt x="912" y="1082"/>
                  </a:lnTo>
                  <a:lnTo>
                    <a:pt x="866" y="1066"/>
                  </a:lnTo>
                  <a:lnTo>
                    <a:pt x="820" y="1046"/>
                  </a:lnTo>
                  <a:lnTo>
                    <a:pt x="798" y="1034"/>
                  </a:lnTo>
                  <a:lnTo>
                    <a:pt x="776" y="1022"/>
                  </a:lnTo>
                  <a:lnTo>
                    <a:pt x="754" y="1008"/>
                  </a:lnTo>
                  <a:lnTo>
                    <a:pt x="734" y="992"/>
                  </a:lnTo>
                  <a:lnTo>
                    <a:pt x="714" y="976"/>
                  </a:lnTo>
                  <a:lnTo>
                    <a:pt x="696" y="960"/>
                  </a:lnTo>
                  <a:lnTo>
                    <a:pt x="676" y="940"/>
                  </a:lnTo>
                  <a:lnTo>
                    <a:pt x="660" y="922"/>
                  </a:lnTo>
                  <a:lnTo>
                    <a:pt x="642" y="902"/>
                  </a:lnTo>
                  <a:lnTo>
                    <a:pt x="626" y="880"/>
                  </a:lnTo>
                  <a:lnTo>
                    <a:pt x="612" y="858"/>
                  </a:lnTo>
                  <a:lnTo>
                    <a:pt x="598" y="836"/>
                  </a:lnTo>
                  <a:lnTo>
                    <a:pt x="598" y="836"/>
                  </a:lnTo>
                  <a:lnTo>
                    <a:pt x="584" y="812"/>
                  </a:lnTo>
                  <a:lnTo>
                    <a:pt x="572" y="788"/>
                  </a:lnTo>
                  <a:lnTo>
                    <a:pt x="562" y="762"/>
                  </a:lnTo>
                  <a:lnTo>
                    <a:pt x="554" y="738"/>
                  </a:lnTo>
                  <a:lnTo>
                    <a:pt x="546" y="714"/>
                  </a:lnTo>
                  <a:lnTo>
                    <a:pt x="540" y="688"/>
                  </a:lnTo>
                  <a:lnTo>
                    <a:pt x="534" y="664"/>
                  </a:lnTo>
                  <a:lnTo>
                    <a:pt x="530" y="638"/>
                  </a:lnTo>
                  <a:lnTo>
                    <a:pt x="528" y="612"/>
                  </a:lnTo>
                  <a:lnTo>
                    <a:pt x="526" y="588"/>
                  </a:lnTo>
                  <a:lnTo>
                    <a:pt x="526" y="562"/>
                  </a:lnTo>
                  <a:lnTo>
                    <a:pt x="526" y="538"/>
                  </a:lnTo>
                  <a:lnTo>
                    <a:pt x="532" y="488"/>
                  </a:lnTo>
                  <a:lnTo>
                    <a:pt x="542" y="438"/>
                  </a:lnTo>
                  <a:lnTo>
                    <a:pt x="556" y="392"/>
                  </a:lnTo>
                  <a:lnTo>
                    <a:pt x="576" y="346"/>
                  </a:lnTo>
                  <a:lnTo>
                    <a:pt x="586" y="324"/>
                  </a:lnTo>
                  <a:lnTo>
                    <a:pt x="600" y="302"/>
                  </a:lnTo>
                  <a:lnTo>
                    <a:pt x="612" y="280"/>
                  </a:lnTo>
                  <a:lnTo>
                    <a:pt x="626" y="260"/>
                  </a:lnTo>
                  <a:lnTo>
                    <a:pt x="642" y="240"/>
                  </a:lnTo>
                  <a:lnTo>
                    <a:pt x="658" y="222"/>
                  </a:lnTo>
                  <a:lnTo>
                    <a:pt x="676" y="204"/>
                  </a:lnTo>
                  <a:lnTo>
                    <a:pt x="694" y="186"/>
                  </a:lnTo>
                  <a:lnTo>
                    <a:pt x="714" y="170"/>
                  </a:lnTo>
                  <a:lnTo>
                    <a:pt x="734" y="154"/>
                  </a:lnTo>
                  <a:lnTo>
                    <a:pt x="756" y="138"/>
                  </a:lnTo>
                  <a:lnTo>
                    <a:pt x="778" y="126"/>
                  </a:lnTo>
                  <a:lnTo>
                    <a:pt x="778" y="126"/>
                  </a:lnTo>
                  <a:lnTo>
                    <a:pt x="808" y="110"/>
                  </a:lnTo>
                  <a:lnTo>
                    <a:pt x="838" y="96"/>
                  </a:lnTo>
                  <a:lnTo>
                    <a:pt x="870" y="84"/>
                  </a:lnTo>
                  <a:lnTo>
                    <a:pt x="900" y="76"/>
                  </a:lnTo>
                  <a:lnTo>
                    <a:pt x="932" y="68"/>
                  </a:lnTo>
                  <a:lnTo>
                    <a:pt x="964" y="62"/>
                  </a:lnTo>
                  <a:lnTo>
                    <a:pt x="996" y="60"/>
                  </a:lnTo>
                  <a:lnTo>
                    <a:pt x="1026" y="58"/>
                  </a:lnTo>
                  <a:lnTo>
                    <a:pt x="1026" y="58"/>
                  </a:lnTo>
                  <a:lnTo>
                    <a:pt x="988" y="44"/>
                  </a:lnTo>
                  <a:lnTo>
                    <a:pt x="948" y="30"/>
                  </a:lnTo>
                  <a:lnTo>
                    <a:pt x="908" y="20"/>
                  </a:lnTo>
                  <a:lnTo>
                    <a:pt x="866" y="12"/>
                  </a:lnTo>
                  <a:lnTo>
                    <a:pt x="826" y="4"/>
                  </a:lnTo>
                  <a:lnTo>
                    <a:pt x="784" y="2"/>
                  </a:lnTo>
                  <a:lnTo>
                    <a:pt x="742" y="0"/>
                  </a:lnTo>
                  <a:lnTo>
                    <a:pt x="700" y="0"/>
                  </a:lnTo>
                  <a:lnTo>
                    <a:pt x="658" y="4"/>
                  </a:lnTo>
                  <a:lnTo>
                    <a:pt x="616" y="10"/>
                  </a:lnTo>
                  <a:lnTo>
                    <a:pt x="574" y="18"/>
                  </a:lnTo>
                  <a:lnTo>
                    <a:pt x="532" y="28"/>
                  </a:lnTo>
                  <a:lnTo>
                    <a:pt x="490" y="42"/>
                  </a:lnTo>
                  <a:lnTo>
                    <a:pt x="450" y="58"/>
                  </a:lnTo>
                  <a:lnTo>
                    <a:pt x="410" y="76"/>
                  </a:lnTo>
                  <a:lnTo>
                    <a:pt x="370" y="98"/>
                  </a:lnTo>
                  <a:lnTo>
                    <a:pt x="370" y="98"/>
                  </a:lnTo>
                  <a:lnTo>
                    <a:pt x="338" y="118"/>
                  </a:lnTo>
                  <a:lnTo>
                    <a:pt x="306" y="138"/>
                  </a:lnTo>
                  <a:lnTo>
                    <a:pt x="276" y="162"/>
                  </a:lnTo>
                  <a:lnTo>
                    <a:pt x="248" y="186"/>
                  </a:lnTo>
                  <a:lnTo>
                    <a:pt x="222" y="210"/>
                  </a:lnTo>
                  <a:lnTo>
                    <a:pt x="196" y="236"/>
                  </a:lnTo>
                  <a:lnTo>
                    <a:pt x="172" y="264"/>
                  </a:lnTo>
                  <a:lnTo>
                    <a:pt x="150" y="292"/>
                  </a:lnTo>
                  <a:lnTo>
                    <a:pt x="128" y="320"/>
                  </a:lnTo>
                  <a:lnTo>
                    <a:pt x="110" y="350"/>
                  </a:lnTo>
                  <a:lnTo>
                    <a:pt x="92" y="382"/>
                  </a:lnTo>
                  <a:lnTo>
                    <a:pt x="76" y="414"/>
                  </a:lnTo>
                  <a:lnTo>
                    <a:pt x="60" y="446"/>
                  </a:lnTo>
                  <a:lnTo>
                    <a:pt x="46" y="478"/>
                  </a:lnTo>
                  <a:lnTo>
                    <a:pt x="36" y="512"/>
                  </a:lnTo>
                  <a:lnTo>
                    <a:pt x="26" y="546"/>
                  </a:lnTo>
                  <a:lnTo>
                    <a:pt x="16" y="580"/>
                  </a:lnTo>
                  <a:lnTo>
                    <a:pt x="10" y="614"/>
                  </a:lnTo>
                  <a:lnTo>
                    <a:pt x="4" y="650"/>
                  </a:lnTo>
                  <a:lnTo>
                    <a:pt x="2" y="686"/>
                  </a:lnTo>
                  <a:lnTo>
                    <a:pt x="0" y="720"/>
                  </a:lnTo>
                  <a:lnTo>
                    <a:pt x="0" y="756"/>
                  </a:lnTo>
                  <a:lnTo>
                    <a:pt x="2" y="792"/>
                  </a:lnTo>
                  <a:lnTo>
                    <a:pt x="6" y="828"/>
                  </a:lnTo>
                  <a:lnTo>
                    <a:pt x="10" y="864"/>
                  </a:lnTo>
                  <a:lnTo>
                    <a:pt x="18" y="900"/>
                  </a:lnTo>
                  <a:lnTo>
                    <a:pt x="26" y="934"/>
                  </a:lnTo>
                  <a:lnTo>
                    <a:pt x="36" y="970"/>
                  </a:lnTo>
                  <a:lnTo>
                    <a:pt x="50" y="1004"/>
                  </a:lnTo>
                  <a:lnTo>
                    <a:pt x="64" y="1038"/>
                  </a:lnTo>
                  <a:lnTo>
                    <a:pt x="80" y="1072"/>
                  </a:lnTo>
                  <a:lnTo>
                    <a:pt x="98" y="1106"/>
                  </a:lnTo>
                  <a:lnTo>
                    <a:pt x="98" y="1106"/>
                  </a:lnTo>
                  <a:close/>
                  <a:moveTo>
                    <a:pt x="1476" y="734"/>
                  </a:moveTo>
                  <a:lnTo>
                    <a:pt x="1476" y="734"/>
                  </a:lnTo>
                  <a:lnTo>
                    <a:pt x="1474" y="688"/>
                  </a:lnTo>
                  <a:lnTo>
                    <a:pt x="1470" y="642"/>
                  </a:lnTo>
                  <a:lnTo>
                    <a:pt x="1462" y="596"/>
                  </a:lnTo>
                  <a:lnTo>
                    <a:pt x="1452" y="548"/>
                  </a:lnTo>
                  <a:lnTo>
                    <a:pt x="1438" y="504"/>
                  </a:lnTo>
                  <a:lnTo>
                    <a:pt x="1422" y="458"/>
                  </a:lnTo>
                  <a:lnTo>
                    <a:pt x="1402" y="414"/>
                  </a:lnTo>
                  <a:lnTo>
                    <a:pt x="1378" y="370"/>
                  </a:lnTo>
                  <a:lnTo>
                    <a:pt x="1378" y="370"/>
                  </a:lnTo>
                  <a:lnTo>
                    <a:pt x="1356" y="336"/>
                  </a:lnTo>
                  <a:lnTo>
                    <a:pt x="1334" y="302"/>
                  </a:lnTo>
                  <a:lnTo>
                    <a:pt x="1310" y="270"/>
                  </a:lnTo>
                  <a:lnTo>
                    <a:pt x="1284" y="240"/>
                  </a:lnTo>
                  <a:lnTo>
                    <a:pt x="1256" y="212"/>
                  </a:lnTo>
                  <a:lnTo>
                    <a:pt x="1228" y="186"/>
                  </a:lnTo>
                  <a:lnTo>
                    <a:pt x="1198" y="160"/>
                  </a:lnTo>
                  <a:lnTo>
                    <a:pt x="1168" y="138"/>
                  </a:lnTo>
                  <a:lnTo>
                    <a:pt x="1168" y="138"/>
                  </a:lnTo>
                  <a:lnTo>
                    <a:pt x="1122" y="126"/>
                  </a:lnTo>
                  <a:lnTo>
                    <a:pt x="1078" y="118"/>
                  </a:lnTo>
                  <a:lnTo>
                    <a:pt x="1032" y="116"/>
                  </a:lnTo>
                  <a:lnTo>
                    <a:pt x="986" y="118"/>
                  </a:lnTo>
                  <a:lnTo>
                    <a:pt x="962" y="120"/>
                  </a:lnTo>
                  <a:lnTo>
                    <a:pt x="940" y="124"/>
                  </a:lnTo>
                  <a:lnTo>
                    <a:pt x="918" y="130"/>
                  </a:lnTo>
                  <a:lnTo>
                    <a:pt x="894" y="136"/>
                  </a:lnTo>
                  <a:lnTo>
                    <a:pt x="872" y="144"/>
                  </a:lnTo>
                  <a:lnTo>
                    <a:pt x="850" y="152"/>
                  </a:lnTo>
                  <a:lnTo>
                    <a:pt x="828" y="162"/>
                  </a:lnTo>
                  <a:lnTo>
                    <a:pt x="806" y="174"/>
                  </a:lnTo>
                  <a:lnTo>
                    <a:pt x="806" y="174"/>
                  </a:lnTo>
                  <a:lnTo>
                    <a:pt x="786" y="186"/>
                  </a:lnTo>
                  <a:lnTo>
                    <a:pt x="768" y="200"/>
                  </a:lnTo>
                  <a:lnTo>
                    <a:pt x="732" y="228"/>
                  </a:lnTo>
                  <a:lnTo>
                    <a:pt x="700" y="260"/>
                  </a:lnTo>
                  <a:lnTo>
                    <a:pt x="672" y="294"/>
                  </a:lnTo>
                  <a:lnTo>
                    <a:pt x="648" y="332"/>
                  </a:lnTo>
                  <a:lnTo>
                    <a:pt x="626" y="370"/>
                  </a:lnTo>
                  <a:lnTo>
                    <a:pt x="610" y="412"/>
                  </a:lnTo>
                  <a:lnTo>
                    <a:pt x="596" y="454"/>
                  </a:lnTo>
                  <a:lnTo>
                    <a:pt x="588" y="496"/>
                  </a:lnTo>
                  <a:lnTo>
                    <a:pt x="584" y="542"/>
                  </a:lnTo>
                  <a:lnTo>
                    <a:pt x="582" y="586"/>
                  </a:lnTo>
                  <a:lnTo>
                    <a:pt x="586" y="632"/>
                  </a:lnTo>
                  <a:lnTo>
                    <a:pt x="594" y="676"/>
                  </a:lnTo>
                  <a:lnTo>
                    <a:pt x="608" y="720"/>
                  </a:lnTo>
                  <a:lnTo>
                    <a:pt x="624" y="764"/>
                  </a:lnTo>
                  <a:lnTo>
                    <a:pt x="646" y="806"/>
                  </a:lnTo>
                  <a:lnTo>
                    <a:pt x="646" y="806"/>
                  </a:lnTo>
                  <a:lnTo>
                    <a:pt x="672" y="848"/>
                  </a:lnTo>
                  <a:lnTo>
                    <a:pt x="702" y="884"/>
                  </a:lnTo>
                  <a:lnTo>
                    <a:pt x="734" y="918"/>
                  </a:lnTo>
                  <a:lnTo>
                    <a:pt x="768" y="948"/>
                  </a:lnTo>
                  <a:lnTo>
                    <a:pt x="806" y="974"/>
                  </a:lnTo>
                  <a:lnTo>
                    <a:pt x="844" y="996"/>
                  </a:lnTo>
                  <a:lnTo>
                    <a:pt x="886" y="1014"/>
                  </a:lnTo>
                  <a:lnTo>
                    <a:pt x="928" y="1028"/>
                  </a:lnTo>
                  <a:lnTo>
                    <a:pt x="970" y="1038"/>
                  </a:lnTo>
                  <a:lnTo>
                    <a:pt x="1014" y="1044"/>
                  </a:lnTo>
                  <a:lnTo>
                    <a:pt x="1058" y="1046"/>
                  </a:lnTo>
                  <a:lnTo>
                    <a:pt x="1102" y="1042"/>
                  </a:lnTo>
                  <a:lnTo>
                    <a:pt x="1146" y="1036"/>
                  </a:lnTo>
                  <a:lnTo>
                    <a:pt x="1190" y="1024"/>
                  </a:lnTo>
                  <a:lnTo>
                    <a:pt x="1232" y="1008"/>
                  </a:lnTo>
                  <a:lnTo>
                    <a:pt x="1254" y="998"/>
                  </a:lnTo>
                  <a:lnTo>
                    <a:pt x="1274" y="986"/>
                  </a:lnTo>
                  <a:lnTo>
                    <a:pt x="1274" y="986"/>
                  </a:lnTo>
                  <a:lnTo>
                    <a:pt x="1310" y="964"/>
                  </a:lnTo>
                  <a:lnTo>
                    <a:pt x="1344" y="938"/>
                  </a:lnTo>
                  <a:lnTo>
                    <a:pt x="1374" y="908"/>
                  </a:lnTo>
                  <a:lnTo>
                    <a:pt x="1400" y="878"/>
                  </a:lnTo>
                  <a:lnTo>
                    <a:pt x="1424" y="844"/>
                  </a:lnTo>
                  <a:lnTo>
                    <a:pt x="1444" y="810"/>
                  </a:lnTo>
                  <a:lnTo>
                    <a:pt x="1462" y="772"/>
                  </a:lnTo>
                  <a:lnTo>
                    <a:pt x="1476" y="734"/>
                  </a:lnTo>
                  <a:lnTo>
                    <a:pt x="1476" y="734"/>
                  </a:ln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7"/>
            <p:cNvSpPr>
              <a:spLocks/>
            </p:cNvSpPr>
            <p:nvPr/>
          </p:nvSpPr>
          <p:spPr bwMode="auto">
            <a:xfrm>
              <a:off x="9569453" y="3242688"/>
              <a:ext cx="1477819" cy="1665457"/>
            </a:xfrm>
            <a:custGeom>
              <a:avLst/>
              <a:gdLst>
                <a:gd name="T0" fmla="*/ 896 w 914"/>
                <a:gd name="T1" fmla="*/ 854 h 1038"/>
                <a:gd name="T2" fmla="*/ 914 w 914"/>
                <a:gd name="T3" fmla="*/ 754 h 1038"/>
                <a:gd name="T4" fmla="*/ 882 w 914"/>
                <a:gd name="T5" fmla="*/ 802 h 1038"/>
                <a:gd name="T6" fmla="*/ 822 w 914"/>
                <a:gd name="T7" fmla="*/ 868 h 1038"/>
                <a:gd name="T8" fmla="*/ 748 w 914"/>
                <a:gd name="T9" fmla="*/ 922 h 1038"/>
                <a:gd name="T10" fmla="*/ 706 w 914"/>
                <a:gd name="T11" fmla="*/ 944 h 1038"/>
                <a:gd name="T12" fmla="*/ 576 w 914"/>
                <a:gd name="T13" fmla="*/ 978 h 1038"/>
                <a:gd name="T14" fmla="*/ 444 w 914"/>
                <a:gd name="T15" fmla="*/ 974 h 1038"/>
                <a:gd name="T16" fmla="*/ 318 w 914"/>
                <a:gd name="T17" fmla="*/ 932 h 1038"/>
                <a:gd name="T18" fmla="*/ 208 w 914"/>
                <a:gd name="T19" fmla="*/ 854 h 1038"/>
                <a:gd name="T20" fmla="*/ 120 w 914"/>
                <a:gd name="T21" fmla="*/ 742 h 1038"/>
                <a:gd name="T22" fmla="*/ 82 w 914"/>
                <a:gd name="T23" fmla="*/ 656 h 1038"/>
                <a:gd name="T24" fmla="*/ 56 w 914"/>
                <a:gd name="T25" fmla="*/ 522 h 1038"/>
                <a:gd name="T26" fmla="*/ 70 w 914"/>
                <a:gd name="T27" fmla="*/ 390 h 1038"/>
                <a:gd name="T28" fmla="*/ 122 w 914"/>
                <a:gd name="T29" fmla="*/ 268 h 1038"/>
                <a:gd name="T30" fmla="*/ 206 w 914"/>
                <a:gd name="T31" fmla="*/ 164 h 1038"/>
                <a:gd name="T32" fmla="*/ 280 w 914"/>
                <a:gd name="T33" fmla="*/ 110 h 1038"/>
                <a:gd name="T34" fmla="*/ 346 w 914"/>
                <a:gd name="T35" fmla="*/ 80 h 1038"/>
                <a:gd name="T36" fmla="*/ 448 w 914"/>
                <a:gd name="T37" fmla="*/ 54 h 1038"/>
                <a:gd name="T38" fmla="*/ 552 w 914"/>
                <a:gd name="T39" fmla="*/ 54 h 1038"/>
                <a:gd name="T40" fmla="*/ 490 w 914"/>
                <a:gd name="T41" fmla="*/ 24 h 1038"/>
                <a:gd name="T42" fmla="*/ 426 w 914"/>
                <a:gd name="T43" fmla="*/ 0 h 1038"/>
                <a:gd name="T44" fmla="*/ 294 w 914"/>
                <a:gd name="T45" fmla="*/ 40 h 1038"/>
                <a:gd name="T46" fmla="*/ 230 w 914"/>
                <a:gd name="T47" fmla="*/ 74 h 1038"/>
                <a:gd name="T48" fmla="*/ 168 w 914"/>
                <a:gd name="T49" fmla="*/ 122 h 1038"/>
                <a:gd name="T50" fmla="*/ 116 w 914"/>
                <a:gd name="T51" fmla="*/ 176 h 1038"/>
                <a:gd name="T52" fmla="*/ 74 w 914"/>
                <a:gd name="T53" fmla="*/ 238 h 1038"/>
                <a:gd name="T54" fmla="*/ 30 w 914"/>
                <a:gd name="T55" fmla="*/ 328 h 1038"/>
                <a:gd name="T56" fmla="*/ 0 w 914"/>
                <a:gd name="T57" fmla="*/ 474 h 1038"/>
                <a:gd name="T58" fmla="*/ 2 w 914"/>
                <a:gd name="T59" fmla="*/ 548 h 1038"/>
                <a:gd name="T60" fmla="*/ 14 w 914"/>
                <a:gd name="T61" fmla="*/ 624 h 1038"/>
                <a:gd name="T62" fmla="*/ 36 w 914"/>
                <a:gd name="T63" fmla="*/ 698 h 1038"/>
                <a:gd name="T64" fmla="*/ 72 w 914"/>
                <a:gd name="T65" fmla="*/ 772 h 1038"/>
                <a:gd name="T66" fmla="*/ 100 w 914"/>
                <a:gd name="T67" fmla="*/ 816 h 1038"/>
                <a:gd name="T68" fmla="*/ 150 w 914"/>
                <a:gd name="T69" fmla="*/ 876 h 1038"/>
                <a:gd name="T70" fmla="*/ 208 w 914"/>
                <a:gd name="T71" fmla="*/ 928 h 1038"/>
                <a:gd name="T72" fmla="*/ 272 w 914"/>
                <a:gd name="T73" fmla="*/ 970 h 1038"/>
                <a:gd name="T74" fmla="*/ 386 w 914"/>
                <a:gd name="T75" fmla="*/ 1018 h 1038"/>
                <a:gd name="T76" fmla="*/ 508 w 914"/>
                <a:gd name="T77" fmla="*/ 1038 h 1038"/>
                <a:gd name="T78" fmla="*/ 584 w 914"/>
                <a:gd name="T79" fmla="*/ 1036 h 1038"/>
                <a:gd name="T80" fmla="*/ 658 w 914"/>
                <a:gd name="T81" fmla="*/ 1022 h 1038"/>
                <a:gd name="T82" fmla="*/ 730 w 914"/>
                <a:gd name="T83" fmla="*/ 996 h 1038"/>
                <a:gd name="T84" fmla="*/ 776 w 914"/>
                <a:gd name="T85" fmla="*/ 972 h 1038"/>
                <a:gd name="T86" fmla="*/ 862 w 914"/>
                <a:gd name="T87" fmla="*/ 910 h 1038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5011 w 10000"/>
                <a:gd name="connsiteY64" fmla="*/ 246 h 10130"/>
                <a:gd name="connsiteX65" fmla="*/ 4661 w 10000"/>
                <a:gd name="connsiteY65" fmla="*/ 130 h 10130"/>
                <a:gd name="connsiteX66" fmla="*/ 4661 w 10000"/>
                <a:gd name="connsiteY66" fmla="*/ 130 h 10130"/>
                <a:gd name="connsiteX67" fmla="*/ 4179 w 10000"/>
                <a:gd name="connsiteY67" fmla="*/ 226 h 10130"/>
                <a:gd name="connsiteX68" fmla="*/ 3698 w 10000"/>
                <a:gd name="connsiteY68" fmla="*/ 342 h 10130"/>
                <a:gd name="connsiteX69" fmla="*/ 3217 w 10000"/>
                <a:gd name="connsiteY69" fmla="*/ 515 h 10130"/>
                <a:gd name="connsiteX70" fmla="*/ 2757 w 10000"/>
                <a:gd name="connsiteY70" fmla="*/ 727 h 10130"/>
                <a:gd name="connsiteX71" fmla="*/ 2757 w 10000"/>
                <a:gd name="connsiteY71" fmla="*/ 727 h 10130"/>
                <a:gd name="connsiteX72" fmla="*/ 2516 w 10000"/>
                <a:gd name="connsiteY72" fmla="*/ 843 h 10130"/>
                <a:gd name="connsiteX73" fmla="*/ 2276 w 10000"/>
                <a:gd name="connsiteY73" fmla="*/ 997 h 10130"/>
                <a:gd name="connsiteX74" fmla="*/ 2057 w 10000"/>
                <a:gd name="connsiteY74" fmla="*/ 1151 h 10130"/>
                <a:gd name="connsiteX75" fmla="*/ 1838 w 10000"/>
                <a:gd name="connsiteY75" fmla="*/ 1305 h 10130"/>
                <a:gd name="connsiteX76" fmla="*/ 1641 w 10000"/>
                <a:gd name="connsiteY76" fmla="*/ 1479 h 10130"/>
                <a:gd name="connsiteX77" fmla="*/ 1444 w 10000"/>
                <a:gd name="connsiteY77" fmla="*/ 1652 h 10130"/>
                <a:gd name="connsiteX78" fmla="*/ 1269 w 10000"/>
                <a:gd name="connsiteY78" fmla="*/ 1826 h 10130"/>
                <a:gd name="connsiteX79" fmla="*/ 1094 w 10000"/>
                <a:gd name="connsiteY79" fmla="*/ 2018 h 10130"/>
                <a:gd name="connsiteX80" fmla="*/ 941 w 10000"/>
                <a:gd name="connsiteY80" fmla="*/ 2211 h 10130"/>
                <a:gd name="connsiteX81" fmla="*/ 810 w 10000"/>
                <a:gd name="connsiteY81" fmla="*/ 2423 h 10130"/>
                <a:gd name="connsiteX82" fmla="*/ 656 w 10000"/>
                <a:gd name="connsiteY82" fmla="*/ 2635 h 10130"/>
                <a:gd name="connsiteX83" fmla="*/ 547 w 10000"/>
                <a:gd name="connsiteY83" fmla="*/ 2847 h 10130"/>
                <a:gd name="connsiteX84" fmla="*/ 328 w 10000"/>
                <a:gd name="connsiteY84" fmla="*/ 3290 h 10130"/>
                <a:gd name="connsiteX85" fmla="*/ 175 w 10000"/>
                <a:gd name="connsiteY85" fmla="*/ 3733 h 10130"/>
                <a:gd name="connsiteX86" fmla="*/ 66 w 10000"/>
                <a:gd name="connsiteY86" fmla="*/ 4215 h 10130"/>
                <a:gd name="connsiteX87" fmla="*/ 0 w 10000"/>
                <a:gd name="connsiteY87" fmla="*/ 4696 h 10130"/>
                <a:gd name="connsiteX88" fmla="*/ 0 w 10000"/>
                <a:gd name="connsiteY88" fmla="*/ 4928 h 10130"/>
                <a:gd name="connsiteX89" fmla="*/ 0 w 10000"/>
                <a:gd name="connsiteY89" fmla="*/ 5178 h 10130"/>
                <a:gd name="connsiteX90" fmla="*/ 22 w 10000"/>
                <a:gd name="connsiteY90" fmla="*/ 5409 h 10130"/>
                <a:gd name="connsiteX91" fmla="*/ 44 w 10000"/>
                <a:gd name="connsiteY91" fmla="*/ 5660 h 10130"/>
                <a:gd name="connsiteX92" fmla="*/ 88 w 10000"/>
                <a:gd name="connsiteY92" fmla="*/ 5910 h 10130"/>
                <a:gd name="connsiteX93" fmla="*/ 153 w 10000"/>
                <a:gd name="connsiteY93" fmla="*/ 6142 h 10130"/>
                <a:gd name="connsiteX94" fmla="*/ 219 w 10000"/>
                <a:gd name="connsiteY94" fmla="*/ 6392 h 10130"/>
                <a:gd name="connsiteX95" fmla="*/ 306 w 10000"/>
                <a:gd name="connsiteY95" fmla="*/ 6623 h 10130"/>
                <a:gd name="connsiteX96" fmla="*/ 394 w 10000"/>
                <a:gd name="connsiteY96" fmla="*/ 6854 h 10130"/>
                <a:gd name="connsiteX97" fmla="*/ 503 w 10000"/>
                <a:gd name="connsiteY97" fmla="*/ 7105 h 10130"/>
                <a:gd name="connsiteX98" fmla="*/ 635 w 10000"/>
                <a:gd name="connsiteY98" fmla="*/ 7336 h 10130"/>
                <a:gd name="connsiteX99" fmla="*/ 788 w 10000"/>
                <a:gd name="connsiteY99" fmla="*/ 7567 h 10130"/>
                <a:gd name="connsiteX100" fmla="*/ 788 w 10000"/>
                <a:gd name="connsiteY100" fmla="*/ 7567 h 10130"/>
                <a:gd name="connsiteX101" fmla="*/ 941 w 10000"/>
                <a:gd name="connsiteY101" fmla="*/ 7779 h 10130"/>
                <a:gd name="connsiteX102" fmla="*/ 1094 w 10000"/>
                <a:gd name="connsiteY102" fmla="*/ 7991 h 10130"/>
                <a:gd name="connsiteX103" fmla="*/ 1269 w 10000"/>
                <a:gd name="connsiteY103" fmla="*/ 8203 h 10130"/>
                <a:gd name="connsiteX104" fmla="*/ 1466 w 10000"/>
                <a:gd name="connsiteY104" fmla="*/ 8396 h 10130"/>
                <a:gd name="connsiteX105" fmla="*/ 1641 w 10000"/>
                <a:gd name="connsiteY105" fmla="*/ 8569 h 10130"/>
                <a:gd name="connsiteX106" fmla="*/ 1860 w 10000"/>
                <a:gd name="connsiteY106" fmla="*/ 8762 h 10130"/>
                <a:gd name="connsiteX107" fmla="*/ 2057 w 10000"/>
                <a:gd name="connsiteY107" fmla="*/ 8916 h 10130"/>
                <a:gd name="connsiteX108" fmla="*/ 2276 w 10000"/>
                <a:gd name="connsiteY108" fmla="*/ 9070 h 10130"/>
                <a:gd name="connsiteX109" fmla="*/ 2495 w 10000"/>
                <a:gd name="connsiteY109" fmla="*/ 9224 h 10130"/>
                <a:gd name="connsiteX110" fmla="*/ 2735 w 10000"/>
                <a:gd name="connsiteY110" fmla="*/ 9359 h 10130"/>
                <a:gd name="connsiteX111" fmla="*/ 2976 w 10000"/>
                <a:gd name="connsiteY111" fmla="*/ 9475 h 10130"/>
                <a:gd name="connsiteX112" fmla="*/ 3217 w 10000"/>
                <a:gd name="connsiteY112" fmla="*/ 9591 h 10130"/>
                <a:gd name="connsiteX113" fmla="*/ 3720 w 10000"/>
                <a:gd name="connsiteY113" fmla="*/ 9783 h 10130"/>
                <a:gd name="connsiteX114" fmla="*/ 4223 w 10000"/>
                <a:gd name="connsiteY114" fmla="*/ 9937 h 10130"/>
                <a:gd name="connsiteX115" fmla="*/ 4748 w 10000"/>
                <a:gd name="connsiteY115" fmla="*/ 10053 h 10130"/>
                <a:gd name="connsiteX116" fmla="*/ 5295 w 10000"/>
                <a:gd name="connsiteY116" fmla="*/ 10111 h 10130"/>
                <a:gd name="connsiteX117" fmla="*/ 5558 w 10000"/>
                <a:gd name="connsiteY117" fmla="*/ 10130 h 10130"/>
                <a:gd name="connsiteX118" fmla="*/ 5842 w 10000"/>
                <a:gd name="connsiteY118" fmla="*/ 10130 h 10130"/>
                <a:gd name="connsiteX119" fmla="*/ 6105 w 10000"/>
                <a:gd name="connsiteY119" fmla="*/ 10130 h 10130"/>
                <a:gd name="connsiteX120" fmla="*/ 6389 w 10000"/>
                <a:gd name="connsiteY120" fmla="*/ 10111 h 10130"/>
                <a:gd name="connsiteX121" fmla="*/ 6652 w 10000"/>
                <a:gd name="connsiteY121" fmla="*/ 10072 h 10130"/>
                <a:gd name="connsiteX122" fmla="*/ 6915 w 10000"/>
                <a:gd name="connsiteY122" fmla="*/ 10034 h 10130"/>
                <a:gd name="connsiteX123" fmla="*/ 7199 w 10000"/>
                <a:gd name="connsiteY123" fmla="*/ 9976 h 10130"/>
                <a:gd name="connsiteX124" fmla="*/ 7462 w 10000"/>
                <a:gd name="connsiteY124" fmla="*/ 9899 h 10130"/>
                <a:gd name="connsiteX125" fmla="*/ 7724 w 10000"/>
                <a:gd name="connsiteY125" fmla="*/ 9822 h 10130"/>
                <a:gd name="connsiteX126" fmla="*/ 7987 w 10000"/>
                <a:gd name="connsiteY126" fmla="*/ 9725 h 10130"/>
                <a:gd name="connsiteX127" fmla="*/ 8249 w 10000"/>
                <a:gd name="connsiteY127" fmla="*/ 9610 h 10130"/>
                <a:gd name="connsiteX128" fmla="*/ 8490 w 10000"/>
                <a:gd name="connsiteY128" fmla="*/ 9494 h 10130"/>
                <a:gd name="connsiteX129" fmla="*/ 8490 w 10000"/>
                <a:gd name="connsiteY129" fmla="*/ 9494 h 10130"/>
                <a:gd name="connsiteX130" fmla="*/ 8818 w 10000"/>
                <a:gd name="connsiteY130" fmla="*/ 9321 h 10130"/>
                <a:gd name="connsiteX131" fmla="*/ 9125 w 10000"/>
                <a:gd name="connsiteY131" fmla="*/ 9109 h 10130"/>
                <a:gd name="connsiteX132" fmla="*/ 9431 w 10000"/>
                <a:gd name="connsiteY132" fmla="*/ 8897 h 10130"/>
                <a:gd name="connsiteX133" fmla="*/ 9694 w 10000"/>
                <a:gd name="connsiteY133" fmla="*/ 8666 h 10130"/>
                <a:gd name="connsiteX134" fmla="*/ 9694 w 10000"/>
                <a:gd name="connsiteY134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5037 w 10000"/>
                <a:gd name="connsiteY64" fmla="*/ 88 h 10130"/>
                <a:gd name="connsiteX65" fmla="*/ 4661 w 10000"/>
                <a:gd name="connsiteY65" fmla="*/ 130 h 10130"/>
                <a:gd name="connsiteX66" fmla="*/ 4661 w 10000"/>
                <a:gd name="connsiteY66" fmla="*/ 130 h 10130"/>
                <a:gd name="connsiteX67" fmla="*/ 4179 w 10000"/>
                <a:gd name="connsiteY67" fmla="*/ 226 h 10130"/>
                <a:gd name="connsiteX68" fmla="*/ 3698 w 10000"/>
                <a:gd name="connsiteY68" fmla="*/ 342 h 10130"/>
                <a:gd name="connsiteX69" fmla="*/ 3217 w 10000"/>
                <a:gd name="connsiteY69" fmla="*/ 515 h 10130"/>
                <a:gd name="connsiteX70" fmla="*/ 2757 w 10000"/>
                <a:gd name="connsiteY70" fmla="*/ 727 h 10130"/>
                <a:gd name="connsiteX71" fmla="*/ 2757 w 10000"/>
                <a:gd name="connsiteY71" fmla="*/ 727 h 10130"/>
                <a:gd name="connsiteX72" fmla="*/ 2516 w 10000"/>
                <a:gd name="connsiteY72" fmla="*/ 843 h 10130"/>
                <a:gd name="connsiteX73" fmla="*/ 2276 w 10000"/>
                <a:gd name="connsiteY73" fmla="*/ 997 h 10130"/>
                <a:gd name="connsiteX74" fmla="*/ 2057 w 10000"/>
                <a:gd name="connsiteY74" fmla="*/ 1151 h 10130"/>
                <a:gd name="connsiteX75" fmla="*/ 1838 w 10000"/>
                <a:gd name="connsiteY75" fmla="*/ 1305 h 10130"/>
                <a:gd name="connsiteX76" fmla="*/ 1641 w 10000"/>
                <a:gd name="connsiteY76" fmla="*/ 1479 h 10130"/>
                <a:gd name="connsiteX77" fmla="*/ 1444 w 10000"/>
                <a:gd name="connsiteY77" fmla="*/ 1652 h 10130"/>
                <a:gd name="connsiteX78" fmla="*/ 1269 w 10000"/>
                <a:gd name="connsiteY78" fmla="*/ 1826 h 10130"/>
                <a:gd name="connsiteX79" fmla="*/ 1094 w 10000"/>
                <a:gd name="connsiteY79" fmla="*/ 2018 h 10130"/>
                <a:gd name="connsiteX80" fmla="*/ 941 w 10000"/>
                <a:gd name="connsiteY80" fmla="*/ 2211 h 10130"/>
                <a:gd name="connsiteX81" fmla="*/ 810 w 10000"/>
                <a:gd name="connsiteY81" fmla="*/ 2423 h 10130"/>
                <a:gd name="connsiteX82" fmla="*/ 656 w 10000"/>
                <a:gd name="connsiteY82" fmla="*/ 2635 h 10130"/>
                <a:gd name="connsiteX83" fmla="*/ 547 w 10000"/>
                <a:gd name="connsiteY83" fmla="*/ 2847 h 10130"/>
                <a:gd name="connsiteX84" fmla="*/ 328 w 10000"/>
                <a:gd name="connsiteY84" fmla="*/ 3290 h 10130"/>
                <a:gd name="connsiteX85" fmla="*/ 175 w 10000"/>
                <a:gd name="connsiteY85" fmla="*/ 3733 h 10130"/>
                <a:gd name="connsiteX86" fmla="*/ 66 w 10000"/>
                <a:gd name="connsiteY86" fmla="*/ 4215 h 10130"/>
                <a:gd name="connsiteX87" fmla="*/ 0 w 10000"/>
                <a:gd name="connsiteY87" fmla="*/ 4696 h 10130"/>
                <a:gd name="connsiteX88" fmla="*/ 0 w 10000"/>
                <a:gd name="connsiteY88" fmla="*/ 4928 h 10130"/>
                <a:gd name="connsiteX89" fmla="*/ 0 w 10000"/>
                <a:gd name="connsiteY89" fmla="*/ 5178 h 10130"/>
                <a:gd name="connsiteX90" fmla="*/ 22 w 10000"/>
                <a:gd name="connsiteY90" fmla="*/ 5409 h 10130"/>
                <a:gd name="connsiteX91" fmla="*/ 44 w 10000"/>
                <a:gd name="connsiteY91" fmla="*/ 5660 h 10130"/>
                <a:gd name="connsiteX92" fmla="*/ 88 w 10000"/>
                <a:gd name="connsiteY92" fmla="*/ 5910 h 10130"/>
                <a:gd name="connsiteX93" fmla="*/ 153 w 10000"/>
                <a:gd name="connsiteY93" fmla="*/ 6142 h 10130"/>
                <a:gd name="connsiteX94" fmla="*/ 219 w 10000"/>
                <a:gd name="connsiteY94" fmla="*/ 6392 h 10130"/>
                <a:gd name="connsiteX95" fmla="*/ 306 w 10000"/>
                <a:gd name="connsiteY95" fmla="*/ 6623 h 10130"/>
                <a:gd name="connsiteX96" fmla="*/ 394 w 10000"/>
                <a:gd name="connsiteY96" fmla="*/ 6854 h 10130"/>
                <a:gd name="connsiteX97" fmla="*/ 503 w 10000"/>
                <a:gd name="connsiteY97" fmla="*/ 7105 h 10130"/>
                <a:gd name="connsiteX98" fmla="*/ 635 w 10000"/>
                <a:gd name="connsiteY98" fmla="*/ 7336 h 10130"/>
                <a:gd name="connsiteX99" fmla="*/ 788 w 10000"/>
                <a:gd name="connsiteY99" fmla="*/ 7567 h 10130"/>
                <a:gd name="connsiteX100" fmla="*/ 788 w 10000"/>
                <a:gd name="connsiteY100" fmla="*/ 7567 h 10130"/>
                <a:gd name="connsiteX101" fmla="*/ 941 w 10000"/>
                <a:gd name="connsiteY101" fmla="*/ 7779 h 10130"/>
                <a:gd name="connsiteX102" fmla="*/ 1094 w 10000"/>
                <a:gd name="connsiteY102" fmla="*/ 7991 h 10130"/>
                <a:gd name="connsiteX103" fmla="*/ 1269 w 10000"/>
                <a:gd name="connsiteY103" fmla="*/ 8203 h 10130"/>
                <a:gd name="connsiteX104" fmla="*/ 1466 w 10000"/>
                <a:gd name="connsiteY104" fmla="*/ 8396 h 10130"/>
                <a:gd name="connsiteX105" fmla="*/ 1641 w 10000"/>
                <a:gd name="connsiteY105" fmla="*/ 8569 h 10130"/>
                <a:gd name="connsiteX106" fmla="*/ 1860 w 10000"/>
                <a:gd name="connsiteY106" fmla="*/ 8762 h 10130"/>
                <a:gd name="connsiteX107" fmla="*/ 2057 w 10000"/>
                <a:gd name="connsiteY107" fmla="*/ 8916 h 10130"/>
                <a:gd name="connsiteX108" fmla="*/ 2276 w 10000"/>
                <a:gd name="connsiteY108" fmla="*/ 9070 h 10130"/>
                <a:gd name="connsiteX109" fmla="*/ 2495 w 10000"/>
                <a:gd name="connsiteY109" fmla="*/ 9224 h 10130"/>
                <a:gd name="connsiteX110" fmla="*/ 2735 w 10000"/>
                <a:gd name="connsiteY110" fmla="*/ 9359 h 10130"/>
                <a:gd name="connsiteX111" fmla="*/ 2976 w 10000"/>
                <a:gd name="connsiteY111" fmla="*/ 9475 h 10130"/>
                <a:gd name="connsiteX112" fmla="*/ 3217 w 10000"/>
                <a:gd name="connsiteY112" fmla="*/ 9591 h 10130"/>
                <a:gd name="connsiteX113" fmla="*/ 3720 w 10000"/>
                <a:gd name="connsiteY113" fmla="*/ 9783 h 10130"/>
                <a:gd name="connsiteX114" fmla="*/ 4223 w 10000"/>
                <a:gd name="connsiteY114" fmla="*/ 9937 h 10130"/>
                <a:gd name="connsiteX115" fmla="*/ 4748 w 10000"/>
                <a:gd name="connsiteY115" fmla="*/ 10053 h 10130"/>
                <a:gd name="connsiteX116" fmla="*/ 5295 w 10000"/>
                <a:gd name="connsiteY116" fmla="*/ 10111 h 10130"/>
                <a:gd name="connsiteX117" fmla="*/ 5558 w 10000"/>
                <a:gd name="connsiteY117" fmla="*/ 10130 h 10130"/>
                <a:gd name="connsiteX118" fmla="*/ 5842 w 10000"/>
                <a:gd name="connsiteY118" fmla="*/ 10130 h 10130"/>
                <a:gd name="connsiteX119" fmla="*/ 6105 w 10000"/>
                <a:gd name="connsiteY119" fmla="*/ 10130 h 10130"/>
                <a:gd name="connsiteX120" fmla="*/ 6389 w 10000"/>
                <a:gd name="connsiteY120" fmla="*/ 10111 h 10130"/>
                <a:gd name="connsiteX121" fmla="*/ 6652 w 10000"/>
                <a:gd name="connsiteY121" fmla="*/ 10072 h 10130"/>
                <a:gd name="connsiteX122" fmla="*/ 6915 w 10000"/>
                <a:gd name="connsiteY122" fmla="*/ 10034 h 10130"/>
                <a:gd name="connsiteX123" fmla="*/ 7199 w 10000"/>
                <a:gd name="connsiteY123" fmla="*/ 9976 h 10130"/>
                <a:gd name="connsiteX124" fmla="*/ 7462 w 10000"/>
                <a:gd name="connsiteY124" fmla="*/ 9899 h 10130"/>
                <a:gd name="connsiteX125" fmla="*/ 7724 w 10000"/>
                <a:gd name="connsiteY125" fmla="*/ 9822 h 10130"/>
                <a:gd name="connsiteX126" fmla="*/ 7987 w 10000"/>
                <a:gd name="connsiteY126" fmla="*/ 9725 h 10130"/>
                <a:gd name="connsiteX127" fmla="*/ 8249 w 10000"/>
                <a:gd name="connsiteY127" fmla="*/ 9610 h 10130"/>
                <a:gd name="connsiteX128" fmla="*/ 8490 w 10000"/>
                <a:gd name="connsiteY128" fmla="*/ 9494 h 10130"/>
                <a:gd name="connsiteX129" fmla="*/ 8490 w 10000"/>
                <a:gd name="connsiteY129" fmla="*/ 9494 h 10130"/>
                <a:gd name="connsiteX130" fmla="*/ 8818 w 10000"/>
                <a:gd name="connsiteY130" fmla="*/ 9321 h 10130"/>
                <a:gd name="connsiteX131" fmla="*/ 9125 w 10000"/>
                <a:gd name="connsiteY131" fmla="*/ 9109 h 10130"/>
                <a:gd name="connsiteX132" fmla="*/ 9431 w 10000"/>
                <a:gd name="connsiteY132" fmla="*/ 8897 h 10130"/>
                <a:gd name="connsiteX133" fmla="*/ 9694 w 10000"/>
                <a:gd name="connsiteY133" fmla="*/ 8666 h 10130"/>
                <a:gd name="connsiteX134" fmla="*/ 9694 w 10000"/>
                <a:gd name="connsiteY134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4661 w 10000"/>
                <a:gd name="connsiteY64" fmla="*/ 130 h 10130"/>
                <a:gd name="connsiteX65" fmla="*/ 4661 w 10000"/>
                <a:gd name="connsiteY65" fmla="*/ 130 h 10130"/>
                <a:gd name="connsiteX66" fmla="*/ 4179 w 10000"/>
                <a:gd name="connsiteY66" fmla="*/ 226 h 10130"/>
                <a:gd name="connsiteX67" fmla="*/ 3698 w 10000"/>
                <a:gd name="connsiteY67" fmla="*/ 342 h 10130"/>
                <a:gd name="connsiteX68" fmla="*/ 3217 w 10000"/>
                <a:gd name="connsiteY68" fmla="*/ 515 h 10130"/>
                <a:gd name="connsiteX69" fmla="*/ 2757 w 10000"/>
                <a:gd name="connsiteY69" fmla="*/ 727 h 10130"/>
                <a:gd name="connsiteX70" fmla="*/ 2757 w 10000"/>
                <a:gd name="connsiteY70" fmla="*/ 727 h 10130"/>
                <a:gd name="connsiteX71" fmla="*/ 2516 w 10000"/>
                <a:gd name="connsiteY71" fmla="*/ 843 h 10130"/>
                <a:gd name="connsiteX72" fmla="*/ 2276 w 10000"/>
                <a:gd name="connsiteY72" fmla="*/ 997 h 10130"/>
                <a:gd name="connsiteX73" fmla="*/ 2057 w 10000"/>
                <a:gd name="connsiteY73" fmla="*/ 1151 h 10130"/>
                <a:gd name="connsiteX74" fmla="*/ 1838 w 10000"/>
                <a:gd name="connsiteY74" fmla="*/ 1305 h 10130"/>
                <a:gd name="connsiteX75" fmla="*/ 1641 w 10000"/>
                <a:gd name="connsiteY75" fmla="*/ 1479 h 10130"/>
                <a:gd name="connsiteX76" fmla="*/ 1444 w 10000"/>
                <a:gd name="connsiteY76" fmla="*/ 1652 h 10130"/>
                <a:gd name="connsiteX77" fmla="*/ 1269 w 10000"/>
                <a:gd name="connsiteY77" fmla="*/ 1826 h 10130"/>
                <a:gd name="connsiteX78" fmla="*/ 1094 w 10000"/>
                <a:gd name="connsiteY78" fmla="*/ 2018 h 10130"/>
                <a:gd name="connsiteX79" fmla="*/ 941 w 10000"/>
                <a:gd name="connsiteY79" fmla="*/ 2211 h 10130"/>
                <a:gd name="connsiteX80" fmla="*/ 810 w 10000"/>
                <a:gd name="connsiteY80" fmla="*/ 2423 h 10130"/>
                <a:gd name="connsiteX81" fmla="*/ 656 w 10000"/>
                <a:gd name="connsiteY81" fmla="*/ 2635 h 10130"/>
                <a:gd name="connsiteX82" fmla="*/ 547 w 10000"/>
                <a:gd name="connsiteY82" fmla="*/ 2847 h 10130"/>
                <a:gd name="connsiteX83" fmla="*/ 328 w 10000"/>
                <a:gd name="connsiteY83" fmla="*/ 3290 h 10130"/>
                <a:gd name="connsiteX84" fmla="*/ 175 w 10000"/>
                <a:gd name="connsiteY84" fmla="*/ 3733 h 10130"/>
                <a:gd name="connsiteX85" fmla="*/ 66 w 10000"/>
                <a:gd name="connsiteY85" fmla="*/ 4215 h 10130"/>
                <a:gd name="connsiteX86" fmla="*/ 0 w 10000"/>
                <a:gd name="connsiteY86" fmla="*/ 4696 h 10130"/>
                <a:gd name="connsiteX87" fmla="*/ 0 w 10000"/>
                <a:gd name="connsiteY87" fmla="*/ 4928 h 10130"/>
                <a:gd name="connsiteX88" fmla="*/ 0 w 10000"/>
                <a:gd name="connsiteY88" fmla="*/ 5178 h 10130"/>
                <a:gd name="connsiteX89" fmla="*/ 22 w 10000"/>
                <a:gd name="connsiteY89" fmla="*/ 5409 h 10130"/>
                <a:gd name="connsiteX90" fmla="*/ 44 w 10000"/>
                <a:gd name="connsiteY90" fmla="*/ 5660 h 10130"/>
                <a:gd name="connsiteX91" fmla="*/ 88 w 10000"/>
                <a:gd name="connsiteY91" fmla="*/ 5910 h 10130"/>
                <a:gd name="connsiteX92" fmla="*/ 153 w 10000"/>
                <a:gd name="connsiteY92" fmla="*/ 6142 h 10130"/>
                <a:gd name="connsiteX93" fmla="*/ 219 w 10000"/>
                <a:gd name="connsiteY93" fmla="*/ 6392 h 10130"/>
                <a:gd name="connsiteX94" fmla="*/ 306 w 10000"/>
                <a:gd name="connsiteY94" fmla="*/ 6623 h 10130"/>
                <a:gd name="connsiteX95" fmla="*/ 394 w 10000"/>
                <a:gd name="connsiteY95" fmla="*/ 6854 h 10130"/>
                <a:gd name="connsiteX96" fmla="*/ 503 w 10000"/>
                <a:gd name="connsiteY96" fmla="*/ 7105 h 10130"/>
                <a:gd name="connsiteX97" fmla="*/ 635 w 10000"/>
                <a:gd name="connsiteY97" fmla="*/ 7336 h 10130"/>
                <a:gd name="connsiteX98" fmla="*/ 788 w 10000"/>
                <a:gd name="connsiteY98" fmla="*/ 7567 h 10130"/>
                <a:gd name="connsiteX99" fmla="*/ 788 w 10000"/>
                <a:gd name="connsiteY99" fmla="*/ 7567 h 10130"/>
                <a:gd name="connsiteX100" fmla="*/ 941 w 10000"/>
                <a:gd name="connsiteY100" fmla="*/ 7779 h 10130"/>
                <a:gd name="connsiteX101" fmla="*/ 1094 w 10000"/>
                <a:gd name="connsiteY101" fmla="*/ 7991 h 10130"/>
                <a:gd name="connsiteX102" fmla="*/ 1269 w 10000"/>
                <a:gd name="connsiteY102" fmla="*/ 8203 h 10130"/>
                <a:gd name="connsiteX103" fmla="*/ 1466 w 10000"/>
                <a:gd name="connsiteY103" fmla="*/ 8396 h 10130"/>
                <a:gd name="connsiteX104" fmla="*/ 1641 w 10000"/>
                <a:gd name="connsiteY104" fmla="*/ 8569 h 10130"/>
                <a:gd name="connsiteX105" fmla="*/ 1860 w 10000"/>
                <a:gd name="connsiteY105" fmla="*/ 8762 h 10130"/>
                <a:gd name="connsiteX106" fmla="*/ 2057 w 10000"/>
                <a:gd name="connsiteY106" fmla="*/ 8916 h 10130"/>
                <a:gd name="connsiteX107" fmla="*/ 2276 w 10000"/>
                <a:gd name="connsiteY107" fmla="*/ 9070 h 10130"/>
                <a:gd name="connsiteX108" fmla="*/ 2495 w 10000"/>
                <a:gd name="connsiteY108" fmla="*/ 9224 h 10130"/>
                <a:gd name="connsiteX109" fmla="*/ 2735 w 10000"/>
                <a:gd name="connsiteY109" fmla="*/ 9359 h 10130"/>
                <a:gd name="connsiteX110" fmla="*/ 2976 w 10000"/>
                <a:gd name="connsiteY110" fmla="*/ 9475 h 10130"/>
                <a:gd name="connsiteX111" fmla="*/ 3217 w 10000"/>
                <a:gd name="connsiteY111" fmla="*/ 9591 h 10130"/>
                <a:gd name="connsiteX112" fmla="*/ 3720 w 10000"/>
                <a:gd name="connsiteY112" fmla="*/ 9783 h 10130"/>
                <a:gd name="connsiteX113" fmla="*/ 4223 w 10000"/>
                <a:gd name="connsiteY113" fmla="*/ 9937 h 10130"/>
                <a:gd name="connsiteX114" fmla="*/ 4748 w 10000"/>
                <a:gd name="connsiteY114" fmla="*/ 10053 h 10130"/>
                <a:gd name="connsiteX115" fmla="*/ 5295 w 10000"/>
                <a:gd name="connsiteY115" fmla="*/ 10111 h 10130"/>
                <a:gd name="connsiteX116" fmla="*/ 5558 w 10000"/>
                <a:gd name="connsiteY116" fmla="*/ 10130 h 10130"/>
                <a:gd name="connsiteX117" fmla="*/ 5842 w 10000"/>
                <a:gd name="connsiteY117" fmla="*/ 10130 h 10130"/>
                <a:gd name="connsiteX118" fmla="*/ 6105 w 10000"/>
                <a:gd name="connsiteY118" fmla="*/ 10130 h 10130"/>
                <a:gd name="connsiteX119" fmla="*/ 6389 w 10000"/>
                <a:gd name="connsiteY119" fmla="*/ 10111 h 10130"/>
                <a:gd name="connsiteX120" fmla="*/ 6652 w 10000"/>
                <a:gd name="connsiteY120" fmla="*/ 10072 h 10130"/>
                <a:gd name="connsiteX121" fmla="*/ 6915 w 10000"/>
                <a:gd name="connsiteY121" fmla="*/ 10034 h 10130"/>
                <a:gd name="connsiteX122" fmla="*/ 7199 w 10000"/>
                <a:gd name="connsiteY122" fmla="*/ 9976 h 10130"/>
                <a:gd name="connsiteX123" fmla="*/ 7462 w 10000"/>
                <a:gd name="connsiteY123" fmla="*/ 9899 h 10130"/>
                <a:gd name="connsiteX124" fmla="*/ 7724 w 10000"/>
                <a:gd name="connsiteY124" fmla="*/ 9822 h 10130"/>
                <a:gd name="connsiteX125" fmla="*/ 7987 w 10000"/>
                <a:gd name="connsiteY125" fmla="*/ 9725 h 10130"/>
                <a:gd name="connsiteX126" fmla="*/ 8249 w 10000"/>
                <a:gd name="connsiteY126" fmla="*/ 9610 h 10130"/>
                <a:gd name="connsiteX127" fmla="*/ 8490 w 10000"/>
                <a:gd name="connsiteY127" fmla="*/ 9494 h 10130"/>
                <a:gd name="connsiteX128" fmla="*/ 8490 w 10000"/>
                <a:gd name="connsiteY128" fmla="*/ 9494 h 10130"/>
                <a:gd name="connsiteX129" fmla="*/ 8818 w 10000"/>
                <a:gd name="connsiteY129" fmla="*/ 9321 h 10130"/>
                <a:gd name="connsiteX130" fmla="*/ 9125 w 10000"/>
                <a:gd name="connsiteY130" fmla="*/ 9109 h 10130"/>
                <a:gd name="connsiteX131" fmla="*/ 9431 w 10000"/>
                <a:gd name="connsiteY131" fmla="*/ 8897 h 10130"/>
                <a:gd name="connsiteX132" fmla="*/ 9694 w 10000"/>
                <a:gd name="connsiteY132" fmla="*/ 8666 h 10130"/>
                <a:gd name="connsiteX133" fmla="*/ 9694 w 10000"/>
                <a:gd name="connsiteY133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727 w 10000"/>
                <a:gd name="connsiteY63" fmla="*/ 247 h 10130"/>
                <a:gd name="connsiteX64" fmla="*/ 5343 w 10000"/>
                <a:gd name="connsiteY64" fmla="*/ 0 h 10130"/>
                <a:gd name="connsiteX65" fmla="*/ 4661 w 10000"/>
                <a:gd name="connsiteY65" fmla="*/ 130 h 10130"/>
                <a:gd name="connsiteX66" fmla="*/ 4661 w 10000"/>
                <a:gd name="connsiteY66" fmla="*/ 130 h 10130"/>
                <a:gd name="connsiteX67" fmla="*/ 4179 w 10000"/>
                <a:gd name="connsiteY67" fmla="*/ 226 h 10130"/>
                <a:gd name="connsiteX68" fmla="*/ 3698 w 10000"/>
                <a:gd name="connsiteY68" fmla="*/ 342 h 10130"/>
                <a:gd name="connsiteX69" fmla="*/ 3217 w 10000"/>
                <a:gd name="connsiteY69" fmla="*/ 515 h 10130"/>
                <a:gd name="connsiteX70" fmla="*/ 2757 w 10000"/>
                <a:gd name="connsiteY70" fmla="*/ 727 h 10130"/>
                <a:gd name="connsiteX71" fmla="*/ 2757 w 10000"/>
                <a:gd name="connsiteY71" fmla="*/ 727 h 10130"/>
                <a:gd name="connsiteX72" fmla="*/ 2516 w 10000"/>
                <a:gd name="connsiteY72" fmla="*/ 843 h 10130"/>
                <a:gd name="connsiteX73" fmla="*/ 2276 w 10000"/>
                <a:gd name="connsiteY73" fmla="*/ 997 h 10130"/>
                <a:gd name="connsiteX74" fmla="*/ 2057 w 10000"/>
                <a:gd name="connsiteY74" fmla="*/ 1151 h 10130"/>
                <a:gd name="connsiteX75" fmla="*/ 1838 w 10000"/>
                <a:gd name="connsiteY75" fmla="*/ 1305 h 10130"/>
                <a:gd name="connsiteX76" fmla="*/ 1641 w 10000"/>
                <a:gd name="connsiteY76" fmla="*/ 1479 h 10130"/>
                <a:gd name="connsiteX77" fmla="*/ 1444 w 10000"/>
                <a:gd name="connsiteY77" fmla="*/ 1652 h 10130"/>
                <a:gd name="connsiteX78" fmla="*/ 1269 w 10000"/>
                <a:gd name="connsiteY78" fmla="*/ 1826 h 10130"/>
                <a:gd name="connsiteX79" fmla="*/ 1094 w 10000"/>
                <a:gd name="connsiteY79" fmla="*/ 2018 h 10130"/>
                <a:gd name="connsiteX80" fmla="*/ 941 w 10000"/>
                <a:gd name="connsiteY80" fmla="*/ 2211 h 10130"/>
                <a:gd name="connsiteX81" fmla="*/ 810 w 10000"/>
                <a:gd name="connsiteY81" fmla="*/ 2423 h 10130"/>
                <a:gd name="connsiteX82" fmla="*/ 656 w 10000"/>
                <a:gd name="connsiteY82" fmla="*/ 2635 h 10130"/>
                <a:gd name="connsiteX83" fmla="*/ 547 w 10000"/>
                <a:gd name="connsiteY83" fmla="*/ 2847 h 10130"/>
                <a:gd name="connsiteX84" fmla="*/ 328 w 10000"/>
                <a:gd name="connsiteY84" fmla="*/ 3290 h 10130"/>
                <a:gd name="connsiteX85" fmla="*/ 175 w 10000"/>
                <a:gd name="connsiteY85" fmla="*/ 3733 h 10130"/>
                <a:gd name="connsiteX86" fmla="*/ 66 w 10000"/>
                <a:gd name="connsiteY86" fmla="*/ 4215 h 10130"/>
                <a:gd name="connsiteX87" fmla="*/ 0 w 10000"/>
                <a:gd name="connsiteY87" fmla="*/ 4696 h 10130"/>
                <a:gd name="connsiteX88" fmla="*/ 0 w 10000"/>
                <a:gd name="connsiteY88" fmla="*/ 4928 h 10130"/>
                <a:gd name="connsiteX89" fmla="*/ 0 w 10000"/>
                <a:gd name="connsiteY89" fmla="*/ 5178 h 10130"/>
                <a:gd name="connsiteX90" fmla="*/ 22 w 10000"/>
                <a:gd name="connsiteY90" fmla="*/ 5409 h 10130"/>
                <a:gd name="connsiteX91" fmla="*/ 44 w 10000"/>
                <a:gd name="connsiteY91" fmla="*/ 5660 h 10130"/>
                <a:gd name="connsiteX92" fmla="*/ 88 w 10000"/>
                <a:gd name="connsiteY92" fmla="*/ 5910 h 10130"/>
                <a:gd name="connsiteX93" fmla="*/ 153 w 10000"/>
                <a:gd name="connsiteY93" fmla="*/ 6142 h 10130"/>
                <a:gd name="connsiteX94" fmla="*/ 219 w 10000"/>
                <a:gd name="connsiteY94" fmla="*/ 6392 h 10130"/>
                <a:gd name="connsiteX95" fmla="*/ 306 w 10000"/>
                <a:gd name="connsiteY95" fmla="*/ 6623 h 10130"/>
                <a:gd name="connsiteX96" fmla="*/ 394 w 10000"/>
                <a:gd name="connsiteY96" fmla="*/ 6854 h 10130"/>
                <a:gd name="connsiteX97" fmla="*/ 503 w 10000"/>
                <a:gd name="connsiteY97" fmla="*/ 7105 h 10130"/>
                <a:gd name="connsiteX98" fmla="*/ 635 w 10000"/>
                <a:gd name="connsiteY98" fmla="*/ 7336 h 10130"/>
                <a:gd name="connsiteX99" fmla="*/ 788 w 10000"/>
                <a:gd name="connsiteY99" fmla="*/ 7567 h 10130"/>
                <a:gd name="connsiteX100" fmla="*/ 788 w 10000"/>
                <a:gd name="connsiteY100" fmla="*/ 7567 h 10130"/>
                <a:gd name="connsiteX101" fmla="*/ 941 w 10000"/>
                <a:gd name="connsiteY101" fmla="*/ 7779 h 10130"/>
                <a:gd name="connsiteX102" fmla="*/ 1094 w 10000"/>
                <a:gd name="connsiteY102" fmla="*/ 7991 h 10130"/>
                <a:gd name="connsiteX103" fmla="*/ 1269 w 10000"/>
                <a:gd name="connsiteY103" fmla="*/ 8203 h 10130"/>
                <a:gd name="connsiteX104" fmla="*/ 1466 w 10000"/>
                <a:gd name="connsiteY104" fmla="*/ 8396 h 10130"/>
                <a:gd name="connsiteX105" fmla="*/ 1641 w 10000"/>
                <a:gd name="connsiteY105" fmla="*/ 8569 h 10130"/>
                <a:gd name="connsiteX106" fmla="*/ 1860 w 10000"/>
                <a:gd name="connsiteY106" fmla="*/ 8762 h 10130"/>
                <a:gd name="connsiteX107" fmla="*/ 2057 w 10000"/>
                <a:gd name="connsiteY107" fmla="*/ 8916 h 10130"/>
                <a:gd name="connsiteX108" fmla="*/ 2276 w 10000"/>
                <a:gd name="connsiteY108" fmla="*/ 9070 h 10130"/>
                <a:gd name="connsiteX109" fmla="*/ 2495 w 10000"/>
                <a:gd name="connsiteY109" fmla="*/ 9224 h 10130"/>
                <a:gd name="connsiteX110" fmla="*/ 2735 w 10000"/>
                <a:gd name="connsiteY110" fmla="*/ 9359 h 10130"/>
                <a:gd name="connsiteX111" fmla="*/ 2976 w 10000"/>
                <a:gd name="connsiteY111" fmla="*/ 9475 h 10130"/>
                <a:gd name="connsiteX112" fmla="*/ 3217 w 10000"/>
                <a:gd name="connsiteY112" fmla="*/ 9591 h 10130"/>
                <a:gd name="connsiteX113" fmla="*/ 3720 w 10000"/>
                <a:gd name="connsiteY113" fmla="*/ 9783 h 10130"/>
                <a:gd name="connsiteX114" fmla="*/ 4223 w 10000"/>
                <a:gd name="connsiteY114" fmla="*/ 9937 h 10130"/>
                <a:gd name="connsiteX115" fmla="*/ 4748 w 10000"/>
                <a:gd name="connsiteY115" fmla="*/ 10053 h 10130"/>
                <a:gd name="connsiteX116" fmla="*/ 5295 w 10000"/>
                <a:gd name="connsiteY116" fmla="*/ 10111 h 10130"/>
                <a:gd name="connsiteX117" fmla="*/ 5558 w 10000"/>
                <a:gd name="connsiteY117" fmla="*/ 10130 h 10130"/>
                <a:gd name="connsiteX118" fmla="*/ 5842 w 10000"/>
                <a:gd name="connsiteY118" fmla="*/ 10130 h 10130"/>
                <a:gd name="connsiteX119" fmla="*/ 6105 w 10000"/>
                <a:gd name="connsiteY119" fmla="*/ 10130 h 10130"/>
                <a:gd name="connsiteX120" fmla="*/ 6389 w 10000"/>
                <a:gd name="connsiteY120" fmla="*/ 10111 h 10130"/>
                <a:gd name="connsiteX121" fmla="*/ 6652 w 10000"/>
                <a:gd name="connsiteY121" fmla="*/ 10072 h 10130"/>
                <a:gd name="connsiteX122" fmla="*/ 6915 w 10000"/>
                <a:gd name="connsiteY122" fmla="*/ 10034 h 10130"/>
                <a:gd name="connsiteX123" fmla="*/ 7199 w 10000"/>
                <a:gd name="connsiteY123" fmla="*/ 9976 h 10130"/>
                <a:gd name="connsiteX124" fmla="*/ 7462 w 10000"/>
                <a:gd name="connsiteY124" fmla="*/ 9899 h 10130"/>
                <a:gd name="connsiteX125" fmla="*/ 7724 w 10000"/>
                <a:gd name="connsiteY125" fmla="*/ 9822 h 10130"/>
                <a:gd name="connsiteX126" fmla="*/ 7987 w 10000"/>
                <a:gd name="connsiteY126" fmla="*/ 9725 h 10130"/>
                <a:gd name="connsiteX127" fmla="*/ 8249 w 10000"/>
                <a:gd name="connsiteY127" fmla="*/ 9610 h 10130"/>
                <a:gd name="connsiteX128" fmla="*/ 8490 w 10000"/>
                <a:gd name="connsiteY128" fmla="*/ 9494 h 10130"/>
                <a:gd name="connsiteX129" fmla="*/ 8490 w 10000"/>
                <a:gd name="connsiteY129" fmla="*/ 9494 h 10130"/>
                <a:gd name="connsiteX130" fmla="*/ 8818 w 10000"/>
                <a:gd name="connsiteY130" fmla="*/ 9321 h 10130"/>
                <a:gd name="connsiteX131" fmla="*/ 9125 w 10000"/>
                <a:gd name="connsiteY131" fmla="*/ 9109 h 10130"/>
                <a:gd name="connsiteX132" fmla="*/ 9431 w 10000"/>
                <a:gd name="connsiteY132" fmla="*/ 8897 h 10130"/>
                <a:gd name="connsiteX133" fmla="*/ 9694 w 10000"/>
                <a:gd name="connsiteY133" fmla="*/ 8666 h 10130"/>
                <a:gd name="connsiteX134" fmla="*/ 9694 w 10000"/>
                <a:gd name="connsiteY134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4661 w 10000"/>
                <a:gd name="connsiteY64" fmla="*/ 130 h 10130"/>
                <a:gd name="connsiteX65" fmla="*/ 4661 w 10000"/>
                <a:gd name="connsiteY65" fmla="*/ 130 h 10130"/>
                <a:gd name="connsiteX66" fmla="*/ 4179 w 10000"/>
                <a:gd name="connsiteY66" fmla="*/ 226 h 10130"/>
                <a:gd name="connsiteX67" fmla="*/ 3698 w 10000"/>
                <a:gd name="connsiteY67" fmla="*/ 342 h 10130"/>
                <a:gd name="connsiteX68" fmla="*/ 3217 w 10000"/>
                <a:gd name="connsiteY68" fmla="*/ 515 h 10130"/>
                <a:gd name="connsiteX69" fmla="*/ 2757 w 10000"/>
                <a:gd name="connsiteY69" fmla="*/ 727 h 10130"/>
                <a:gd name="connsiteX70" fmla="*/ 2757 w 10000"/>
                <a:gd name="connsiteY70" fmla="*/ 727 h 10130"/>
                <a:gd name="connsiteX71" fmla="*/ 2516 w 10000"/>
                <a:gd name="connsiteY71" fmla="*/ 843 h 10130"/>
                <a:gd name="connsiteX72" fmla="*/ 2276 w 10000"/>
                <a:gd name="connsiteY72" fmla="*/ 997 h 10130"/>
                <a:gd name="connsiteX73" fmla="*/ 2057 w 10000"/>
                <a:gd name="connsiteY73" fmla="*/ 1151 h 10130"/>
                <a:gd name="connsiteX74" fmla="*/ 1838 w 10000"/>
                <a:gd name="connsiteY74" fmla="*/ 1305 h 10130"/>
                <a:gd name="connsiteX75" fmla="*/ 1641 w 10000"/>
                <a:gd name="connsiteY75" fmla="*/ 1479 h 10130"/>
                <a:gd name="connsiteX76" fmla="*/ 1444 w 10000"/>
                <a:gd name="connsiteY76" fmla="*/ 1652 h 10130"/>
                <a:gd name="connsiteX77" fmla="*/ 1269 w 10000"/>
                <a:gd name="connsiteY77" fmla="*/ 1826 h 10130"/>
                <a:gd name="connsiteX78" fmla="*/ 1094 w 10000"/>
                <a:gd name="connsiteY78" fmla="*/ 2018 h 10130"/>
                <a:gd name="connsiteX79" fmla="*/ 941 w 10000"/>
                <a:gd name="connsiteY79" fmla="*/ 2211 h 10130"/>
                <a:gd name="connsiteX80" fmla="*/ 810 w 10000"/>
                <a:gd name="connsiteY80" fmla="*/ 2423 h 10130"/>
                <a:gd name="connsiteX81" fmla="*/ 656 w 10000"/>
                <a:gd name="connsiteY81" fmla="*/ 2635 h 10130"/>
                <a:gd name="connsiteX82" fmla="*/ 547 w 10000"/>
                <a:gd name="connsiteY82" fmla="*/ 2847 h 10130"/>
                <a:gd name="connsiteX83" fmla="*/ 328 w 10000"/>
                <a:gd name="connsiteY83" fmla="*/ 3290 h 10130"/>
                <a:gd name="connsiteX84" fmla="*/ 175 w 10000"/>
                <a:gd name="connsiteY84" fmla="*/ 3733 h 10130"/>
                <a:gd name="connsiteX85" fmla="*/ 66 w 10000"/>
                <a:gd name="connsiteY85" fmla="*/ 4215 h 10130"/>
                <a:gd name="connsiteX86" fmla="*/ 0 w 10000"/>
                <a:gd name="connsiteY86" fmla="*/ 4696 h 10130"/>
                <a:gd name="connsiteX87" fmla="*/ 0 w 10000"/>
                <a:gd name="connsiteY87" fmla="*/ 4928 h 10130"/>
                <a:gd name="connsiteX88" fmla="*/ 0 w 10000"/>
                <a:gd name="connsiteY88" fmla="*/ 5178 h 10130"/>
                <a:gd name="connsiteX89" fmla="*/ 22 w 10000"/>
                <a:gd name="connsiteY89" fmla="*/ 5409 h 10130"/>
                <a:gd name="connsiteX90" fmla="*/ 44 w 10000"/>
                <a:gd name="connsiteY90" fmla="*/ 5660 h 10130"/>
                <a:gd name="connsiteX91" fmla="*/ 88 w 10000"/>
                <a:gd name="connsiteY91" fmla="*/ 5910 h 10130"/>
                <a:gd name="connsiteX92" fmla="*/ 153 w 10000"/>
                <a:gd name="connsiteY92" fmla="*/ 6142 h 10130"/>
                <a:gd name="connsiteX93" fmla="*/ 219 w 10000"/>
                <a:gd name="connsiteY93" fmla="*/ 6392 h 10130"/>
                <a:gd name="connsiteX94" fmla="*/ 306 w 10000"/>
                <a:gd name="connsiteY94" fmla="*/ 6623 h 10130"/>
                <a:gd name="connsiteX95" fmla="*/ 394 w 10000"/>
                <a:gd name="connsiteY95" fmla="*/ 6854 h 10130"/>
                <a:gd name="connsiteX96" fmla="*/ 503 w 10000"/>
                <a:gd name="connsiteY96" fmla="*/ 7105 h 10130"/>
                <a:gd name="connsiteX97" fmla="*/ 635 w 10000"/>
                <a:gd name="connsiteY97" fmla="*/ 7336 h 10130"/>
                <a:gd name="connsiteX98" fmla="*/ 788 w 10000"/>
                <a:gd name="connsiteY98" fmla="*/ 7567 h 10130"/>
                <a:gd name="connsiteX99" fmla="*/ 788 w 10000"/>
                <a:gd name="connsiteY99" fmla="*/ 7567 h 10130"/>
                <a:gd name="connsiteX100" fmla="*/ 941 w 10000"/>
                <a:gd name="connsiteY100" fmla="*/ 7779 h 10130"/>
                <a:gd name="connsiteX101" fmla="*/ 1094 w 10000"/>
                <a:gd name="connsiteY101" fmla="*/ 7991 h 10130"/>
                <a:gd name="connsiteX102" fmla="*/ 1269 w 10000"/>
                <a:gd name="connsiteY102" fmla="*/ 8203 h 10130"/>
                <a:gd name="connsiteX103" fmla="*/ 1466 w 10000"/>
                <a:gd name="connsiteY103" fmla="*/ 8396 h 10130"/>
                <a:gd name="connsiteX104" fmla="*/ 1641 w 10000"/>
                <a:gd name="connsiteY104" fmla="*/ 8569 h 10130"/>
                <a:gd name="connsiteX105" fmla="*/ 1860 w 10000"/>
                <a:gd name="connsiteY105" fmla="*/ 8762 h 10130"/>
                <a:gd name="connsiteX106" fmla="*/ 2057 w 10000"/>
                <a:gd name="connsiteY106" fmla="*/ 8916 h 10130"/>
                <a:gd name="connsiteX107" fmla="*/ 2276 w 10000"/>
                <a:gd name="connsiteY107" fmla="*/ 9070 h 10130"/>
                <a:gd name="connsiteX108" fmla="*/ 2495 w 10000"/>
                <a:gd name="connsiteY108" fmla="*/ 9224 h 10130"/>
                <a:gd name="connsiteX109" fmla="*/ 2735 w 10000"/>
                <a:gd name="connsiteY109" fmla="*/ 9359 h 10130"/>
                <a:gd name="connsiteX110" fmla="*/ 2976 w 10000"/>
                <a:gd name="connsiteY110" fmla="*/ 9475 h 10130"/>
                <a:gd name="connsiteX111" fmla="*/ 3217 w 10000"/>
                <a:gd name="connsiteY111" fmla="*/ 9591 h 10130"/>
                <a:gd name="connsiteX112" fmla="*/ 3720 w 10000"/>
                <a:gd name="connsiteY112" fmla="*/ 9783 h 10130"/>
                <a:gd name="connsiteX113" fmla="*/ 4223 w 10000"/>
                <a:gd name="connsiteY113" fmla="*/ 9937 h 10130"/>
                <a:gd name="connsiteX114" fmla="*/ 4748 w 10000"/>
                <a:gd name="connsiteY114" fmla="*/ 10053 h 10130"/>
                <a:gd name="connsiteX115" fmla="*/ 5295 w 10000"/>
                <a:gd name="connsiteY115" fmla="*/ 10111 h 10130"/>
                <a:gd name="connsiteX116" fmla="*/ 5558 w 10000"/>
                <a:gd name="connsiteY116" fmla="*/ 10130 h 10130"/>
                <a:gd name="connsiteX117" fmla="*/ 5842 w 10000"/>
                <a:gd name="connsiteY117" fmla="*/ 10130 h 10130"/>
                <a:gd name="connsiteX118" fmla="*/ 6105 w 10000"/>
                <a:gd name="connsiteY118" fmla="*/ 10130 h 10130"/>
                <a:gd name="connsiteX119" fmla="*/ 6389 w 10000"/>
                <a:gd name="connsiteY119" fmla="*/ 10111 h 10130"/>
                <a:gd name="connsiteX120" fmla="*/ 6652 w 10000"/>
                <a:gd name="connsiteY120" fmla="*/ 10072 h 10130"/>
                <a:gd name="connsiteX121" fmla="*/ 6915 w 10000"/>
                <a:gd name="connsiteY121" fmla="*/ 10034 h 10130"/>
                <a:gd name="connsiteX122" fmla="*/ 7199 w 10000"/>
                <a:gd name="connsiteY122" fmla="*/ 9976 h 10130"/>
                <a:gd name="connsiteX123" fmla="*/ 7462 w 10000"/>
                <a:gd name="connsiteY123" fmla="*/ 9899 h 10130"/>
                <a:gd name="connsiteX124" fmla="*/ 7724 w 10000"/>
                <a:gd name="connsiteY124" fmla="*/ 9822 h 10130"/>
                <a:gd name="connsiteX125" fmla="*/ 7987 w 10000"/>
                <a:gd name="connsiteY125" fmla="*/ 9725 h 10130"/>
                <a:gd name="connsiteX126" fmla="*/ 8249 w 10000"/>
                <a:gd name="connsiteY126" fmla="*/ 9610 h 10130"/>
                <a:gd name="connsiteX127" fmla="*/ 8490 w 10000"/>
                <a:gd name="connsiteY127" fmla="*/ 9494 h 10130"/>
                <a:gd name="connsiteX128" fmla="*/ 8490 w 10000"/>
                <a:gd name="connsiteY128" fmla="*/ 9494 h 10130"/>
                <a:gd name="connsiteX129" fmla="*/ 8818 w 10000"/>
                <a:gd name="connsiteY129" fmla="*/ 9321 h 10130"/>
                <a:gd name="connsiteX130" fmla="*/ 9125 w 10000"/>
                <a:gd name="connsiteY130" fmla="*/ 9109 h 10130"/>
                <a:gd name="connsiteX131" fmla="*/ 9431 w 10000"/>
                <a:gd name="connsiteY131" fmla="*/ 8897 h 10130"/>
                <a:gd name="connsiteX132" fmla="*/ 9694 w 10000"/>
                <a:gd name="connsiteY132" fmla="*/ 8666 h 10130"/>
                <a:gd name="connsiteX133" fmla="*/ 9694 w 10000"/>
                <a:gd name="connsiteY133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591 w 10000"/>
                <a:gd name="connsiteY62" fmla="*/ 293 h 10130"/>
                <a:gd name="connsiteX63" fmla="*/ 5343 w 10000"/>
                <a:gd name="connsiteY63" fmla="*/ 0 h 10130"/>
                <a:gd name="connsiteX64" fmla="*/ 4661 w 10000"/>
                <a:gd name="connsiteY64" fmla="*/ 130 h 10130"/>
                <a:gd name="connsiteX65" fmla="*/ 4661 w 10000"/>
                <a:gd name="connsiteY65" fmla="*/ 130 h 10130"/>
                <a:gd name="connsiteX66" fmla="*/ 4179 w 10000"/>
                <a:gd name="connsiteY66" fmla="*/ 226 h 10130"/>
                <a:gd name="connsiteX67" fmla="*/ 3698 w 10000"/>
                <a:gd name="connsiteY67" fmla="*/ 342 h 10130"/>
                <a:gd name="connsiteX68" fmla="*/ 3217 w 10000"/>
                <a:gd name="connsiteY68" fmla="*/ 515 h 10130"/>
                <a:gd name="connsiteX69" fmla="*/ 2757 w 10000"/>
                <a:gd name="connsiteY69" fmla="*/ 727 h 10130"/>
                <a:gd name="connsiteX70" fmla="*/ 2757 w 10000"/>
                <a:gd name="connsiteY70" fmla="*/ 727 h 10130"/>
                <a:gd name="connsiteX71" fmla="*/ 2516 w 10000"/>
                <a:gd name="connsiteY71" fmla="*/ 843 h 10130"/>
                <a:gd name="connsiteX72" fmla="*/ 2276 w 10000"/>
                <a:gd name="connsiteY72" fmla="*/ 997 h 10130"/>
                <a:gd name="connsiteX73" fmla="*/ 2057 w 10000"/>
                <a:gd name="connsiteY73" fmla="*/ 1151 h 10130"/>
                <a:gd name="connsiteX74" fmla="*/ 1838 w 10000"/>
                <a:gd name="connsiteY74" fmla="*/ 1305 h 10130"/>
                <a:gd name="connsiteX75" fmla="*/ 1641 w 10000"/>
                <a:gd name="connsiteY75" fmla="*/ 1479 h 10130"/>
                <a:gd name="connsiteX76" fmla="*/ 1444 w 10000"/>
                <a:gd name="connsiteY76" fmla="*/ 1652 h 10130"/>
                <a:gd name="connsiteX77" fmla="*/ 1269 w 10000"/>
                <a:gd name="connsiteY77" fmla="*/ 1826 h 10130"/>
                <a:gd name="connsiteX78" fmla="*/ 1094 w 10000"/>
                <a:gd name="connsiteY78" fmla="*/ 2018 h 10130"/>
                <a:gd name="connsiteX79" fmla="*/ 941 w 10000"/>
                <a:gd name="connsiteY79" fmla="*/ 2211 h 10130"/>
                <a:gd name="connsiteX80" fmla="*/ 810 w 10000"/>
                <a:gd name="connsiteY80" fmla="*/ 2423 h 10130"/>
                <a:gd name="connsiteX81" fmla="*/ 656 w 10000"/>
                <a:gd name="connsiteY81" fmla="*/ 2635 h 10130"/>
                <a:gd name="connsiteX82" fmla="*/ 547 w 10000"/>
                <a:gd name="connsiteY82" fmla="*/ 2847 h 10130"/>
                <a:gd name="connsiteX83" fmla="*/ 328 w 10000"/>
                <a:gd name="connsiteY83" fmla="*/ 3290 h 10130"/>
                <a:gd name="connsiteX84" fmla="*/ 175 w 10000"/>
                <a:gd name="connsiteY84" fmla="*/ 3733 h 10130"/>
                <a:gd name="connsiteX85" fmla="*/ 66 w 10000"/>
                <a:gd name="connsiteY85" fmla="*/ 4215 h 10130"/>
                <a:gd name="connsiteX86" fmla="*/ 0 w 10000"/>
                <a:gd name="connsiteY86" fmla="*/ 4696 h 10130"/>
                <a:gd name="connsiteX87" fmla="*/ 0 w 10000"/>
                <a:gd name="connsiteY87" fmla="*/ 4928 h 10130"/>
                <a:gd name="connsiteX88" fmla="*/ 0 w 10000"/>
                <a:gd name="connsiteY88" fmla="*/ 5178 h 10130"/>
                <a:gd name="connsiteX89" fmla="*/ 22 w 10000"/>
                <a:gd name="connsiteY89" fmla="*/ 5409 h 10130"/>
                <a:gd name="connsiteX90" fmla="*/ 44 w 10000"/>
                <a:gd name="connsiteY90" fmla="*/ 5660 h 10130"/>
                <a:gd name="connsiteX91" fmla="*/ 88 w 10000"/>
                <a:gd name="connsiteY91" fmla="*/ 5910 h 10130"/>
                <a:gd name="connsiteX92" fmla="*/ 153 w 10000"/>
                <a:gd name="connsiteY92" fmla="*/ 6142 h 10130"/>
                <a:gd name="connsiteX93" fmla="*/ 219 w 10000"/>
                <a:gd name="connsiteY93" fmla="*/ 6392 h 10130"/>
                <a:gd name="connsiteX94" fmla="*/ 306 w 10000"/>
                <a:gd name="connsiteY94" fmla="*/ 6623 h 10130"/>
                <a:gd name="connsiteX95" fmla="*/ 394 w 10000"/>
                <a:gd name="connsiteY95" fmla="*/ 6854 h 10130"/>
                <a:gd name="connsiteX96" fmla="*/ 503 w 10000"/>
                <a:gd name="connsiteY96" fmla="*/ 7105 h 10130"/>
                <a:gd name="connsiteX97" fmla="*/ 635 w 10000"/>
                <a:gd name="connsiteY97" fmla="*/ 7336 h 10130"/>
                <a:gd name="connsiteX98" fmla="*/ 788 w 10000"/>
                <a:gd name="connsiteY98" fmla="*/ 7567 h 10130"/>
                <a:gd name="connsiteX99" fmla="*/ 788 w 10000"/>
                <a:gd name="connsiteY99" fmla="*/ 7567 h 10130"/>
                <a:gd name="connsiteX100" fmla="*/ 941 w 10000"/>
                <a:gd name="connsiteY100" fmla="*/ 7779 h 10130"/>
                <a:gd name="connsiteX101" fmla="*/ 1094 w 10000"/>
                <a:gd name="connsiteY101" fmla="*/ 7991 h 10130"/>
                <a:gd name="connsiteX102" fmla="*/ 1269 w 10000"/>
                <a:gd name="connsiteY102" fmla="*/ 8203 h 10130"/>
                <a:gd name="connsiteX103" fmla="*/ 1466 w 10000"/>
                <a:gd name="connsiteY103" fmla="*/ 8396 h 10130"/>
                <a:gd name="connsiteX104" fmla="*/ 1641 w 10000"/>
                <a:gd name="connsiteY104" fmla="*/ 8569 h 10130"/>
                <a:gd name="connsiteX105" fmla="*/ 1860 w 10000"/>
                <a:gd name="connsiteY105" fmla="*/ 8762 h 10130"/>
                <a:gd name="connsiteX106" fmla="*/ 2057 w 10000"/>
                <a:gd name="connsiteY106" fmla="*/ 8916 h 10130"/>
                <a:gd name="connsiteX107" fmla="*/ 2276 w 10000"/>
                <a:gd name="connsiteY107" fmla="*/ 9070 h 10130"/>
                <a:gd name="connsiteX108" fmla="*/ 2495 w 10000"/>
                <a:gd name="connsiteY108" fmla="*/ 9224 h 10130"/>
                <a:gd name="connsiteX109" fmla="*/ 2735 w 10000"/>
                <a:gd name="connsiteY109" fmla="*/ 9359 h 10130"/>
                <a:gd name="connsiteX110" fmla="*/ 2976 w 10000"/>
                <a:gd name="connsiteY110" fmla="*/ 9475 h 10130"/>
                <a:gd name="connsiteX111" fmla="*/ 3217 w 10000"/>
                <a:gd name="connsiteY111" fmla="*/ 9591 h 10130"/>
                <a:gd name="connsiteX112" fmla="*/ 3720 w 10000"/>
                <a:gd name="connsiteY112" fmla="*/ 9783 h 10130"/>
                <a:gd name="connsiteX113" fmla="*/ 4223 w 10000"/>
                <a:gd name="connsiteY113" fmla="*/ 9937 h 10130"/>
                <a:gd name="connsiteX114" fmla="*/ 4748 w 10000"/>
                <a:gd name="connsiteY114" fmla="*/ 10053 h 10130"/>
                <a:gd name="connsiteX115" fmla="*/ 5295 w 10000"/>
                <a:gd name="connsiteY115" fmla="*/ 10111 h 10130"/>
                <a:gd name="connsiteX116" fmla="*/ 5558 w 10000"/>
                <a:gd name="connsiteY116" fmla="*/ 10130 h 10130"/>
                <a:gd name="connsiteX117" fmla="*/ 5842 w 10000"/>
                <a:gd name="connsiteY117" fmla="*/ 10130 h 10130"/>
                <a:gd name="connsiteX118" fmla="*/ 6105 w 10000"/>
                <a:gd name="connsiteY118" fmla="*/ 10130 h 10130"/>
                <a:gd name="connsiteX119" fmla="*/ 6389 w 10000"/>
                <a:gd name="connsiteY119" fmla="*/ 10111 h 10130"/>
                <a:gd name="connsiteX120" fmla="*/ 6652 w 10000"/>
                <a:gd name="connsiteY120" fmla="*/ 10072 h 10130"/>
                <a:gd name="connsiteX121" fmla="*/ 6915 w 10000"/>
                <a:gd name="connsiteY121" fmla="*/ 10034 h 10130"/>
                <a:gd name="connsiteX122" fmla="*/ 7199 w 10000"/>
                <a:gd name="connsiteY122" fmla="*/ 9976 h 10130"/>
                <a:gd name="connsiteX123" fmla="*/ 7462 w 10000"/>
                <a:gd name="connsiteY123" fmla="*/ 9899 h 10130"/>
                <a:gd name="connsiteX124" fmla="*/ 7724 w 10000"/>
                <a:gd name="connsiteY124" fmla="*/ 9822 h 10130"/>
                <a:gd name="connsiteX125" fmla="*/ 7987 w 10000"/>
                <a:gd name="connsiteY125" fmla="*/ 9725 h 10130"/>
                <a:gd name="connsiteX126" fmla="*/ 8249 w 10000"/>
                <a:gd name="connsiteY126" fmla="*/ 9610 h 10130"/>
                <a:gd name="connsiteX127" fmla="*/ 8490 w 10000"/>
                <a:gd name="connsiteY127" fmla="*/ 9494 h 10130"/>
                <a:gd name="connsiteX128" fmla="*/ 8490 w 10000"/>
                <a:gd name="connsiteY128" fmla="*/ 9494 h 10130"/>
                <a:gd name="connsiteX129" fmla="*/ 8818 w 10000"/>
                <a:gd name="connsiteY129" fmla="*/ 9321 h 10130"/>
                <a:gd name="connsiteX130" fmla="*/ 9125 w 10000"/>
                <a:gd name="connsiteY130" fmla="*/ 9109 h 10130"/>
                <a:gd name="connsiteX131" fmla="*/ 9431 w 10000"/>
                <a:gd name="connsiteY131" fmla="*/ 8897 h 10130"/>
                <a:gd name="connsiteX132" fmla="*/ 9694 w 10000"/>
                <a:gd name="connsiteY132" fmla="*/ 8666 h 10130"/>
                <a:gd name="connsiteX133" fmla="*/ 9694 w 10000"/>
                <a:gd name="connsiteY133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591 w 10000"/>
                <a:gd name="connsiteY61" fmla="*/ 293 h 10130"/>
                <a:gd name="connsiteX62" fmla="*/ 5343 w 10000"/>
                <a:gd name="connsiteY62" fmla="*/ 0 h 10130"/>
                <a:gd name="connsiteX63" fmla="*/ 4661 w 10000"/>
                <a:gd name="connsiteY63" fmla="*/ 130 h 10130"/>
                <a:gd name="connsiteX64" fmla="*/ 4661 w 10000"/>
                <a:gd name="connsiteY64" fmla="*/ 130 h 10130"/>
                <a:gd name="connsiteX65" fmla="*/ 4179 w 10000"/>
                <a:gd name="connsiteY65" fmla="*/ 226 h 10130"/>
                <a:gd name="connsiteX66" fmla="*/ 3698 w 10000"/>
                <a:gd name="connsiteY66" fmla="*/ 342 h 10130"/>
                <a:gd name="connsiteX67" fmla="*/ 3217 w 10000"/>
                <a:gd name="connsiteY67" fmla="*/ 515 h 10130"/>
                <a:gd name="connsiteX68" fmla="*/ 2757 w 10000"/>
                <a:gd name="connsiteY68" fmla="*/ 727 h 10130"/>
                <a:gd name="connsiteX69" fmla="*/ 2757 w 10000"/>
                <a:gd name="connsiteY69" fmla="*/ 727 h 10130"/>
                <a:gd name="connsiteX70" fmla="*/ 2516 w 10000"/>
                <a:gd name="connsiteY70" fmla="*/ 843 h 10130"/>
                <a:gd name="connsiteX71" fmla="*/ 2276 w 10000"/>
                <a:gd name="connsiteY71" fmla="*/ 997 h 10130"/>
                <a:gd name="connsiteX72" fmla="*/ 2057 w 10000"/>
                <a:gd name="connsiteY72" fmla="*/ 1151 h 10130"/>
                <a:gd name="connsiteX73" fmla="*/ 1838 w 10000"/>
                <a:gd name="connsiteY73" fmla="*/ 1305 h 10130"/>
                <a:gd name="connsiteX74" fmla="*/ 1641 w 10000"/>
                <a:gd name="connsiteY74" fmla="*/ 1479 h 10130"/>
                <a:gd name="connsiteX75" fmla="*/ 1444 w 10000"/>
                <a:gd name="connsiteY75" fmla="*/ 1652 h 10130"/>
                <a:gd name="connsiteX76" fmla="*/ 1269 w 10000"/>
                <a:gd name="connsiteY76" fmla="*/ 1826 h 10130"/>
                <a:gd name="connsiteX77" fmla="*/ 1094 w 10000"/>
                <a:gd name="connsiteY77" fmla="*/ 2018 h 10130"/>
                <a:gd name="connsiteX78" fmla="*/ 941 w 10000"/>
                <a:gd name="connsiteY78" fmla="*/ 2211 h 10130"/>
                <a:gd name="connsiteX79" fmla="*/ 810 w 10000"/>
                <a:gd name="connsiteY79" fmla="*/ 2423 h 10130"/>
                <a:gd name="connsiteX80" fmla="*/ 656 w 10000"/>
                <a:gd name="connsiteY80" fmla="*/ 2635 h 10130"/>
                <a:gd name="connsiteX81" fmla="*/ 547 w 10000"/>
                <a:gd name="connsiteY81" fmla="*/ 2847 h 10130"/>
                <a:gd name="connsiteX82" fmla="*/ 328 w 10000"/>
                <a:gd name="connsiteY82" fmla="*/ 3290 h 10130"/>
                <a:gd name="connsiteX83" fmla="*/ 175 w 10000"/>
                <a:gd name="connsiteY83" fmla="*/ 3733 h 10130"/>
                <a:gd name="connsiteX84" fmla="*/ 66 w 10000"/>
                <a:gd name="connsiteY84" fmla="*/ 4215 h 10130"/>
                <a:gd name="connsiteX85" fmla="*/ 0 w 10000"/>
                <a:gd name="connsiteY85" fmla="*/ 4696 h 10130"/>
                <a:gd name="connsiteX86" fmla="*/ 0 w 10000"/>
                <a:gd name="connsiteY86" fmla="*/ 4928 h 10130"/>
                <a:gd name="connsiteX87" fmla="*/ 0 w 10000"/>
                <a:gd name="connsiteY87" fmla="*/ 5178 h 10130"/>
                <a:gd name="connsiteX88" fmla="*/ 22 w 10000"/>
                <a:gd name="connsiteY88" fmla="*/ 5409 h 10130"/>
                <a:gd name="connsiteX89" fmla="*/ 44 w 10000"/>
                <a:gd name="connsiteY89" fmla="*/ 5660 h 10130"/>
                <a:gd name="connsiteX90" fmla="*/ 88 w 10000"/>
                <a:gd name="connsiteY90" fmla="*/ 5910 h 10130"/>
                <a:gd name="connsiteX91" fmla="*/ 153 w 10000"/>
                <a:gd name="connsiteY91" fmla="*/ 6142 h 10130"/>
                <a:gd name="connsiteX92" fmla="*/ 219 w 10000"/>
                <a:gd name="connsiteY92" fmla="*/ 6392 h 10130"/>
                <a:gd name="connsiteX93" fmla="*/ 306 w 10000"/>
                <a:gd name="connsiteY93" fmla="*/ 6623 h 10130"/>
                <a:gd name="connsiteX94" fmla="*/ 394 w 10000"/>
                <a:gd name="connsiteY94" fmla="*/ 6854 h 10130"/>
                <a:gd name="connsiteX95" fmla="*/ 503 w 10000"/>
                <a:gd name="connsiteY95" fmla="*/ 7105 h 10130"/>
                <a:gd name="connsiteX96" fmla="*/ 635 w 10000"/>
                <a:gd name="connsiteY96" fmla="*/ 7336 h 10130"/>
                <a:gd name="connsiteX97" fmla="*/ 788 w 10000"/>
                <a:gd name="connsiteY97" fmla="*/ 7567 h 10130"/>
                <a:gd name="connsiteX98" fmla="*/ 788 w 10000"/>
                <a:gd name="connsiteY98" fmla="*/ 7567 h 10130"/>
                <a:gd name="connsiteX99" fmla="*/ 941 w 10000"/>
                <a:gd name="connsiteY99" fmla="*/ 7779 h 10130"/>
                <a:gd name="connsiteX100" fmla="*/ 1094 w 10000"/>
                <a:gd name="connsiteY100" fmla="*/ 7991 h 10130"/>
                <a:gd name="connsiteX101" fmla="*/ 1269 w 10000"/>
                <a:gd name="connsiteY101" fmla="*/ 8203 h 10130"/>
                <a:gd name="connsiteX102" fmla="*/ 1466 w 10000"/>
                <a:gd name="connsiteY102" fmla="*/ 8396 h 10130"/>
                <a:gd name="connsiteX103" fmla="*/ 1641 w 10000"/>
                <a:gd name="connsiteY103" fmla="*/ 8569 h 10130"/>
                <a:gd name="connsiteX104" fmla="*/ 1860 w 10000"/>
                <a:gd name="connsiteY104" fmla="*/ 8762 h 10130"/>
                <a:gd name="connsiteX105" fmla="*/ 2057 w 10000"/>
                <a:gd name="connsiteY105" fmla="*/ 8916 h 10130"/>
                <a:gd name="connsiteX106" fmla="*/ 2276 w 10000"/>
                <a:gd name="connsiteY106" fmla="*/ 9070 h 10130"/>
                <a:gd name="connsiteX107" fmla="*/ 2495 w 10000"/>
                <a:gd name="connsiteY107" fmla="*/ 9224 h 10130"/>
                <a:gd name="connsiteX108" fmla="*/ 2735 w 10000"/>
                <a:gd name="connsiteY108" fmla="*/ 9359 h 10130"/>
                <a:gd name="connsiteX109" fmla="*/ 2976 w 10000"/>
                <a:gd name="connsiteY109" fmla="*/ 9475 h 10130"/>
                <a:gd name="connsiteX110" fmla="*/ 3217 w 10000"/>
                <a:gd name="connsiteY110" fmla="*/ 9591 h 10130"/>
                <a:gd name="connsiteX111" fmla="*/ 3720 w 10000"/>
                <a:gd name="connsiteY111" fmla="*/ 9783 h 10130"/>
                <a:gd name="connsiteX112" fmla="*/ 4223 w 10000"/>
                <a:gd name="connsiteY112" fmla="*/ 9937 h 10130"/>
                <a:gd name="connsiteX113" fmla="*/ 4748 w 10000"/>
                <a:gd name="connsiteY113" fmla="*/ 10053 h 10130"/>
                <a:gd name="connsiteX114" fmla="*/ 5295 w 10000"/>
                <a:gd name="connsiteY114" fmla="*/ 10111 h 10130"/>
                <a:gd name="connsiteX115" fmla="*/ 5558 w 10000"/>
                <a:gd name="connsiteY115" fmla="*/ 10130 h 10130"/>
                <a:gd name="connsiteX116" fmla="*/ 5842 w 10000"/>
                <a:gd name="connsiteY116" fmla="*/ 10130 h 10130"/>
                <a:gd name="connsiteX117" fmla="*/ 6105 w 10000"/>
                <a:gd name="connsiteY117" fmla="*/ 10130 h 10130"/>
                <a:gd name="connsiteX118" fmla="*/ 6389 w 10000"/>
                <a:gd name="connsiteY118" fmla="*/ 10111 h 10130"/>
                <a:gd name="connsiteX119" fmla="*/ 6652 w 10000"/>
                <a:gd name="connsiteY119" fmla="*/ 10072 h 10130"/>
                <a:gd name="connsiteX120" fmla="*/ 6915 w 10000"/>
                <a:gd name="connsiteY120" fmla="*/ 10034 h 10130"/>
                <a:gd name="connsiteX121" fmla="*/ 7199 w 10000"/>
                <a:gd name="connsiteY121" fmla="*/ 9976 h 10130"/>
                <a:gd name="connsiteX122" fmla="*/ 7462 w 10000"/>
                <a:gd name="connsiteY122" fmla="*/ 9899 h 10130"/>
                <a:gd name="connsiteX123" fmla="*/ 7724 w 10000"/>
                <a:gd name="connsiteY123" fmla="*/ 9822 h 10130"/>
                <a:gd name="connsiteX124" fmla="*/ 7987 w 10000"/>
                <a:gd name="connsiteY124" fmla="*/ 9725 h 10130"/>
                <a:gd name="connsiteX125" fmla="*/ 8249 w 10000"/>
                <a:gd name="connsiteY125" fmla="*/ 9610 h 10130"/>
                <a:gd name="connsiteX126" fmla="*/ 8490 w 10000"/>
                <a:gd name="connsiteY126" fmla="*/ 9494 h 10130"/>
                <a:gd name="connsiteX127" fmla="*/ 8490 w 10000"/>
                <a:gd name="connsiteY127" fmla="*/ 9494 h 10130"/>
                <a:gd name="connsiteX128" fmla="*/ 8818 w 10000"/>
                <a:gd name="connsiteY128" fmla="*/ 9321 h 10130"/>
                <a:gd name="connsiteX129" fmla="*/ 9125 w 10000"/>
                <a:gd name="connsiteY129" fmla="*/ 9109 h 10130"/>
                <a:gd name="connsiteX130" fmla="*/ 9431 w 10000"/>
                <a:gd name="connsiteY130" fmla="*/ 8897 h 10130"/>
                <a:gd name="connsiteX131" fmla="*/ 9694 w 10000"/>
                <a:gd name="connsiteY131" fmla="*/ 8666 h 10130"/>
                <a:gd name="connsiteX132" fmla="*/ 9694 w 10000"/>
                <a:gd name="connsiteY132" fmla="*/ 8666 h 10130"/>
                <a:gd name="connsiteX0" fmla="*/ 9694 w 10000"/>
                <a:gd name="connsiteY0" fmla="*/ 8643 h 10107"/>
                <a:gd name="connsiteX1" fmla="*/ 9694 w 10000"/>
                <a:gd name="connsiteY1" fmla="*/ 8643 h 10107"/>
                <a:gd name="connsiteX2" fmla="*/ 9803 w 10000"/>
                <a:gd name="connsiteY2" fmla="*/ 8334 h 10107"/>
                <a:gd name="connsiteX3" fmla="*/ 9891 w 10000"/>
                <a:gd name="connsiteY3" fmla="*/ 8007 h 10107"/>
                <a:gd name="connsiteX4" fmla="*/ 9956 w 10000"/>
                <a:gd name="connsiteY4" fmla="*/ 7699 h 10107"/>
                <a:gd name="connsiteX5" fmla="*/ 10000 w 10000"/>
                <a:gd name="connsiteY5" fmla="*/ 7371 h 10107"/>
                <a:gd name="connsiteX6" fmla="*/ 10000 w 10000"/>
                <a:gd name="connsiteY6" fmla="*/ 7371 h 10107"/>
                <a:gd name="connsiteX7" fmla="*/ 9847 w 10000"/>
                <a:gd name="connsiteY7" fmla="*/ 7602 h 10107"/>
                <a:gd name="connsiteX8" fmla="*/ 9650 w 10000"/>
                <a:gd name="connsiteY8" fmla="*/ 7833 h 10107"/>
                <a:gd name="connsiteX9" fmla="*/ 9453 w 10000"/>
                <a:gd name="connsiteY9" fmla="*/ 8065 h 10107"/>
                <a:gd name="connsiteX10" fmla="*/ 9234 w 10000"/>
                <a:gd name="connsiteY10" fmla="*/ 8277 h 10107"/>
                <a:gd name="connsiteX11" fmla="*/ 8993 w 10000"/>
                <a:gd name="connsiteY11" fmla="*/ 8469 h 10107"/>
                <a:gd name="connsiteX12" fmla="*/ 8753 w 10000"/>
                <a:gd name="connsiteY12" fmla="*/ 8662 h 10107"/>
                <a:gd name="connsiteX13" fmla="*/ 8468 w 10000"/>
                <a:gd name="connsiteY13" fmla="*/ 8835 h 10107"/>
                <a:gd name="connsiteX14" fmla="*/ 8184 w 10000"/>
                <a:gd name="connsiteY14" fmla="*/ 8989 h 10107"/>
                <a:gd name="connsiteX15" fmla="*/ 8184 w 10000"/>
                <a:gd name="connsiteY15" fmla="*/ 8989 h 10107"/>
                <a:gd name="connsiteX16" fmla="*/ 7965 w 10000"/>
                <a:gd name="connsiteY16" fmla="*/ 9105 h 10107"/>
                <a:gd name="connsiteX17" fmla="*/ 7724 w 10000"/>
                <a:gd name="connsiteY17" fmla="*/ 9201 h 10107"/>
                <a:gd name="connsiteX18" fmla="*/ 7265 w 10000"/>
                <a:gd name="connsiteY18" fmla="*/ 9356 h 10107"/>
                <a:gd name="connsiteX19" fmla="*/ 6783 w 10000"/>
                <a:gd name="connsiteY19" fmla="*/ 9471 h 10107"/>
                <a:gd name="connsiteX20" fmla="*/ 6302 w 10000"/>
                <a:gd name="connsiteY20" fmla="*/ 9529 h 10107"/>
                <a:gd name="connsiteX21" fmla="*/ 5821 w 10000"/>
                <a:gd name="connsiteY21" fmla="*/ 9568 h 10107"/>
                <a:gd name="connsiteX22" fmla="*/ 5339 w 10000"/>
                <a:gd name="connsiteY22" fmla="*/ 9548 h 10107"/>
                <a:gd name="connsiteX23" fmla="*/ 4858 w 10000"/>
                <a:gd name="connsiteY23" fmla="*/ 9490 h 10107"/>
                <a:gd name="connsiteX24" fmla="*/ 4398 w 10000"/>
                <a:gd name="connsiteY24" fmla="*/ 9394 h 10107"/>
                <a:gd name="connsiteX25" fmla="*/ 3939 w 10000"/>
                <a:gd name="connsiteY25" fmla="*/ 9259 h 10107"/>
                <a:gd name="connsiteX26" fmla="*/ 3479 w 10000"/>
                <a:gd name="connsiteY26" fmla="*/ 9086 h 10107"/>
                <a:gd name="connsiteX27" fmla="*/ 3063 w 10000"/>
                <a:gd name="connsiteY27" fmla="*/ 8874 h 10107"/>
                <a:gd name="connsiteX28" fmla="*/ 2648 w 10000"/>
                <a:gd name="connsiteY28" fmla="*/ 8623 h 10107"/>
                <a:gd name="connsiteX29" fmla="*/ 2276 w 10000"/>
                <a:gd name="connsiteY29" fmla="*/ 8334 h 10107"/>
                <a:gd name="connsiteX30" fmla="*/ 1926 w 10000"/>
                <a:gd name="connsiteY30" fmla="*/ 8007 h 10107"/>
                <a:gd name="connsiteX31" fmla="*/ 1597 w 10000"/>
                <a:gd name="connsiteY31" fmla="*/ 7660 h 10107"/>
                <a:gd name="connsiteX32" fmla="*/ 1313 w 10000"/>
                <a:gd name="connsiteY32" fmla="*/ 7255 h 10107"/>
                <a:gd name="connsiteX33" fmla="*/ 1313 w 10000"/>
                <a:gd name="connsiteY33" fmla="*/ 7255 h 10107"/>
                <a:gd name="connsiteX34" fmla="*/ 1072 w 10000"/>
                <a:gd name="connsiteY34" fmla="*/ 6851 h 10107"/>
                <a:gd name="connsiteX35" fmla="*/ 897 w 10000"/>
                <a:gd name="connsiteY35" fmla="*/ 6427 h 10107"/>
                <a:gd name="connsiteX36" fmla="*/ 744 w 10000"/>
                <a:gd name="connsiteY36" fmla="*/ 6003 h 10107"/>
                <a:gd name="connsiteX37" fmla="*/ 656 w 10000"/>
                <a:gd name="connsiteY37" fmla="*/ 5579 h 10107"/>
                <a:gd name="connsiteX38" fmla="*/ 613 w 10000"/>
                <a:gd name="connsiteY38" fmla="*/ 5136 h 10107"/>
                <a:gd name="connsiteX39" fmla="*/ 635 w 10000"/>
                <a:gd name="connsiteY39" fmla="*/ 4712 h 10107"/>
                <a:gd name="connsiteX40" fmla="*/ 678 w 10000"/>
                <a:gd name="connsiteY40" fmla="*/ 4269 h 10107"/>
                <a:gd name="connsiteX41" fmla="*/ 766 w 10000"/>
                <a:gd name="connsiteY41" fmla="*/ 3864 h 10107"/>
                <a:gd name="connsiteX42" fmla="*/ 919 w 10000"/>
                <a:gd name="connsiteY42" fmla="*/ 3460 h 10107"/>
                <a:gd name="connsiteX43" fmla="*/ 1094 w 10000"/>
                <a:gd name="connsiteY43" fmla="*/ 3055 h 10107"/>
                <a:gd name="connsiteX44" fmla="*/ 1335 w 10000"/>
                <a:gd name="connsiteY44" fmla="*/ 2689 h 10107"/>
                <a:gd name="connsiteX45" fmla="*/ 1597 w 10000"/>
                <a:gd name="connsiteY45" fmla="*/ 2323 h 10107"/>
                <a:gd name="connsiteX46" fmla="*/ 1904 w 10000"/>
                <a:gd name="connsiteY46" fmla="*/ 1995 h 10107"/>
                <a:gd name="connsiteX47" fmla="*/ 2254 w 10000"/>
                <a:gd name="connsiteY47" fmla="*/ 1687 h 10107"/>
                <a:gd name="connsiteX48" fmla="*/ 2648 w 10000"/>
                <a:gd name="connsiteY48" fmla="*/ 1417 h 10107"/>
                <a:gd name="connsiteX49" fmla="*/ 2845 w 10000"/>
                <a:gd name="connsiteY49" fmla="*/ 1282 h 10107"/>
                <a:gd name="connsiteX50" fmla="*/ 3063 w 10000"/>
                <a:gd name="connsiteY50" fmla="*/ 1167 h 10107"/>
                <a:gd name="connsiteX51" fmla="*/ 3063 w 10000"/>
                <a:gd name="connsiteY51" fmla="*/ 1167 h 10107"/>
                <a:gd name="connsiteX52" fmla="*/ 3435 w 10000"/>
                <a:gd name="connsiteY52" fmla="*/ 1013 h 10107"/>
                <a:gd name="connsiteX53" fmla="*/ 3786 w 10000"/>
                <a:gd name="connsiteY53" fmla="*/ 878 h 10107"/>
                <a:gd name="connsiteX54" fmla="*/ 4158 w 10000"/>
                <a:gd name="connsiteY54" fmla="*/ 762 h 10107"/>
                <a:gd name="connsiteX55" fmla="*/ 4530 w 10000"/>
                <a:gd name="connsiteY55" fmla="*/ 685 h 10107"/>
                <a:gd name="connsiteX56" fmla="*/ 4902 w 10000"/>
                <a:gd name="connsiteY56" fmla="*/ 627 h 10107"/>
                <a:gd name="connsiteX57" fmla="*/ 5295 w 10000"/>
                <a:gd name="connsiteY57" fmla="*/ 608 h 10107"/>
                <a:gd name="connsiteX58" fmla="*/ 5667 w 10000"/>
                <a:gd name="connsiteY58" fmla="*/ 608 h 10107"/>
                <a:gd name="connsiteX59" fmla="*/ 6039 w 10000"/>
                <a:gd name="connsiteY59" fmla="*/ 627 h 10107"/>
                <a:gd name="connsiteX60" fmla="*/ 6039 w 10000"/>
                <a:gd name="connsiteY60" fmla="*/ 627 h 10107"/>
                <a:gd name="connsiteX61" fmla="*/ 5591 w 10000"/>
                <a:gd name="connsiteY61" fmla="*/ 270 h 10107"/>
                <a:gd name="connsiteX62" fmla="*/ 5164 w 10000"/>
                <a:gd name="connsiteY62" fmla="*/ 0 h 10107"/>
                <a:gd name="connsiteX63" fmla="*/ 4661 w 10000"/>
                <a:gd name="connsiteY63" fmla="*/ 107 h 10107"/>
                <a:gd name="connsiteX64" fmla="*/ 4661 w 10000"/>
                <a:gd name="connsiteY64" fmla="*/ 107 h 10107"/>
                <a:gd name="connsiteX65" fmla="*/ 4179 w 10000"/>
                <a:gd name="connsiteY65" fmla="*/ 203 h 10107"/>
                <a:gd name="connsiteX66" fmla="*/ 3698 w 10000"/>
                <a:gd name="connsiteY66" fmla="*/ 319 h 10107"/>
                <a:gd name="connsiteX67" fmla="*/ 3217 w 10000"/>
                <a:gd name="connsiteY67" fmla="*/ 492 h 10107"/>
                <a:gd name="connsiteX68" fmla="*/ 2757 w 10000"/>
                <a:gd name="connsiteY68" fmla="*/ 704 h 10107"/>
                <a:gd name="connsiteX69" fmla="*/ 2757 w 10000"/>
                <a:gd name="connsiteY69" fmla="*/ 704 h 10107"/>
                <a:gd name="connsiteX70" fmla="*/ 2516 w 10000"/>
                <a:gd name="connsiteY70" fmla="*/ 820 h 10107"/>
                <a:gd name="connsiteX71" fmla="*/ 2276 w 10000"/>
                <a:gd name="connsiteY71" fmla="*/ 974 h 10107"/>
                <a:gd name="connsiteX72" fmla="*/ 2057 w 10000"/>
                <a:gd name="connsiteY72" fmla="*/ 1128 h 10107"/>
                <a:gd name="connsiteX73" fmla="*/ 1838 w 10000"/>
                <a:gd name="connsiteY73" fmla="*/ 1282 h 10107"/>
                <a:gd name="connsiteX74" fmla="*/ 1641 w 10000"/>
                <a:gd name="connsiteY74" fmla="*/ 1456 h 10107"/>
                <a:gd name="connsiteX75" fmla="*/ 1444 w 10000"/>
                <a:gd name="connsiteY75" fmla="*/ 1629 h 10107"/>
                <a:gd name="connsiteX76" fmla="*/ 1269 w 10000"/>
                <a:gd name="connsiteY76" fmla="*/ 1803 h 10107"/>
                <a:gd name="connsiteX77" fmla="*/ 1094 w 10000"/>
                <a:gd name="connsiteY77" fmla="*/ 1995 h 10107"/>
                <a:gd name="connsiteX78" fmla="*/ 941 w 10000"/>
                <a:gd name="connsiteY78" fmla="*/ 2188 h 10107"/>
                <a:gd name="connsiteX79" fmla="*/ 810 w 10000"/>
                <a:gd name="connsiteY79" fmla="*/ 2400 h 10107"/>
                <a:gd name="connsiteX80" fmla="*/ 656 w 10000"/>
                <a:gd name="connsiteY80" fmla="*/ 2612 h 10107"/>
                <a:gd name="connsiteX81" fmla="*/ 547 w 10000"/>
                <a:gd name="connsiteY81" fmla="*/ 2824 h 10107"/>
                <a:gd name="connsiteX82" fmla="*/ 328 w 10000"/>
                <a:gd name="connsiteY82" fmla="*/ 3267 h 10107"/>
                <a:gd name="connsiteX83" fmla="*/ 175 w 10000"/>
                <a:gd name="connsiteY83" fmla="*/ 3710 h 10107"/>
                <a:gd name="connsiteX84" fmla="*/ 66 w 10000"/>
                <a:gd name="connsiteY84" fmla="*/ 4192 h 10107"/>
                <a:gd name="connsiteX85" fmla="*/ 0 w 10000"/>
                <a:gd name="connsiteY85" fmla="*/ 4673 h 10107"/>
                <a:gd name="connsiteX86" fmla="*/ 0 w 10000"/>
                <a:gd name="connsiteY86" fmla="*/ 4905 h 10107"/>
                <a:gd name="connsiteX87" fmla="*/ 0 w 10000"/>
                <a:gd name="connsiteY87" fmla="*/ 5155 h 10107"/>
                <a:gd name="connsiteX88" fmla="*/ 22 w 10000"/>
                <a:gd name="connsiteY88" fmla="*/ 5386 h 10107"/>
                <a:gd name="connsiteX89" fmla="*/ 44 w 10000"/>
                <a:gd name="connsiteY89" fmla="*/ 5637 h 10107"/>
                <a:gd name="connsiteX90" fmla="*/ 88 w 10000"/>
                <a:gd name="connsiteY90" fmla="*/ 5887 h 10107"/>
                <a:gd name="connsiteX91" fmla="*/ 153 w 10000"/>
                <a:gd name="connsiteY91" fmla="*/ 6119 h 10107"/>
                <a:gd name="connsiteX92" fmla="*/ 219 w 10000"/>
                <a:gd name="connsiteY92" fmla="*/ 6369 h 10107"/>
                <a:gd name="connsiteX93" fmla="*/ 306 w 10000"/>
                <a:gd name="connsiteY93" fmla="*/ 6600 h 10107"/>
                <a:gd name="connsiteX94" fmla="*/ 394 w 10000"/>
                <a:gd name="connsiteY94" fmla="*/ 6831 h 10107"/>
                <a:gd name="connsiteX95" fmla="*/ 503 w 10000"/>
                <a:gd name="connsiteY95" fmla="*/ 7082 h 10107"/>
                <a:gd name="connsiteX96" fmla="*/ 635 w 10000"/>
                <a:gd name="connsiteY96" fmla="*/ 7313 h 10107"/>
                <a:gd name="connsiteX97" fmla="*/ 788 w 10000"/>
                <a:gd name="connsiteY97" fmla="*/ 7544 h 10107"/>
                <a:gd name="connsiteX98" fmla="*/ 788 w 10000"/>
                <a:gd name="connsiteY98" fmla="*/ 7544 h 10107"/>
                <a:gd name="connsiteX99" fmla="*/ 941 w 10000"/>
                <a:gd name="connsiteY99" fmla="*/ 7756 h 10107"/>
                <a:gd name="connsiteX100" fmla="*/ 1094 w 10000"/>
                <a:gd name="connsiteY100" fmla="*/ 7968 h 10107"/>
                <a:gd name="connsiteX101" fmla="*/ 1269 w 10000"/>
                <a:gd name="connsiteY101" fmla="*/ 8180 h 10107"/>
                <a:gd name="connsiteX102" fmla="*/ 1466 w 10000"/>
                <a:gd name="connsiteY102" fmla="*/ 8373 h 10107"/>
                <a:gd name="connsiteX103" fmla="*/ 1641 w 10000"/>
                <a:gd name="connsiteY103" fmla="*/ 8546 h 10107"/>
                <a:gd name="connsiteX104" fmla="*/ 1860 w 10000"/>
                <a:gd name="connsiteY104" fmla="*/ 8739 h 10107"/>
                <a:gd name="connsiteX105" fmla="*/ 2057 w 10000"/>
                <a:gd name="connsiteY105" fmla="*/ 8893 h 10107"/>
                <a:gd name="connsiteX106" fmla="*/ 2276 w 10000"/>
                <a:gd name="connsiteY106" fmla="*/ 9047 h 10107"/>
                <a:gd name="connsiteX107" fmla="*/ 2495 w 10000"/>
                <a:gd name="connsiteY107" fmla="*/ 9201 h 10107"/>
                <a:gd name="connsiteX108" fmla="*/ 2735 w 10000"/>
                <a:gd name="connsiteY108" fmla="*/ 9336 h 10107"/>
                <a:gd name="connsiteX109" fmla="*/ 2976 w 10000"/>
                <a:gd name="connsiteY109" fmla="*/ 9452 h 10107"/>
                <a:gd name="connsiteX110" fmla="*/ 3217 w 10000"/>
                <a:gd name="connsiteY110" fmla="*/ 9568 h 10107"/>
                <a:gd name="connsiteX111" fmla="*/ 3720 w 10000"/>
                <a:gd name="connsiteY111" fmla="*/ 9760 h 10107"/>
                <a:gd name="connsiteX112" fmla="*/ 4223 w 10000"/>
                <a:gd name="connsiteY112" fmla="*/ 9914 h 10107"/>
                <a:gd name="connsiteX113" fmla="*/ 4748 w 10000"/>
                <a:gd name="connsiteY113" fmla="*/ 10030 h 10107"/>
                <a:gd name="connsiteX114" fmla="*/ 5295 w 10000"/>
                <a:gd name="connsiteY114" fmla="*/ 10088 h 10107"/>
                <a:gd name="connsiteX115" fmla="*/ 5558 w 10000"/>
                <a:gd name="connsiteY115" fmla="*/ 10107 h 10107"/>
                <a:gd name="connsiteX116" fmla="*/ 5842 w 10000"/>
                <a:gd name="connsiteY116" fmla="*/ 10107 h 10107"/>
                <a:gd name="connsiteX117" fmla="*/ 6105 w 10000"/>
                <a:gd name="connsiteY117" fmla="*/ 10107 h 10107"/>
                <a:gd name="connsiteX118" fmla="*/ 6389 w 10000"/>
                <a:gd name="connsiteY118" fmla="*/ 10088 h 10107"/>
                <a:gd name="connsiteX119" fmla="*/ 6652 w 10000"/>
                <a:gd name="connsiteY119" fmla="*/ 10049 h 10107"/>
                <a:gd name="connsiteX120" fmla="*/ 6915 w 10000"/>
                <a:gd name="connsiteY120" fmla="*/ 10011 h 10107"/>
                <a:gd name="connsiteX121" fmla="*/ 7199 w 10000"/>
                <a:gd name="connsiteY121" fmla="*/ 9953 h 10107"/>
                <a:gd name="connsiteX122" fmla="*/ 7462 w 10000"/>
                <a:gd name="connsiteY122" fmla="*/ 9876 h 10107"/>
                <a:gd name="connsiteX123" fmla="*/ 7724 w 10000"/>
                <a:gd name="connsiteY123" fmla="*/ 9799 h 10107"/>
                <a:gd name="connsiteX124" fmla="*/ 7987 w 10000"/>
                <a:gd name="connsiteY124" fmla="*/ 9702 h 10107"/>
                <a:gd name="connsiteX125" fmla="*/ 8249 w 10000"/>
                <a:gd name="connsiteY125" fmla="*/ 9587 h 10107"/>
                <a:gd name="connsiteX126" fmla="*/ 8490 w 10000"/>
                <a:gd name="connsiteY126" fmla="*/ 9471 h 10107"/>
                <a:gd name="connsiteX127" fmla="*/ 8490 w 10000"/>
                <a:gd name="connsiteY127" fmla="*/ 9471 h 10107"/>
                <a:gd name="connsiteX128" fmla="*/ 8818 w 10000"/>
                <a:gd name="connsiteY128" fmla="*/ 9298 h 10107"/>
                <a:gd name="connsiteX129" fmla="*/ 9125 w 10000"/>
                <a:gd name="connsiteY129" fmla="*/ 9086 h 10107"/>
                <a:gd name="connsiteX130" fmla="*/ 9431 w 10000"/>
                <a:gd name="connsiteY130" fmla="*/ 8874 h 10107"/>
                <a:gd name="connsiteX131" fmla="*/ 9694 w 10000"/>
                <a:gd name="connsiteY131" fmla="*/ 8643 h 10107"/>
                <a:gd name="connsiteX132" fmla="*/ 9694 w 10000"/>
                <a:gd name="connsiteY132" fmla="*/ 8643 h 10107"/>
                <a:gd name="connsiteX0" fmla="*/ 9694 w 10112"/>
                <a:gd name="connsiteY0" fmla="*/ 8643 h 10107"/>
                <a:gd name="connsiteX1" fmla="*/ 9694 w 10112"/>
                <a:gd name="connsiteY1" fmla="*/ 8643 h 10107"/>
                <a:gd name="connsiteX2" fmla="*/ 10110 w 10112"/>
                <a:gd name="connsiteY2" fmla="*/ 8266 h 10107"/>
                <a:gd name="connsiteX3" fmla="*/ 9891 w 10112"/>
                <a:gd name="connsiteY3" fmla="*/ 8007 h 10107"/>
                <a:gd name="connsiteX4" fmla="*/ 9956 w 10112"/>
                <a:gd name="connsiteY4" fmla="*/ 7699 h 10107"/>
                <a:gd name="connsiteX5" fmla="*/ 10000 w 10112"/>
                <a:gd name="connsiteY5" fmla="*/ 7371 h 10107"/>
                <a:gd name="connsiteX6" fmla="*/ 10000 w 10112"/>
                <a:gd name="connsiteY6" fmla="*/ 7371 h 10107"/>
                <a:gd name="connsiteX7" fmla="*/ 9847 w 10112"/>
                <a:gd name="connsiteY7" fmla="*/ 7602 h 10107"/>
                <a:gd name="connsiteX8" fmla="*/ 9650 w 10112"/>
                <a:gd name="connsiteY8" fmla="*/ 7833 h 10107"/>
                <a:gd name="connsiteX9" fmla="*/ 9453 w 10112"/>
                <a:gd name="connsiteY9" fmla="*/ 8065 h 10107"/>
                <a:gd name="connsiteX10" fmla="*/ 9234 w 10112"/>
                <a:gd name="connsiteY10" fmla="*/ 8277 h 10107"/>
                <a:gd name="connsiteX11" fmla="*/ 8993 w 10112"/>
                <a:gd name="connsiteY11" fmla="*/ 8469 h 10107"/>
                <a:gd name="connsiteX12" fmla="*/ 8753 w 10112"/>
                <a:gd name="connsiteY12" fmla="*/ 8662 h 10107"/>
                <a:gd name="connsiteX13" fmla="*/ 8468 w 10112"/>
                <a:gd name="connsiteY13" fmla="*/ 8835 h 10107"/>
                <a:gd name="connsiteX14" fmla="*/ 8184 w 10112"/>
                <a:gd name="connsiteY14" fmla="*/ 8989 h 10107"/>
                <a:gd name="connsiteX15" fmla="*/ 8184 w 10112"/>
                <a:gd name="connsiteY15" fmla="*/ 8989 h 10107"/>
                <a:gd name="connsiteX16" fmla="*/ 7965 w 10112"/>
                <a:gd name="connsiteY16" fmla="*/ 9105 h 10107"/>
                <a:gd name="connsiteX17" fmla="*/ 7724 w 10112"/>
                <a:gd name="connsiteY17" fmla="*/ 9201 h 10107"/>
                <a:gd name="connsiteX18" fmla="*/ 7265 w 10112"/>
                <a:gd name="connsiteY18" fmla="*/ 9356 h 10107"/>
                <a:gd name="connsiteX19" fmla="*/ 6783 w 10112"/>
                <a:gd name="connsiteY19" fmla="*/ 9471 h 10107"/>
                <a:gd name="connsiteX20" fmla="*/ 6302 w 10112"/>
                <a:gd name="connsiteY20" fmla="*/ 9529 h 10107"/>
                <a:gd name="connsiteX21" fmla="*/ 5821 w 10112"/>
                <a:gd name="connsiteY21" fmla="*/ 9568 h 10107"/>
                <a:gd name="connsiteX22" fmla="*/ 5339 w 10112"/>
                <a:gd name="connsiteY22" fmla="*/ 9548 h 10107"/>
                <a:gd name="connsiteX23" fmla="*/ 4858 w 10112"/>
                <a:gd name="connsiteY23" fmla="*/ 9490 h 10107"/>
                <a:gd name="connsiteX24" fmla="*/ 4398 w 10112"/>
                <a:gd name="connsiteY24" fmla="*/ 9394 h 10107"/>
                <a:gd name="connsiteX25" fmla="*/ 3939 w 10112"/>
                <a:gd name="connsiteY25" fmla="*/ 9259 h 10107"/>
                <a:gd name="connsiteX26" fmla="*/ 3479 w 10112"/>
                <a:gd name="connsiteY26" fmla="*/ 9086 h 10107"/>
                <a:gd name="connsiteX27" fmla="*/ 3063 w 10112"/>
                <a:gd name="connsiteY27" fmla="*/ 8874 h 10107"/>
                <a:gd name="connsiteX28" fmla="*/ 2648 w 10112"/>
                <a:gd name="connsiteY28" fmla="*/ 8623 h 10107"/>
                <a:gd name="connsiteX29" fmla="*/ 2276 w 10112"/>
                <a:gd name="connsiteY29" fmla="*/ 8334 h 10107"/>
                <a:gd name="connsiteX30" fmla="*/ 1926 w 10112"/>
                <a:gd name="connsiteY30" fmla="*/ 8007 h 10107"/>
                <a:gd name="connsiteX31" fmla="*/ 1597 w 10112"/>
                <a:gd name="connsiteY31" fmla="*/ 7660 h 10107"/>
                <a:gd name="connsiteX32" fmla="*/ 1313 w 10112"/>
                <a:gd name="connsiteY32" fmla="*/ 7255 h 10107"/>
                <a:gd name="connsiteX33" fmla="*/ 1313 w 10112"/>
                <a:gd name="connsiteY33" fmla="*/ 7255 h 10107"/>
                <a:gd name="connsiteX34" fmla="*/ 1072 w 10112"/>
                <a:gd name="connsiteY34" fmla="*/ 6851 h 10107"/>
                <a:gd name="connsiteX35" fmla="*/ 897 w 10112"/>
                <a:gd name="connsiteY35" fmla="*/ 6427 h 10107"/>
                <a:gd name="connsiteX36" fmla="*/ 744 w 10112"/>
                <a:gd name="connsiteY36" fmla="*/ 6003 h 10107"/>
                <a:gd name="connsiteX37" fmla="*/ 656 w 10112"/>
                <a:gd name="connsiteY37" fmla="*/ 5579 h 10107"/>
                <a:gd name="connsiteX38" fmla="*/ 613 w 10112"/>
                <a:gd name="connsiteY38" fmla="*/ 5136 h 10107"/>
                <a:gd name="connsiteX39" fmla="*/ 635 w 10112"/>
                <a:gd name="connsiteY39" fmla="*/ 4712 h 10107"/>
                <a:gd name="connsiteX40" fmla="*/ 678 w 10112"/>
                <a:gd name="connsiteY40" fmla="*/ 4269 h 10107"/>
                <a:gd name="connsiteX41" fmla="*/ 766 w 10112"/>
                <a:gd name="connsiteY41" fmla="*/ 3864 h 10107"/>
                <a:gd name="connsiteX42" fmla="*/ 919 w 10112"/>
                <a:gd name="connsiteY42" fmla="*/ 3460 h 10107"/>
                <a:gd name="connsiteX43" fmla="*/ 1094 w 10112"/>
                <a:gd name="connsiteY43" fmla="*/ 3055 h 10107"/>
                <a:gd name="connsiteX44" fmla="*/ 1335 w 10112"/>
                <a:gd name="connsiteY44" fmla="*/ 2689 h 10107"/>
                <a:gd name="connsiteX45" fmla="*/ 1597 w 10112"/>
                <a:gd name="connsiteY45" fmla="*/ 2323 h 10107"/>
                <a:gd name="connsiteX46" fmla="*/ 1904 w 10112"/>
                <a:gd name="connsiteY46" fmla="*/ 1995 h 10107"/>
                <a:gd name="connsiteX47" fmla="*/ 2254 w 10112"/>
                <a:gd name="connsiteY47" fmla="*/ 1687 h 10107"/>
                <a:gd name="connsiteX48" fmla="*/ 2648 w 10112"/>
                <a:gd name="connsiteY48" fmla="*/ 1417 h 10107"/>
                <a:gd name="connsiteX49" fmla="*/ 2845 w 10112"/>
                <a:gd name="connsiteY49" fmla="*/ 1282 h 10107"/>
                <a:gd name="connsiteX50" fmla="*/ 3063 w 10112"/>
                <a:gd name="connsiteY50" fmla="*/ 1167 h 10107"/>
                <a:gd name="connsiteX51" fmla="*/ 3063 w 10112"/>
                <a:gd name="connsiteY51" fmla="*/ 1167 h 10107"/>
                <a:gd name="connsiteX52" fmla="*/ 3435 w 10112"/>
                <a:gd name="connsiteY52" fmla="*/ 1013 h 10107"/>
                <a:gd name="connsiteX53" fmla="*/ 3786 w 10112"/>
                <a:gd name="connsiteY53" fmla="*/ 878 h 10107"/>
                <a:gd name="connsiteX54" fmla="*/ 4158 w 10112"/>
                <a:gd name="connsiteY54" fmla="*/ 762 h 10107"/>
                <a:gd name="connsiteX55" fmla="*/ 4530 w 10112"/>
                <a:gd name="connsiteY55" fmla="*/ 685 h 10107"/>
                <a:gd name="connsiteX56" fmla="*/ 4902 w 10112"/>
                <a:gd name="connsiteY56" fmla="*/ 627 h 10107"/>
                <a:gd name="connsiteX57" fmla="*/ 5295 w 10112"/>
                <a:gd name="connsiteY57" fmla="*/ 608 h 10107"/>
                <a:gd name="connsiteX58" fmla="*/ 5667 w 10112"/>
                <a:gd name="connsiteY58" fmla="*/ 608 h 10107"/>
                <a:gd name="connsiteX59" fmla="*/ 6039 w 10112"/>
                <a:gd name="connsiteY59" fmla="*/ 627 h 10107"/>
                <a:gd name="connsiteX60" fmla="*/ 6039 w 10112"/>
                <a:gd name="connsiteY60" fmla="*/ 627 h 10107"/>
                <a:gd name="connsiteX61" fmla="*/ 5591 w 10112"/>
                <a:gd name="connsiteY61" fmla="*/ 270 h 10107"/>
                <a:gd name="connsiteX62" fmla="*/ 5164 w 10112"/>
                <a:gd name="connsiteY62" fmla="*/ 0 h 10107"/>
                <a:gd name="connsiteX63" fmla="*/ 4661 w 10112"/>
                <a:gd name="connsiteY63" fmla="*/ 107 h 10107"/>
                <a:gd name="connsiteX64" fmla="*/ 4661 w 10112"/>
                <a:gd name="connsiteY64" fmla="*/ 107 h 10107"/>
                <a:gd name="connsiteX65" fmla="*/ 4179 w 10112"/>
                <a:gd name="connsiteY65" fmla="*/ 203 h 10107"/>
                <a:gd name="connsiteX66" fmla="*/ 3698 w 10112"/>
                <a:gd name="connsiteY66" fmla="*/ 319 h 10107"/>
                <a:gd name="connsiteX67" fmla="*/ 3217 w 10112"/>
                <a:gd name="connsiteY67" fmla="*/ 492 h 10107"/>
                <a:gd name="connsiteX68" fmla="*/ 2757 w 10112"/>
                <a:gd name="connsiteY68" fmla="*/ 704 h 10107"/>
                <a:gd name="connsiteX69" fmla="*/ 2757 w 10112"/>
                <a:gd name="connsiteY69" fmla="*/ 704 h 10107"/>
                <a:gd name="connsiteX70" fmla="*/ 2516 w 10112"/>
                <a:gd name="connsiteY70" fmla="*/ 820 h 10107"/>
                <a:gd name="connsiteX71" fmla="*/ 2276 w 10112"/>
                <a:gd name="connsiteY71" fmla="*/ 974 h 10107"/>
                <a:gd name="connsiteX72" fmla="*/ 2057 w 10112"/>
                <a:gd name="connsiteY72" fmla="*/ 1128 h 10107"/>
                <a:gd name="connsiteX73" fmla="*/ 1838 w 10112"/>
                <a:gd name="connsiteY73" fmla="*/ 1282 h 10107"/>
                <a:gd name="connsiteX74" fmla="*/ 1641 w 10112"/>
                <a:gd name="connsiteY74" fmla="*/ 1456 h 10107"/>
                <a:gd name="connsiteX75" fmla="*/ 1444 w 10112"/>
                <a:gd name="connsiteY75" fmla="*/ 1629 h 10107"/>
                <a:gd name="connsiteX76" fmla="*/ 1269 w 10112"/>
                <a:gd name="connsiteY76" fmla="*/ 1803 h 10107"/>
                <a:gd name="connsiteX77" fmla="*/ 1094 w 10112"/>
                <a:gd name="connsiteY77" fmla="*/ 1995 h 10107"/>
                <a:gd name="connsiteX78" fmla="*/ 941 w 10112"/>
                <a:gd name="connsiteY78" fmla="*/ 2188 h 10107"/>
                <a:gd name="connsiteX79" fmla="*/ 810 w 10112"/>
                <a:gd name="connsiteY79" fmla="*/ 2400 h 10107"/>
                <a:gd name="connsiteX80" fmla="*/ 656 w 10112"/>
                <a:gd name="connsiteY80" fmla="*/ 2612 h 10107"/>
                <a:gd name="connsiteX81" fmla="*/ 547 w 10112"/>
                <a:gd name="connsiteY81" fmla="*/ 2824 h 10107"/>
                <a:gd name="connsiteX82" fmla="*/ 328 w 10112"/>
                <a:gd name="connsiteY82" fmla="*/ 3267 h 10107"/>
                <a:gd name="connsiteX83" fmla="*/ 175 w 10112"/>
                <a:gd name="connsiteY83" fmla="*/ 3710 h 10107"/>
                <a:gd name="connsiteX84" fmla="*/ 66 w 10112"/>
                <a:gd name="connsiteY84" fmla="*/ 4192 h 10107"/>
                <a:gd name="connsiteX85" fmla="*/ 0 w 10112"/>
                <a:gd name="connsiteY85" fmla="*/ 4673 h 10107"/>
                <a:gd name="connsiteX86" fmla="*/ 0 w 10112"/>
                <a:gd name="connsiteY86" fmla="*/ 4905 h 10107"/>
                <a:gd name="connsiteX87" fmla="*/ 0 w 10112"/>
                <a:gd name="connsiteY87" fmla="*/ 5155 h 10107"/>
                <a:gd name="connsiteX88" fmla="*/ 22 w 10112"/>
                <a:gd name="connsiteY88" fmla="*/ 5386 h 10107"/>
                <a:gd name="connsiteX89" fmla="*/ 44 w 10112"/>
                <a:gd name="connsiteY89" fmla="*/ 5637 h 10107"/>
                <a:gd name="connsiteX90" fmla="*/ 88 w 10112"/>
                <a:gd name="connsiteY90" fmla="*/ 5887 h 10107"/>
                <a:gd name="connsiteX91" fmla="*/ 153 w 10112"/>
                <a:gd name="connsiteY91" fmla="*/ 6119 h 10107"/>
                <a:gd name="connsiteX92" fmla="*/ 219 w 10112"/>
                <a:gd name="connsiteY92" fmla="*/ 6369 h 10107"/>
                <a:gd name="connsiteX93" fmla="*/ 306 w 10112"/>
                <a:gd name="connsiteY93" fmla="*/ 6600 h 10107"/>
                <a:gd name="connsiteX94" fmla="*/ 394 w 10112"/>
                <a:gd name="connsiteY94" fmla="*/ 6831 h 10107"/>
                <a:gd name="connsiteX95" fmla="*/ 503 w 10112"/>
                <a:gd name="connsiteY95" fmla="*/ 7082 h 10107"/>
                <a:gd name="connsiteX96" fmla="*/ 635 w 10112"/>
                <a:gd name="connsiteY96" fmla="*/ 7313 h 10107"/>
                <a:gd name="connsiteX97" fmla="*/ 788 w 10112"/>
                <a:gd name="connsiteY97" fmla="*/ 7544 h 10107"/>
                <a:gd name="connsiteX98" fmla="*/ 788 w 10112"/>
                <a:gd name="connsiteY98" fmla="*/ 7544 h 10107"/>
                <a:gd name="connsiteX99" fmla="*/ 941 w 10112"/>
                <a:gd name="connsiteY99" fmla="*/ 7756 h 10107"/>
                <a:gd name="connsiteX100" fmla="*/ 1094 w 10112"/>
                <a:gd name="connsiteY100" fmla="*/ 7968 h 10107"/>
                <a:gd name="connsiteX101" fmla="*/ 1269 w 10112"/>
                <a:gd name="connsiteY101" fmla="*/ 8180 h 10107"/>
                <a:gd name="connsiteX102" fmla="*/ 1466 w 10112"/>
                <a:gd name="connsiteY102" fmla="*/ 8373 h 10107"/>
                <a:gd name="connsiteX103" fmla="*/ 1641 w 10112"/>
                <a:gd name="connsiteY103" fmla="*/ 8546 h 10107"/>
                <a:gd name="connsiteX104" fmla="*/ 1860 w 10112"/>
                <a:gd name="connsiteY104" fmla="*/ 8739 h 10107"/>
                <a:gd name="connsiteX105" fmla="*/ 2057 w 10112"/>
                <a:gd name="connsiteY105" fmla="*/ 8893 h 10107"/>
                <a:gd name="connsiteX106" fmla="*/ 2276 w 10112"/>
                <a:gd name="connsiteY106" fmla="*/ 9047 h 10107"/>
                <a:gd name="connsiteX107" fmla="*/ 2495 w 10112"/>
                <a:gd name="connsiteY107" fmla="*/ 9201 h 10107"/>
                <a:gd name="connsiteX108" fmla="*/ 2735 w 10112"/>
                <a:gd name="connsiteY108" fmla="*/ 9336 h 10107"/>
                <a:gd name="connsiteX109" fmla="*/ 2976 w 10112"/>
                <a:gd name="connsiteY109" fmla="*/ 9452 h 10107"/>
                <a:gd name="connsiteX110" fmla="*/ 3217 w 10112"/>
                <a:gd name="connsiteY110" fmla="*/ 9568 h 10107"/>
                <a:gd name="connsiteX111" fmla="*/ 3720 w 10112"/>
                <a:gd name="connsiteY111" fmla="*/ 9760 h 10107"/>
                <a:gd name="connsiteX112" fmla="*/ 4223 w 10112"/>
                <a:gd name="connsiteY112" fmla="*/ 9914 h 10107"/>
                <a:gd name="connsiteX113" fmla="*/ 4748 w 10112"/>
                <a:gd name="connsiteY113" fmla="*/ 10030 h 10107"/>
                <a:gd name="connsiteX114" fmla="*/ 5295 w 10112"/>
                <a:gd name="connsiteY114" fmla="*/ 10088 h 10107"/>
                <a:gd name="connsiteX115" fmla="*/ 5558 w 10112"/>
                <a:gd name="connsiteY115" fmla="*/ 10107 h 10107"/>
                <a:gd name="connsiteX116" fmla="*/ 5842 w 10112"/>
                <a:gd name="connsiteY116" fmla="*/ 10107 h 10107"/>
                <a:gd name="connsiteX117" fmla="*/ 6105 w 10112"/>
                <a:gd name="connsiteY117" fmla="*/ 10107 h 10107"/>
                <a:gd name="connsiteX118" fmla="*/ 6389 w 10112"/>
                <a:gd name="connsiteY118" fmla="*/ 10088 h 10107"/>
                <a:gd name="connsiteX119" fmla="*/ 6652 w 10112"/>
                <a:gd name="connsiteY119" fmla="*/ 10049 h 10107"/>
                <a:gd name="connsiteX120" fmla="*/ 6915 w 10112"/>
                <a:gd name="connsiteY120" fmla="*/ 10011 h 10107"/>
                <a:gd name="connsiteX121" fmla="*/ 7199 w 10112"/>
                <a:gd name="connsiteY121" fmla="*/ 9953 h 10107"/>
                <a:gd name="connsiteX122" fmla="*/ 7462 w 10112"/>
                <a:gd name="connsiteY122" fmla="*/ 9876 h 10107"/>
                <a:gd name="connsiteX123" fmla="*/ 7724 w 10112"/>
                <a:gd name="connsiteY123" fmla="*/ 9799 h 10107"/>
                <a:gd name="connsiteX124" fmla="*/ 7987 w 10112"/>
                <a:gd name="connsiteY124" fmla="*/ 9702 h 10107"/>
                <a:gd name="connsiteX125" fmla="*/ 8249 w 10112"/>
                <a:gd name="connsiteY125" fmla="*/ 9587 h 10107"/>
                <a:gd name="connsiteX126" fmla="*/ 8490 w 10112"/>
                <a:gd name="connsiteY126" fmla="*/ 9471 h 10107"/>
                <a:gd name="connsiteX127" fmla="*/ 8490 w 10112"/>
                <a:gd name="connsiteY127" fmla="*/ 9471 h 10107"/>
                <a:gd name="connsiteX128" fmla="*/ 8818 w 10112"/>
                <a:gd name="connsiteY128" fmla="*/ 9298 h 10107"/>
                <a:gd name="connsiteX129" fmla="*/ 9125 w 10112"/>
                <a:gd name="connsiteY129" fmla="*/ 9086 h 10107"/>
                <a:gd name="connsiteX130" fmla="*/ 9431 w 10112"/>
                <a:gd name="connsiteY130" fmla="*/ 8874 h 10107"/>
                <a:gd name="connsiteX131" fmla="*/ 9694 w 10112"/>
                <a:gd name="connsiteY131" fmla="*/ 8643 h 10107"/>
                <a:gd name="connsiteX132" fmla="*/ 9694 w 10112"/>
                <a:gd name="connsiteY132" fmla="*/ 8643 h 10107"/>
                <a:gd name="connsiteX0" fmla="*/ 9694 w 10116"/>
                <a:gd name="connsiteY0" fmla="*/ 8643 h 10107"/>
                <a:gd name="connsiteX1" fmla="*/ 9694 w 10116"/>
                <a:gd name="connsiteY1" fmla="*/ 8643 h 10107"/>
                <a:gd name="connsiteX2" fmla="*/ 10110 w 10116"/>
                <a:gd name="connsiteY2" fmla="*/ 8266 h 10107"/>
                <a:gd name="connsiteX3" fmla="*/ 9956 w 10116"/>
                <a:gd name="connsiteY3" fmla="*/ 7699 h 10107"/>
                <a:gd name="connsiteX4" fmla="*/ 10000 w 10116"/>
                <a:gd name="connsiteY4" fmla="*/ 7371 h 10107"/>
                <a:gd name="connsiteX5" fmla="*/ 10000 w 10116"/>
                <a:gd name="connsiteY5" fmla="*/ 7371 h 10107"/>
                <a:gd name="connsiteX6" fmla="*/ 9847 w 10116"/>
                <a:gd name="connsiteY6" fmla="*/ 7602 h 10107"/>
                <a:gd name="connsiteX7" fmla="*/ 9650 w 10116"/>
                <a:gd name="connsiteY7" fmla="*/ 7833 h 10107"/>
                <a:gd name="connsiteX8" fmla="*/ 9453 w 10116"/>
                <a:gd name="connsiteY8" fmla="*/ 8065 h 10107"/>
                <a:gd name="connsiteX9" fmla="*/ 9234 w 10116"/>
                <a:gd name="connsiteY9" fmla="*/ 8277 h 10107"/>
                <a:gd name="connsiteX10" fmla="*/ 8993 w 10116"/>
                <a:gd name="connsiteY10" fmla="*/ 8469 h 10107"/>
                <a:gd name="connsiteX11" fmla="*/ 8753 w 10116"/>
                <a:gd name="connsiteY11" fmla="*/ 8662 h 10107"/>
                <a:gd name="connsiteX12" fmla="*/ 8468 w 10116"/>
                <a:gd name="connsiteY12" fmla="*/ 8835 h 10107"/>
                <a:gd name="connsiteX13" fmla="*/ 8184 w 10116"/>
                <a:gd name="connsiteY13" fmla="*/ 8989 h 10107"/>
                <a:gd name="connsiteX14" fmla="*/ 8184 w 10116"/>
                <a:gd name="connsiteY14" fmla="*/ 8989 h 10107"/>
                <a:gd name="connsiteX15" fmla="*/ 7965 w 10116"/>
                <a:gd name="connsiteY15" fmla="*/ 9105 h 10107"/>
                <a:gd name="connsiteX16" fmla="*/ 7724 w 10116"/>
                <a:gd name="connsiteY16" fmla="*/ 9201 h 10107"/>
                <a:gd name="connsiteX17" fmla="*/ 7265 w 10116"/>
                <a:gd name="connsiteY17" fmla="*/ 9356 h 10107"/>
                <a:gd name="connsiteX18" fmla="*/ 6783 w 10116"/>
                <a:gd name="connsiteY18" fmla="*/ 9471 h 10107"/>
                <a:gd name="connsiteX19" fmla="*/ 6302 w 10116"/>
                <a:gd name="connsiteY19" fmla="*/ 9529 h 10107"/>
                <a:gd name="connsiteX20" fmla="*/ 5821 w 10116"/>
                <a:gd name="connsiteY20" fmla="*/ 9568 h 10107"/>
                <a:gd name="connsiteX21" fmla="*/ 5339 w 10116"/>
                <a:gd name="connsiteY21" fmla="*/ 9548 h 10107"/>
                <a:gd name="connsiteX22" fmla="*/ 4858 w 10116"/>
                <a:gd name="connsiteY22" fmla="*/ 9490 h 10107"/>
                <a:gd name="connsiteX23" fmla="*/ 4398 w 10116"/>
                <a:gd name="connsiteY23" fmla="*/ 9394 h 10107"/>
                <a:gd name="connsiteX24" fmla="*/ 3939 w 10116"/>
                <a:gd name="connsiteY24" fmla="*/ 9259 h 10107"/>
                <a:gd name="connsiteX25" fmla="*/ 3479 w 10116"/>
                <a:gd name="connsiteY25" fmla="*/ 9086 h 10107"/>
                <a:gd name="connsiteX26" fmla="*/ 3063 w 10116"/>
                <a:gd name="connsiteY26" fmla="*/ 8874 h 10107"/>
                <a:gd name="connsiteX27" fmla="*/ 2648 w 10116"/>
                <a:gd name="connsiteY27" fmla="*/ 8623 h 10107"/>
                <a:gd name="connsiteX28" fmla="*/ 2276 w 10116"/>
                <a:gd name="connsiteY28" fmla="*/ 8334 h 10107"/>
                <a:gd name="connsiteX29" fmla="*/ 1926 w 10116"/>
                <a:gd name="connsiteY29" fmla="*/ 8007 h 10107"/>
                <a:gd name="connsiteX30" fmla="*/ 1597 w 10116"/>
                <a:gd name="connsiteY30" fmla="*/ 7660 h 10107"/>
                <a:gd name="connsiteX31" fmla="*/ 1313 w 10116"/>
                <a:gd name="connsiteY31" fmla="*/ 7255 h 10107"/>
                <a:gd name="connsiteX32" fmla="*/ 1313 w 10116"/>
                <a:gd name="connsiteY32" fmla="*/ 7255 h 10107"/>
                <a:gd name="connsiteX33" fmla="*/ 1072 w 10116"/>
                <a:gd name="connsiteY33" fmla="*/ 6851 h 10107"/>
                <a:gd name="connsiteX34" fmla="*/ 897 w 10116"/>
                <a:gd name="connsiteY34" fmla="*/ 6427 h 10107"/>
                <a:gd name="connsiteX35" fmla="*/ 744 w 10116"/>
                <a:gd name="connsiteY35" fmla="*/ 6003 h 10107"/>
                <a:gd name="connsiteX36" fmla="*/ 656 w 10116"/>
                <a:gd name="connsiteY36" fmla="*/ 5579 h 10107"/>
                <a:gd name="connsiteX37" fmla="*/ 613 w 10116"/>
                <a:gd name="connsiteY37" fmla="*/ 5136 h 10107"/>
                <a:gd name="connsiteX38" fmla="*/ 635 w 10116"/>
                <a:gd name="connsiteY38" fmla="*/ 4712 h 10107"/>
                <a:gd name="connsiteX39" fmla="*/ 678 w 10116"/>
                <a:gd name="connsiteY39" fmla="*/ 4269 h 10107"/>
                <a:gd name="connsiteX40" fmla="*/ 766 w 10116"/>
                <a:gd name="connsiteY40" fmla="*/ 3864 h 10107"/>
                <a:gd name="connsiteX41" fmla="*/ 919 w 10116"/>
                <a:gd name="connsiteY41" fmla="*/ 3460 h 10107"/>
                <a:gd name="connsiteX42" fmla="*/ 1094 w 10116"/>
                <a:gd name="connsiteY42" fmla="*/ 3055 h 10107"/>
                <a:gd name="connsiteX43" fmla="*/ 1335 w 10116"/>
                <a:gd name="connsiteY43" fmla="*/ 2689 h 10107"/>
                <a:gd name="connsiteX44" fmla="*/ 1597 w 10116"/>
                <a:gd name="connsiteY44" fmla="*/ 2323 h 10107"/>
                <a:gd name="connsiteX45" fmla="*/ 1904 w 10116"/>
                <a:gd name="connsiteY45" fmla="*/ 1995 h 10107"/>
                <a:gd name="connsiteX46" fmla="*/ 2254 w 10116"/>
                <a:gd name="connsiteY46" fmla="*/ 1687 h 10107"/>
                <a:gd name="connsiteX47" fmla="*/ 2648 w 10116"/>
                <a:gd name="connsiteY47" fmla="*/ 1417 h 10107"/>
                <a:gd name="connsiteX48" fmla="*/ 2845 w 10116"/>
                <a:gd name="connsiteY48" fmla="*/ 1282 h 10107"/>
                <a:gd name="connsiteX49" fmla="*/ 3063 w 10116"/>
                <a:gd name="connsiteY49" fmla="*/ 1167 h 10107"/>
                <a:gd name="connsiteX50" fmla="*/ 3063 w 10116"/>
                <a:gd name="connsiteY50" fmla="*/ 1167 h 10107"/>
                <a:gd name="connsiteX51" fmla="*/ 3435 w 10116"/>
                <a:gd name="connsiteY51" fmla="*/ 1013 h 10107"/>
                <a:gd name="connsiteX52" fmla="*/ 3786 w 10116"/>
                <a:gd name="connsiteY52" fmla="*/ 878 h 10107"/>
                <a:gd name="connsiteX53" fmla="*/ 4158 w 10116"/>
                <a:gd name="connsiteY53" fmla="*/ 762 h 10107"/>
                <a:gd name="connsiteX54" fmla="*/ 4530 w 10116"/>
                <a:gd name="connsiteY54" fmla="*/ 685 h 10107"/>
                <a:gd name="connsiteX55" fmla="*/ 4902 w 10116"/>
                <a:gd name="connsiteY55" fmla="*/ 627 h 10107"/>
                <a:gd name="connsiteX56" fmla="*/ 5295 w 10116"/>
                <a:gd name="connsiteY56" fmla="*/ 608 h 10107"/>
                <a:gd name="connsiteX57" fmla="*/ 5667 w 10116"/>
                <a:gd name="connsiteY57" fmla="*/ 608 h 10107"/>
                <a:gd name="connsiteX58" fmla="*/ 6039 w 10116"/>
                <a:gd name="connsiteY58" fmla="*/ 627 h 10107"/>
                <a:gd name="connsiteX59" fmla="*/ 6039 w 10116"/>
                <a:gd name="connsiteY59" fmla="*/ 627 h 10107"/>
                <a:gd name="connsiteX60" fmla="*/ 5591 w 10116"/>
                <a:gd name="connsiteY60" fmla="*/ 270 h 10107"/>
                <a:gd name="connsiteX61" fmla="*/ 5164 w 10116"/>
                <a:gd name="connsiteY61" fmla="*/ 0 h 10107"/>
                <a:gd name="connsiteX62" fmla="*/ 4661 w 10116"/>
                <a:gd name="connsiteY62" fmla="*/ 107 h 10107"/>
                <a:gd name="connsiteX63" fmla="*/ 4661 w 10116"/>
                <a:gd name="connsiteY63" fmla="*/ 107 h 10107"/>
                <a:gd name="connsiteX64" fmla="*/ 4179 w 10116"/>
                <a:gd name="connsiteY64" fmla="*/ 203 h 10107"/>
                <a:gd name="connsiteX65" fmla="*/ 3698 w 10116"/>
                <a:gd name="connsiteY65" fmla="*/ 319 h 10107"/>
                <a:gd name="connsiteX66" fmla="*/ 3217 w 10116"/>
                <a:gd name="connsiteY66" fmla="*/ 492 h 10107"/>
                <a:gd name="connsiteX67" fmla="*/ 2757 w 10116"/>
                <a:gd name="connsiteY67" fmla="*/ 704 h 10107"/>
                <a:gd name="connsiteX68" fmla="*/ 2757 w 10116"/>
                <a:gd name="connsiteY68" fmla="*/ 704 h 10107"/>
                <a:gd name="connsiteX69" fmla="*/ 2516 w 10116"/>
                <a:gd name="connsiteY69" fmla="*/ 820 h 10107"/>
                <a:gd name="connsiteX70" fmla="*/ 2276 w 10116"/>
                <a:gd name="connsiteY70" fmla="*/ 974 h 10107"/>
                <a:gd name="connsiteX71" fmla="*/ 2057 w 10116"/>
                <a:gd name="connsiteY71" fmla="*/ 1128 h 10107"/>
                <a:gd name="connsiteX72" fmla="*/ 1838 w 10116"/>
                <a:gd name="connsiteY72" fmla="*/ 1282 h 10107"/>
                <a:gd name="connsiteX73" fmla="*/ 1641 w 10116"/>
                <a:gd name="connsiteY73" fmla="*/ 1456 h 10107"/>
                <a:gd name="connsiteX74" fmla="*/ 1444 w 10116"/>
                <a:gd name="connsiteY74" fmla="*/ 1629 h 10107"/>
                <a:gd name="connsiteX75" fmla="*/ 1269 w 10116"/>
                <a:gd name="connsiteY75" fmla="*/ 1803 h 10107"/>
                <a:gd name="connsiteX76" fmla="*/ 1094 w 10116"/>
                <a:gd name="connsiteY76" fmla="*/ 1995 h 10107"/>
                <a:gd name="connsiteX77" fmla="*/ 941 w 10116"/>
                <a:gd name="connsiteY77" fmla="*/ 2188 h 10107"/>
                <a:gd name="connsiteX78" fmla="*/ 810 w 10116"/>
                <a:gd name="connsiteY78" fmla="*/ 2400 h 10107"/>
                <a:gd name="connsiteX79" fmla="*/ 656 w 10116"/>
                <a:gd name="connsiteY79" fmla="*/ 2612 h 10107"/>
                <a:gd name="connsiteX80" fmla="*/ 547 w 10116"/>
                <a:gd name="connsiteY80" fmla="*/ 2824 h 10107"/>
                <a:gd name="connsiteX81" fmla="*/ 328 w 10116"/>
                <a:gd name="connsiteY81" fmla="*/ 3267 h 10107"/>
                <a:gd name="connsiteX82" fmla="*/ 175 w 10116"/>
                <a:gd name="connsiteY82" fmla="*/ 3710 h 10107"/>
                <a:gd name="connsiteX83" fmla="*/ 66 w 10116"/>
                <a:gd name="connsiteY83" fmla="*/ 4192 h 10107"/>
                <a:gd name="connsiteX84" fmla="*/ 0 w 10116"/>
                <a:gd name="connsiteY84" fmla="*/ 4673 h 10107"/>
                <a:gd name="connsiteX85" fmla="*/ 0 w 10116"/>
                <a:gd name="connsiteY85" fmla="*/ 4905 h 10107"/>
                <a:gd name="connsiteX86" fmla="*/ 0 w 10116"/>
                <a:gd name="connsiteY86" fmla="*/ 5155 h 10107"/>
                <a:gd name="connsiteX87" fmla="*/ 22 w 10116"/>
                <a:gd name="connsiteY87" fmla="*/ 5386 h 10107"/>
                <a:gd name="connsiteX88" fmla="*/ 44 w 10116"/>
                <a:gd name="connsiteY88" fmla="*/ 5637 h 10107"/>
                <a:gd name="connsiteX89" fmla="*/ 88 w 10116"/>
                <a:gd name="connsiteY89" fmla="*/ 5887 h 10107"/>
                <a:gd name="connsiteX90" fmla="*/ 153 w 10116"/>
                <a:gd name="connsiteY90" fmla="*/ 6119 h 10107"/>
                <a:gd name="connsiteX91" fmla="*/ 219 w 10116"/>
                <a:gd name="connsiteY91" fmla="*/ 6369 h 10107"/>
                <a:gd name="connsiteX92" fmla="*/ 306 w 10116"/>
                <a:gd name="connsiteY92" fmla="*/ 6600 h 10107"/>
                <a:gd name="connsiteX93" fmla="*/ 394 w 10116"/>
                <a:gd name="connsiteY93" fmla="*/ 6831 h 10107"/>
                <a:gd name="connsiteX94" fmla="*/ 503 w 10116"/>
                <a:gd name="connsiteY94" fmla="*/ 7082 h 10107"/>
                <a:gd name="connsiteX95" fmla="*/ 635 w 10116"/>
                <a:gd name="connsiteY95" fmla="*/ 7313 h 10107"/>
                <a:gd name="connsiteX96" fmla="*/ 788 w 10116"/>
                <a:gd name="connsiteY96" fmla="*/ 7544 h 10107"/>
                <a:gd name="connsiteX97" fmla="*/ 788 w 10116"/>
                <a:gd name="connsiteY97" fmla="*/ 7544 h 10107"/>
                <a:gd name="connsiteX98" fmla="*/ 941 w 10116"/>
                <a:gd name="connsiteY98" fmla="*/ 7756 h 10107"/>
                <a:gd name="connsiteX99" fmla="*/ 1094 w 10116"/>
                <a:gd name="connsiteY99" fmla="*/ 7968 h 10107"/>
                <a:gd name="connsiteX100" fmla="*/ 1269 w 10116"/>
                <a:gd name="connsiteY100" fmla="*/ 8180 h 10107"/>
                <a:gd name="connsiteX101" fmla="*/ 1466 w 10116"/>
                <a:gd name="connsiteY101" fmla="*/ 8373 h 10107"/>
                <a:gd name="connsiteX102" fmla="*/ 1641 w 10116"/>
                <a:gd name="connsiteY102" fmla="*/ 8546 h 10107"/>
                <a:gd name="connsiteX103" fmla="*/ 1860 w 10116"/>
                <a:gd name="connsiteY103" fmla="*/ 8739 h 10107"/>
                <a:gd name="connsiteX104" fmla="*/ 2057 w 10116"/>
                <a:gd name="connsiteY104" fmla="*/ 8893 h 10107"/>
                <a:gd name="connsiteX105" fmla="*/ 2276 w 10116"/>
                <a:gd name="connsiteY105" fmla="*/ 9047 h 10107"/>
                <a:gd name="connsiteX106" fmla="*/ 2495 w 10116"/>
                <a:gd name="connsiteY106" fmla="*/ 9201 h 10107"/>
                <a:gd name="connsiteX107" fmla="*/ 2735 w 10116"/>
                <a:gd name="connsiteY107" fmla="*/ 9336 h 10107"/>
                <a:gd name="connsiteX108" fmla="*/ 2976 w 10116"/>
                <a:gd name="connsiteY108" fmla="*/ 9452 h 10107"/>
                <a:gd name="connsiteX109" fmla="*/ 3217 w 10116"/>
                <a:gd name="connsiteY109" fmla="*/ 9568 h 10107"/>
                <a:gd name="connsiteX110" fmla="*/ 3720 w 10116"/>
                <a:gd name="connsiteY110" fmla="*/ 9760 h 10107"/>
                <a:gd name="connsiteX111" fmla="*/ 4223 w 10116"/>
                <a:gd name="connsiteY111" fmla="*/ 9914 h 10107"/>
                <a:gd name="connsiteX112" fmla="*/ 4748 w 10116"/>
                <a:gd name="connsiteY112" fmla="*/ 10030 h 10107"/>
                <a:gd name="connsiteX113" fmla="*/ 5295 w 10116"/>
                <a:gd name="connsiteY113" fmla="*/ 10088 h 10107"/>
                <a:gd name="connsiteX114" fmla="*/ 5558 w 10116"/>
                <a:gd name="connsiteY114" fmla="*/ 10107 h 10107"/>
                <a:gd name="connsiteX115" fmla="*/ 5842 w 10116"/>
                <a:gd name="connsiteY115" fmla="*/ 10107 h 10107"/>
                <a:gd name="connsiteX116" fmla="*/ 6105 w 10116"/>
                <a:gd name="connsiteY116" fmla="*/ 10107 h 10107"/>
                <a:gd name="connsiteX117" fmla="*/ 6389 w 10116"/>
                <a:gd name="connsiteY117" fmla="*/ 10088 h 10107"/>
                <a:gd name="connsiteX118" fmla="*/ 6652 w 10116"/>
                <a:gd name="connsiteY118" fmla="*/ 10049 h 10107"/>
                <a:gd name="connsiteX119" fmla="*/ 6915 w 10116"/>
                <a:gd name="connsiteY119" fmla="*/ 10011 h 10107"/>
                <a:gd name="connsiteX120" fmla="*/ 7199 w 10116"/>
                <a:gd name="connsiteY120" fmla="*/ 9953 h 10107"/>
                <a:gd name="connsiteX121" fmla="*/ 7462 w 10116"/>
                <a:gd name="connsiteY121" fmla="*/ 9876 h 10107"/>
                <a:gd name="connsiteX122" fmla="*/ 7724 w 10116"/>
                <a:gd name="connsiteY122" fmla="*/ 9799 h 10107"/>
                <a:gd name="connsiteX123" fmla="*/ 7987 w 10116"/>
                <a:gd name="connsiteY123" fmla="*/ 9702 h 10107"/>
                <a:gd name="connsiteX124" fmla="*/ 8249 w 10116"/>
                <a:gd name="connsiteY124" fmla="*/ 9587 h 10107"/>
                <a:gd name="connsiteX125" fmla="*/ 8490 w 10116"/>
                <a:gd name="connsiteY125" fmla="*/ 9471 h 10107"/>
                <a:gd name="connsiteX126" fmla="*/ 8490 w 10116"/>
                <a:gd name="connsiteY126" fmla="*/ 9471 h 10107"/>
                <a:gd name="connsiteX127" fmla="*/ 8818 w 10116"/>
                <a:gd name="connsiteY127" fmla="*/ 9298 h 10107"/>
                <a:gd name="connsiteX128" fmla="*/ 9125 w 10116"/>
                <a:gd name="connsiteY128" fmla="*/ 9086 h 10107"/>
                <a:gd name="connsiteX129" fmla="*/ 9431 w 10116"/>
                <a:gd name="connsiteY129" fmla="*/ 8874 h 10107"/>
                <a:gd name="connsiteX130" fmla="*/ 9694 w 10116"/>
                <a:gd name="connsiteY130" fmla="*/ 8643 h 10107"/>
                <a:gd name="connsiteX131" fmla="*/ 9694 w 10116"/>
                <a:gd name="connsiteY131" fmla="*/ 8643 h 10107"/>
                <a:gd name="connsiteX0" fmla="*/ 9694 w 10132"/>
                <a:gd name="connsiteY0" fmla="*/ 8643 h 10107"/>
                <a:gd name="connsiteX1" fmla="*/ 9694 w 10132"/>
                <a:gd name="connsiteY1" fmla="*/ 8643 h 10107"/>
                <a:gd name="connsiteX2" fmla="*/ 10110 w 10132"/>
                <a:gd name="connsiteY2" fmla="*/ 8266 h 10107"/>
                <a:gd name="connsiteX3" fmla="*/ 10093 w 10132"/>
                <a:gd name="connsiteY3" fmla="*/ 7779 h 10107"/>
                <a:gd name="connsiteX4" fmla="*/ 9956 w 10132"/>
                <a:gd name="connsiteY4" fmla="*/ 7699 h 10107"/>
                <a:gd name="connsiteX5" fmla="*/ 10000 w 10132"/>
                <a:gd name="connsiteY5" fmla="*/ 7371 h 10107"/>
                <a:gd name="connsiteX6" fmla="*/ 10000 w 10132"/>
                <a:gd name="connsiteY6" fmla="*/ 7371 h 10107"/>
                <a:gd name="connsiteX7" fmla="*/ 9847 w 10132"/>
                <a:gd name="connsiteY7" fmla="*/ 7602 h 10107"/>
                <a:gd name="connsiteX8" fmla="*/ 9650 w 10132"/>
                <a:gd name="connsiteY8" fmla="*/ 7833 h 10107"/>
                <a:gd name="connsiteX9" fmla="*/ 9453 w 10132"/>
                <a:gd name="connsiteY9" fmla="*/ 8065 h 10107"/>
                <a:gd name="connsiteX10" fmla="*/ 9234 w 10132"/>
                <a:gd name="connsiteY10" fmla="*/ 8277 h 10107"/>
                <a:gd name="connsiteX11" fmla="*/ 8993 w 10132"/>
                <a:gd name="connsiteY11" fmla="*/ 8469 h 10107"/>
                <a:gd name="connsiteX12" fmla="*/ 8753 w 10132"/>
                <a:gd name="connsiteY12" fmla="*/ 8662 h 10107"/>
                <a:gd name="connsiteX13" fmla="*/ 8468 w 10132"/>
                <a:gd name="connsiteY13" fmla="*/ 8835 h 10107"/>
                <a:gd name="connsiteX14" fmla="*/ 8184 w 10132"/>
                <a:gd name="connsiteY14" fmla="*/ 8989 h 10107"/>
                <a:gd name="connsiteX15" fmla="*/ 8184 w 10132"/>
                <a:gd name="connsiteY15" fmla="*/ 8989 h 10107"/>
                <a:gd name="connsiteX16" fmla="*/ 7965 w 10132"/>
                <a:gd name="connsiteY16" fmla="*/ 9105 h 10107"/>
                <a:gd name="connsiteX17" fmla="*/ 7724 w 10132"/>
                <a:gd name="connsiteY17" fmla="*/ 9201 h 10107"/>
                <a:gd name="connsiteX18" fmla="*/ 7265 w 10132"/>
                <a:gd name="connsiteY18" fmla="*/ 9356 h 10107"/>
                <a:gd name="connsiteX19" fmla="*/ 6783 w 10132"/>
                <a:gd name="connsiteY19" fmla="*/ 9471 h 10107"/>
                <a:gd name="connsiteX20" fmla="*/ 6302 w 10132"/>
                <a:gd name="connsiteY20" fmla="*/ 9529 h 10107"/>
                <a:gd name="connsiteX21" fmla="*/ 5821 w 10132"/>
                <a:gd name="connsiteY21" fmla="*/ 9568 h 10107"/>
                <a:gd name="connsiteX22" fmla="*/ 5339 w 10132"/>
                <a:gd name="connsiteY22" fmla="*/ 9548 h 10107"/>
                <a:gd name="connsiteX23" fmla="*/ 4858 w 10132"/>
                <a:gd name="connsiteY23" fmla="*/ 9490 h 10107"/>
                <a:gd name="connsiteX24" fmla="*/ 4398 w 10132"/>
                <a:gd name="connsiteY24" fmla="*/ 9394 h 10107"/>
                <a:gd name="connsiteX25" fmla="*/ 3939 w 10132"/>
                <a:gd name="connsiteY25" fmla="*/ 9259 h 10107"/>
                <a:gd name="connsiteX26" fmla="*/ 3479 w 10132"/>
                <a:gd name="connsiteY26" fmla="*/ 9086 h 10107"/>
                <a:gd name="connsiteX27" fmla="*/ 3063 w 10132"/>
                <a:gd name="connsiteY27" fmla="*/ 8874 h 10107"/>
                <a:gd name="connsiteX28" fmla="*/ 2648 w 10132"/>
                <a:gd name="connsiteY28" fmla="*/ 8623 h 10107"/>
                <a:gd name="connsiteX29" fmla="*/ 2276 w 10132"/>
                <a:gd name="connsiteY29" fmla="*/ 8334 h 10107"/>
                <a:gd name="connsiteX30" fmla="*/ 1926 w 10132"/>
                <a:gd name="connsiteY30" fmla="*/ 8007 h 10107"/>
                <a:gd name="connsiteX31" fmla="*/ 1597 w 10132"/>
                <a:gd name="connsiteY31" fmla="*/ 7660 h 10107"/>
                <a:gd name="connsiteX32" fmla="*/ 1313 w 10132"/>
                <a:gd name="connsiteY32" fmla="*/ 7255 h 10107"/>
                <a:gd name="connsiteX33" fmla="*/ 1313 w 10132"/>
                <a:gd name="connsiteY33" fmla="*/ 7255 h 10107"/>
                <a:gd name="connsiteX34" fmla="*/ 1072 w 10132"/>
                <a:gd name="connsiteY34" fmla="*/ 6851 h 10107"/>
                <a:gd name="connsiteX35" fmla="*/ 897 w 10132"/>
                <a:gd name="connsiteY35" fmla="*/ 6427 h 10107"/>
                <a:gd name="connsiteX36" fmla="*/ 744 w 10132"/>
                <a:gd name="connsiteY36" fmla="*/ 6003 h 10107"/>
                <a:gd name="connsiteX37" fmla="*/ 656 w 10132"/>
                <a:gd name="connsiteY37" fmla="*/ 5579 h 10107"/>
                <a:gd name="connsiteX38" fmla="*/ 613 w 10132"/>
                <a:gd name="connsiteY38" fmla="*/ 5136 h 10107"/>
                <a:gd name="connsiteX39" fmla="*/ 635 w 10132"/>
                <a:gd name="connsiteY39" fmla="*/ 4712 h 10107"/>
                <a:gd name="connsiteX40" fmla="*/ 678 w 10132"/>
                <a:gd name="connsiteY40" fmla="*/ 4269 h 10107"/>
                <a:gd name="connsiteX41" fmla="*/ 766 w 10132"/>
                <a:gd name="connsiteY41" fmla="*/ 3864 h 10107"/>
                <a:gd name="connsiteX42" fmla="*/ 919 w 10132"/>
                <a:gd name="connsiteY42" fmla="*/ 3460 h 10107"/>
                <a:gd name="connsiteX43" fmla="*/ 1094 w 10132"/>
                <a:gd name="connsiteY43" fmla="*/ 3055 h 10107"/>
                <a:gd name="connsiteX44" fmla="*/ 1335 w 10132"/>
                <a:gd name="connsiteY44" fmla="*/ 2689 h 10107"/>
                <a:gd name="connsiteX45" fmla="*/ 1597 w 10132"/>
                <a:gd name="connsiteY45" fmla="*/ 2323 h 10107"/>
                <a:gd name="connsiteX46" fmla="*/ 1904 w 10132"/>
                <a:gd name="connsiteY46" fmla="*/ 1995 h 10107"/>
                <a:gd name="connsiteX47" fmla="*/ 2254 w 10132"/>
                <a:gd name="connsiteY47" fmla="*/ 1687 h 10107"/>
                <a:gd name="connsiteX48" fmla="*/ 2648 w 10132"/>
                <a:gd name="connsiteY48" fmla="*/ 1417 h 10107"/>
                <a:gd name="connsiteX49" fmla="*/ 2845 w 10132"/>
                <a:gd name="connsiteY49" fmla="*/ 1282 h 10107"/>
                <a:gd name="connsiteX50" fmla="*/ 3063 w 10132"/>
                <a:gd name="connsiteY50" fmla="*/ 1167 h 10107"/>
                <a:gd name="connsiteX51" fmla="*/ 3063 w 10132"/>
                <a:gd name="connsiteY51" fmla="*/ 1167 h 10107"/>
                <a:gd name="connsiteX52" fmla="*/ 3435 w 10132"/>
                <a:gd name="connsiteY52" fmla="*/ 1013 h 10107"/>
                <a:gd name="connsiteX53" fmla="*/ 3786 w 10132"/>
                <a:gd name="connsiteY53" fmla="*/ 878 h 10107"/>
                <a:gd name="connsiteX54" fmla="*/ 4158 w 10132"/>
                <a:gd name="connsiteY54" fmla="*/ 762 h 10107"/>
                <a:gd name="connsiteX55" fmla="*/ 4530 w 10132"/>
                <a:gd name="connsiteY55" fmla="*/ 685 h 10107"/>
                <a:gd name="connsiteX56" fmla="*/ 4902 w 10132"/>
                <a:gd name="connsiteY56" fmla="*/ 627 h 10107"/>
                <a:gd name="connsiteX57" fmla="*/ 5295 w 10132"/>
                <a:gd name="connsiteY57" fmla="*/ 608 h 10107"/>
                <a:gd name="connsiteX58" fmla="*/ 5667 w 10132"/>
                <a:gd name="connsiteY58" fmla="*/ 608 h 10107"/>
                <a:gd name="connsiteX59" fmla="*/ 6039 w 10132"/>
                <a:gd name="connsiteY59" fmla="*/ 627 h 10107"/>
                <a:gd name="connsiteX60" fmla="*/ 6039 w 10132"/>
                <a:gd name="connsiteY60" fmla="*/ 627 h 10107"/>
                <a:gd name="connsiteX61" fmla="*/ 5591 w 10132"/>
                <a:gd name="connsiteY61" fmla="*/ 270 h 10107"/>
                <a:gd name="connsiteX62" fmla="*/ 5164 w 10132"/>
                <a:gd name="connsiteY62" fmla="*/ 0 h 10107"/>
                <a:gd name="connsiteX63" fmla="*/ 4661 w 10132"/>
                <a:gd name="connsiteY63" fmla="*/ 107 h 10107"/>
                <a:gd name="connsiteX64" fmla="*/ 4661 w 10132"/>
                <a:gd name="connsiteY64" fmla="*/ 107 h 10107"/>
                <a:gd name="connsiteX65" fmla="*/ 4179 w 10132"/>
                <a:gd name="connsiteY65" fmla="*/ 203 h 10107"/>
                <a:gd name="connsiteX66" fmla="*/ 3698 w 10132"/>
                <a:gd name="connsiteY66" fmla="*/ 319 h 10107"/>
                <a:gd name="connsiteX67" fmla="*/ 3217 w 10132"/>
                <a:gd name="connsiteY67" fmla="*/ 492 h 10107"/>
                <a:gd name="connsiteX68" fmla="*/ 2757 w 10132"/>
                <a:gd name="connsiteY68" fmla="*/ 704 h 10107"/>
                <a:gd name="connsiteX69" fmla="*/ 2757 w 10132"/>
                <a:gd name="connsiteY69" fmla="*/ 704 h 10107"/>
                <a:gd name="connsiteX70" fmla="*/ 2516 w 10132"/>
                <a:gd name="connsiteY70" fmla="*/ 820 h 10107"/>
                <a:gd name="connsiteX71" fmla="*/ 2276 w 10132"/>
                <a:gd name="connsiteY71" fmla="*/ 974 h 10107"/>
                <a:gd name="connsiteX72" fmla="*/ 2057 w 10132"/>
                <a:gd name="connsiteY72" fmla="*/ 1128 h 10107"/>
                <a:gd name="connsiteX73" fmla="*/ 1838 w 10132"/>
                <a:gd name="connsiteY73" fmla="*/ 1282 h 10107"/>
                <a:gd name="connsiteX74" fmla="*/ 1641 w 10132"/>
                <a:gd name="connsiteY74" fmla="*/ 1456 h 10107"/>
                <a:gd name="connsiteX75" fmla="*/ 1444 w 10132"/>
                <a:gd name="connsiteY75" fmla="*/ 1629 h 10107"/>
                <a:gd name="connsiteX76" fmla="*/ 1269 w 10132"/>
                <a:gd name="connsiteY76" fmla="*/ 1803 h 10107"/>
                <a:gd name="connsiteX77" fmla="*/ 1094 w 10132"/>
                <a:gd name="connsiteY77" fmla="*/ 1995 h 10107"/>
                <a:gd name="connsiteX78" fmla="*/ 941 w 10132"/>
                <a:gd name="connsiteY78" fmla="*/ 2188 h 10107"/>
                <a:gd name="connsiteX79" fmla="*/ 810 w 10132"/>
                <a:gd name="connsiteY79" fmla="*/ 2400 h 10107"/>
                <a:gd name="connsiteX80" fmla="*/ 656 w 10132"/>
                <a:gd name="connsiteY80" fmla="*/ 2612 h 10107"/>
                <a:gd name="connsiteX81" fmla="*/ 547 w 10132"/>
                <a:gd name="connsiteY81" fmla="*/ 2824 h 10107"/>
                <a:gd name="connsiteX82" fmla="*/ 328 w 10132"/>
                <a:gd name="connsiteY82" fmla="*/ 3267 h 10107"/>
                <a:gd name="connsiteX83" fmla="*/ 175 w 10132"/>
                <a:gd name="connsiteY83" fmla="*/ 3710 h 10107"/>
                <a:gd name="connsiteX84" fmla="*/ 66 w 10132"/>
                <a:gd name="connsiteY84" fmla="*/ 4192 h 10107"/>
                <a:gd name="connsiteX85" fmla="*/ 0 w 10132"/>
                <a:gd name="connsiteY85" fmla="*/ 4673 h 10107"/>
                <a:gd name="connsiteX86" fmla="*/ 0 w 10132"/>
                <a:gd name="connsiteY86" fmla="*/ 4905 h 10107"/>
                <a:gd name="connsiteX87" fmla="*/ 0 w 10132"/>
                <a:gd name="connsiteY87" fmla="*/ 5155 h 10107"/>
                <a:gd name="connsiteX88" fmla="*/ 22 w 10132"/>
                <a:gd name="connsiteY88" fmla="*/ 5386 h 10107"/>
                <a:gd name="connsiteX89" fmla="*/ 44 w 10132"/>
                <a:gd name="connsiteY89" fmla="*/ 5637 h 10107"/>
                <a:gd name="connsiteX90" fmla="*/ 88 w 10132"/>
                <a:gd name="connsiteY90" fmla="*/ 5887 h 10107"/>
                <a:gd name="connsiteX91" fmla="*/ 153 w 10132"/>
                <a:gd name="connsiteY91" fmla="*/ 6119 h 10107"/>
                <a:gd name="connsiteX92" fmla="*/ 219 w 10132"/>
                <a:gd name="connsiteY92" fmla="*/ 6369 h 10107"/>
                <a:gd name="connsiteX93" fmla="*/ 306 w 10132"/>
                <a:gd name="connsiteY93" fmla="*/ 6600 h 10107"/>
                <a:gd name="connsiteX94" fmla="*/ 394 w 10132"/>
                <a:gd name="connsiteY94" fmla="*/ 6831 h 10107"/>
                <a:gd name="connsiteX95" fmla="*/ 503 w 10132"/>
                <a:gd name="connsiteY95" fmla="*/ 7082 h 10107"/>
                <a:gd name="connsiteX96" fmla="*/ 635 w 10132"/>
                <a:gd name="connsiteY96" fmla="*/ 7313 h 10107"/>
                <a:gd name="connsiteX97" fmla="*/ 788 w 10132"/>
                <a:gd name="connsiteY97" fmla="*/ 7544 h 10107"/>
                <a:gd name="connsiteX98" fmla="*/ 788 w 10132"/>
                <a:gd name="connsiteY98" fmla="*/ 7544 h 10107"/>
                <a:gd name="connsiteX99" fmla="*/ 941 w 10132"/>
                <a:gd name="connsiteY99" fmla="*/ 7756 h 10107"/>
                <a:gd name="connsiteX100" fmla="*/ 1094 w 10132"/>
                <a:gd name="connsiteY100" fmla="*/ 7968 h 10107"/>
                <a:gd name="connsiteX101" fmla="*/ 1269 w 10132"/>
                <a:gd name="connsiteY101" fmla="*/ 8180 h 10107"/>
                <a:gd name="connsiteX102" fmla="*/ 1466 w 10132"/>
                <a:gd name="connsiteY102" fmla="*/ 8373 h 10107"/>
                <a:gd name="connsiteX103" fmla="*/ 1641 w 10132"/>
                <a:gd name="connsiteY103" fmla="*/ 8546 h 10107"/>
                <a:gd name="connsiteX104" fmla="*/ 1860 w 10132"/>
                <a:gd name="connsiteY104" fmla="*/ 8739 h 10107"/>
                <a:gd name="connsiteX105" fmla="*/ 2057 w 10132"/>
                <a:gd name="connsiteY105" fmla="*/ 8893 h 10107"/>
                <a:gd name="connsiteX106" fmla="*/ 2276 w 10132"/>
                <a:gd name="connsiteY106" fmla="*/ 9047 h 10107"/>
                <a:gd name="connsiteX107" fmla="*/ 2495 w 10132"/>
                <a:gd name="connsiteY107" fmla="*/ 9201 h 10107"/>
                <a:gd name="connsiteX108" fmla="*/ 2735 w 10132"/>
                <a:gd name="connsiteY108" fmla="*/ 9336 h 10107"/>
                <a:gd name="connsiteX109" fmla="*/ 2976 w 10132"/>
                <a:gd name="connsiteY109" fmla="*/ 9452 h 10107"/>
                <a:gd name="connsiteX110" fmla="*/ 3217 w 10132"/>
                <a:gd name="connsiteY110" fmla="*/ 9568 h 10107"/>
                <a:gd name="connsiteX111" fmla="*/ 3720 w 10132"/>
                <a:gd name="connsiteY111" fmla="*/ 9760 h 10107"/>
                <a:gd name="connsiteX112" fmla="*/ 4223 w 10132"/>
                <a:gd name="connsiteY112" fmla="*/ 9914 h 10107"/>
                <a:gd name="connsiteX113" fmla="*/ 4748 w 10132"/>
                <a:gd name="connsiteY113" fmla="*/ 10030 h 10107"/>
                <a:gd name="connsiteX114" fmla="*/ 5295 w 10132"/>
                <a:gd name="connsiteY114" fmla="*/ 10088 h 10107"/>
                <a:gd name="connsiteX115" fmla="*/ 5558 w 10132"/>
                <a:gd name="connsiteY115" fmla="*/ 10107 h 10107"/>
                <a:gd name="connsiteX116" fmla="*/ 5842 w 10132"/>
                <a:gd name="connsiteY116" fmla="*/ 10107 h 10107"/>
                <a:gd name="connsiteX117" fmla="*/ 6105 w 10132"/>
                <a:gd name="connsiteY117" fmla="*/ 10107 h 10107"/>
                <a:gd name="connsiteX118" fmla="*/ 6389 w 10132"/>
                <a:gd name="connsiteY118" fmla="*/ 10088 h 10107"/>
                <a:gd name="connsiteX119" fmla="*/ 6652 w 10132"/>
                <a:gd name="connsiteY119" fmla="*/ 10049 h 10107"/>
                <a:gd name="connsiteX120" fmla="*/ 6915 w 10132"/>
                <a:gd name="connsiteY120" fmla="*/ 10011 h 10107"/>
                <a:gd name="connsiteX121" fmla="*/ 7199 w 10132"/>
                <a:gd name="connsiteY121" fmla="*/ 9953 h 10107"/>
                <a:gd name="connsiteX122" fmla="*/ 7462 w 10132"/>
                <a:gd name="connsiteY122" fmla="*/ 9876 h 10107"/>
                <a:gd name="connsiteX123" fmla="*/ 7724 w 10132"/>
                <a:gd name="connsiteY123" fmla="*/ 9799 h 10107"/>
                <a:gd name="connsiteX124" fmla="*/ 7987 w 10132"/>
                <a:gd name="connsiteY124" fmla="*/ 9702 h 10107"/>
                <a:gd name="connsiteX125" fmla="*/ 8249 w 10132"/>
                <a:gd name="connsiteY125" fmla="*/ 9587 h 10107"/>
                <a:gd name="connsiteX126" fmla="*/ 8490 w 10132"/>
                <a:gd name="connsiteY126" fmla="*/ 9471 h 10107"/>
                <a:gd name="connsiteX127" fmla="*/ 8490 w 10132"/>
                <a:gd name="connsiteY127" fmla="*/ 9471 h 10107"/>
                <a:gd name="connsiteX128" fmla="*/ 8818 w 10132"/>
                <a:gd name="connsiteY128" fmla="*/ 9298 h 10107"/>
                <a:gd name="connsiteX129" fmla="*/ 9125 w 10132"/>
                <a:gd name="connsiteY129" fmla="*/ 9086 h 10107"/>
                <a:gd name="connsiteX130" fmla="*/ 9431 w 10132"/>
                <a:gd name="connsiteY130" fmla="*/ 8874 h 10107"/>
                <a:gd name="connsiteX131" fmla="*/ 9694 w 10132"/>
                <a:gd name="connsiteY131" fmla="*/ 8643 h 10107"/>
                <a:gd name="connsiteX132" fmla="*/ 9694 w 10132"/>
                <a:gd name="connsiteY132" fmla="*/ 8643 h 10107"/>
                <a:gd name="connsiteX0" fmla="*/ 9694 w 10130"/>
                <a:gd name="connsiteY0" fmla="*/ 8643 h 10107"/>
                <a:gd name="connsiteX1" fmla="*/ 9694 w 10130"/>
                <a:gd name="connsiteY1" fmla="*/ 8643 h 10107"/>
                <a:gd name="connsiteX2" fmla="*/ 10110 w 10130"/>
                <a:gd name="connsiteY2" fmla="*/ 8266 h 10107"/>
                <a:gd name="connsiteX3" fmla="*/ 10093 w 10130"/>
                <a:gd name="connsiteY3" fmla="*/ 7779 h 10107"/>
                <a:gd name="connsiteX4" fmla="*/ 10000 w 10130"/>
                <a:gd name="connsiteY4" fmla="*/ 7371 h 10107"/>
                <a:gd name="connsiteX5" fmla="*/ 10000 w 10130"/>
                <a:gd name="connsiteY5" fmla="*/ 7371 h 10107"/>
                <a:gd name="connsiteX6" fmla="*/ 9847 w 10130"/>
                <a:gd name="connsiteY6" fmla="*/ 7602 h 10107"/>
                <a:gd name="connsiteX7" fmla="*/ 9650 w 10130"/>
                <a:gd name="connsiteY7" fmla="*/ 7833 h 10107"/>
                <a:gd name="connsiteX8" fmla="*/ 9453 w 10130"/>
                <a:gd name="connsiteY8" fmla="*/ 8065 h 10107"/>
                <a:gd name="connsiteX9" fmla="*/ 9234 w 10130"/>
                <a:gd name="connsiteY9" fmla="*/ 8277 h 10107"/>
                <a:gd name="connsiteX10" fmla="*/ 8993 w 10130"/>
                <a:gd name="connsiteY10" fmla="*/ 8469 h 10107"/>
                <a:gd name="connsiteX11" fmla="*/ 8753 w 10130"/>
                <a:gd name="connsiteY11" fmla="*/ 8662 h 10107"/>
                <a:gd name="connsiteX12" fmla="*/ 8468 w 10130"/>
                <a:gd name="connsiteY12" fmla="*/ 8835 h 10107"/>
                <a:gd name="connsiteX13" fmla="*/ 8184 w 10130"/>
                <a:gd name="connsiteY13" fmla="*/ 8989 h 10107"/>
                <a:gd name="connsiteX14" fmla="*/ 8184 w 10130"/>
                <a:gd name="connsiteY14" fmla="*/ 8989 h 10107"/>
                <a:gd name="connsiteX15" fmla="*/ 7965 w 10130"/>
                <a:gd name="connsiteY15" fmla="*/ 9105 h 10107"/>
                <a:gd name="connsiteX16" fmla="*/ 7724 w 10130"/>
                <a:gd name="connsiteY16" fmla="*/ 9201 h 10107"/>
                <a:gd name="connsiteX17" fmla="*/ 7265 w 10130"/>
                <a:gd name="connsiteY17" fmla="*/ 9356 h 10107"/>
                <a:gd name="connsiteX18" fmla="*/ 6783 w 10130"/>
                <a:gd name="connsiteY18" fmla="*/ 9471 h 10107"/>
                <a:gd name="connsiteX19" fmla="*/ 6302 w 10130"/>
                <a:gd name="connsiteY19" fmla="*/ 9529 h 10107"/>
                <a:gd name="connsiteX20" fmla="*/ 5821 w 10130"/>
                <a:gd name="connsiteY20" fmla="*/ 9568 h 10107"/>
                <a:gd name="connsiteX21" fmla="*/ 5339 w 10130"/>
                <a:gd name="connsiteY21" fmla="*/ 9548 h 10107"/>
                <a:gd name="connsiteX22" fmla="*/ 4858 w 10130"/>
                <a:gd name="connsiteY22" fmla="*/ 9490 h 10107"/>
                <a:gd name="connsiteX23" fmla="*/ 4398 w 10130"/>
                <a:gd name="connsiteY23" fmla="*/ 9394 h 10107"/>
                <a:gd name="connsiteX24" fmla="*/ 3939 w 10130"/>
                <a:gd name="connsiteY24" fmla="*/ 9259 h 10107"/>
                <a:gd name="connsiteX25" fmla="*/ 3479 w 10130"/>
                <a:gd name="connsiteY25" fmla="*/ 9086 h 10107"/>
                <a:gd name="connsiteX26" fmla="*/ 3063 w 10130"/>
                <a:gd name="connsiteY26" fmla="*/ 8874 h 10107"/>
                <a:gd name="connsiteX27" fmla="*/ 2648 w 10130"/>
                <a:gd name="connsiteY27" fmla="*/ 8623 h 10107"/>
                <a:gd name="connsiteX28" fmla="*/ 2276 w 10130"/>
                <a:gd name="connsiteY28" fmla="*/ 8334 h 10107"/>
                <a:gd name="connsiteX29" fmla="*/ 1926 w 10130"/>
                <a:gd name="connsiteY29" fmla="*/ 8007 h 10107"/>
                <a:gd name="connsiteX30" fmla="*/ 1597 w 10130"/>
                <a:gd name="connsiteY30" fmla="*/ 7660 h 10107"/>
                <a:gd name="connsiteX31" fmla="*/ 1313 w 10130"/>
                <a:gd name="connsiteY31" fmla="*/ 7255 h 10107"/>
                <a:gd name="connsiteX32" fmla="*/ 1313 w 10130"/>
                <a:gd name="connsiteY32" fmla="*/ 7255 h 10107"/>
                <a:gd name="connsiteX33" fmla="*/ 1072 w 10130"/>
                <a:gd name="connsiteY33" fmla="*/ 6851 h 10107"/>
                <a:gd name="connsiteX34" fmla="*/ 897 w 10130"/>
                <a:gd name="connsiteY34" fmla="*/ 6427 h 10107"/>
                <a:gd name="connsiteX35" fmla="*/ 744 w 10130"/>
                <a:gd name="connsiteY35" fmla="*/ 6003 h 10107"/>
                <a:gd name="connsiteX36" fmla="*/ 656 w 10130"/>
                <a:gd name="connsiteY36" fmla="*/ 5579 h 10107"/>
                <a:gd name="connsiteX37" fmla="*/ 613 w 10130"/>
                <a:gd name="connsiteY37" fmla="*/ 5136 h 10107"/>
                <a:gd name="connsiteX38" fmla="*/ 635 w 10130"/>
                <a:gd name="connsiteY38" fmla="*/ 4712 h 10107"/>
                <a:gd name="connsiteX39" fmla="*/ 678 w 10130"/>
                <a:gd name="connsiteY39" fmla="*/ 4269 h 10107"/>
                <a:gd name="connsiteX40" fmla="*/ 766 w 10130"/>
                <a:gd name="connsiteY40" fmla="*/ 3864 h 10107"/>
                <a:gd name="connsiteX41" fmla="*/ 919 w 10130"/>
                <a:gd name="connsiteY41" fmla="*/ 3460 h 10107"/>
                <a:gd name="connsiteX42" fmla="*/ 1094 w 10130"/>
                <a:gd name="connsiteY42" fmla="*/ 3055 h 10107"/>
                <a:gd name="connsiteX43" fmla="*/ 1335 w 10130"/>
                <a:gd name="connsiteY43" fmla="*/ 2689 h 10107"/>
                <a:gd name="connsiteX44" fmla="*/ 1597 w 10130"/>
                <a:gd name="connsiteY44" fmla="*/ 2323 h 10107"/>
                <a:gd name="connsiteX45" fmla="*/ 1904 w 10130"/>
                <a:gd name="connsiteY45" fmla="*/ 1995 h 10107"/>
                <a:gd name="connsiteX46" fmla="*/ 2254 w 10130"/>
                <a:gd name="connsiteY46" fmla="*/ 1687 h 10107"/>
                <a:gd name="connsiteX47" fmla="*/ 2648 w 10130"/>
                <a:gd name="connsiteY47" fmla="*/ 1417 h 10107"/>
                <a:gd name="connsiteX48" fmla="*/ 2845 w 10130"/>
                <a:gd name="connsiteY48" fmla="*/ 1282 h 10107"/>
                <a:gd name="connsiteX49" fmla="*/ 3063 w 10130"/>
                <a:gd name="connsiteY49" fmla="*/ 1167 h 10107"/>
                <a:gd name="connsiteX50" fmla="*/ 3063 w 10130"/>
                <a:gd name="connsiteY50" fmla="*/ 1167 h 10107"/>
                <a:gd name="connsiteX51" fmla="*/ 3435 w 10130"/>
                <a:gd name="connsiteY51" fmla="*/ 1013 h 10107"/>
                <a:gd name="connsiteX52" fmla="*/ 3786 w 10130"/>
                <a:gd name="connsiteY52" fmla="*/ 878 h 10107"/>
                <a:gd name="connsiteX53" fmla="*/ 4158 w 10130"/>
                <a:gd name="connsiteY53" fmla="*/ 762 h 10107"/>
                <a:gd name="connsiteX54" fmla="*/ 4530 w 10130"/>
                <a:gd name="connsiteY54" fmla="*/ 685 h 10107"/>
                <a:gd name="connsiteX55" fmla="*/ 4902 w 10130"/>
                <a:gd name="connsiteY55" fmla="*/ 627 h 10107"/>
                <a:gd name="connsiteX56" fmla="*/ 5295 w 10130"/>
                <a:gd name="connsiteY56" fmla="*/ 608 h 10107"/>
                <a:gd name="connsiteX57" fmla="*/ 5667 w 10130"/>
                <a:gd name="connsiteY57" fmla="*/ 608 h 10107"/>
                <a:gd name="connsiteX58" fmla="*/ 6039 w 10130"/>
                <a:gd name="connsiteY58" fmla="*/ 627 h 10107"/>
                <a:gd name="connsiteX59" fmla="*/ 6039 w 10130"/>
                <a:gd name="connsiteY59" fmla="*/ 627 h 10107"/>
                <a:gd name="connsiteX60" fmla="*/ 5591 w 10130"/>
                <a:gd name="connsiteY60" fmla="*/ 270 h 10107"/>
                <a:gd name="connsiteX61" fmla="*/ 5164 w 10130"/>
                <a:gd name="connsiteY61" fmla="*/ 0 h 10107"/>
                <a:gd name="connsiteX62" fmla="*/ 4661 w 10130"/>
                <a:gd name="connsiteY62" fmla="*/ 107 h 10107"/>
                <a:gd name="connsiteX63" fmla="*/ 4661 w 10130"/>
                <a:gd name="connsiteY63" fmla="*/ 107 h 10107"/>
                <a:gd name="connsiteX64" fmla="*/ 4179 w 10130"/>
                <a:gd name="connsiteY64" fmla="*/ 203 h 10107"/>
                <a:gd name="connsiteX65" fmla="*/ 3698 w 10130"/>
                <a:gd name="connsiteY65" fmla="*/ 319 h 10107"/>
                <a:gd name="connsiteX66" fmla="*/ 3217 w 10130"/>
                <a:gd name="connsiteY66" fmla="*/ 492 h 10107"/>
                <a:gd name="connsiteX67" fmla="*/ 2757 w 10130"/>
                <a:gd name="connsiteY67" fmla="*/ 704 h 10107"/>
                <a:gd name="connsiteX68" fmla="*/ 2757 w 10130"/>
                <a:gd name="connsiteY68" fmla="*/ 704 h 10107"/>
                <a:gd name="connsiteX69" fmla="*/ 2516 w 10130"/>
                <a:gd name="connsiteY69" fmla="*/ 820 h 10107"/>
                <a:gd name="connsiteX70" fmla="*/ 2276 w 10130"/>
                <a:gd name="connsiteY70" fmla="*/ 974 h 10107"/>
                <a:gd name="connsiteX71" fmla="*/ 2057 w 10130"/>
                <a:gd name="connsiteY71" fmla="*/ 1128 h 10107"/>
                <a:gd name="connsiteX72" fmla="*/ 1838 w 10130"/>
                <a:gd name="connsiteY72" fmla="*/ 1282 h 10107"/>
                <a:gd name="connsiteX73" fmla="*/ 1641 w 10130"/>
                <a:gd name="connsiteY73" fmla="*/ 1456 h 10107"/>
                <a:gd name="connsiteX74" fmla="*/ 1444 w 10130"/>
                <a:gd name="connsiteY74" fmla="*/ 1629 h 10107"/>
                <a:gd name="connsiteX75" fmla="*/ 1269 w 10130"/>
                <a:gd name="connsiteY75" fmla="*/ 1803 h 10107"/>
                <a:gd name="connsiteX76" fmla="*/ 1094 w 10130"/>
                <a:gd name="connsiteY76" fmla="*/ 1995 h 10107"/>
                <a:gd name="connsiteX77" fmla="*/ 941 w 10130"/>
                <a:gd name="connsiteY77" fmla="*/ 2188 h 10107"/>
                <a:gd name="connsiteX78" fmla="*/ 810 w 10130"/>
                <a:gd name="connsiteY78" fmla="*/ 2400 h 10107"/>
                <a:gd name="connsiteX79" fmla="*/ 656 w 10130"/>
                <a:gd name="connsiteY79" fmla="*/ 2612 h 10107"/>
                <a:gd name="connsiteX80" fmla="*/ 547 w 10130"/>
                <a:gd name="connsiteY80" fmla="*/ 2824 h 10107"/>
                <a:gd name="connsiteX81" fmla="*/ 328 w 10130"/>
                <a:gd name="connsiteY81" fmla="*/ 3267 h 10107"/>
                <a:gd name="connsiteX82" fmla="*/ 175 w 10130"/>
                <a:gd name="connsiteY82" fmla="*/ 3710 h 10107"/>
                <a:gd name="connsiteX83" fmla="*/ 66 w 10130"/>
                <a:gd name="connsiteY83" fmla="*/ 4192 h 10107"/>
                <a:gd name="connsiteX84" fmla="*/ 0 w 10130"/>
                <a:gd name="connsiteY84" fmla="*/ 4673 h 10107"/>
                <a:gd name="connsiteX85" fmla="*/ 0 w 10130"/>
                <a:gd name="connsiteY85" fmla="*/ 4905 h 10107"/>
                <a:gd name="connsiteX86" fmla="*/ 0 w 10130"/>
                <a:gd name="connsiteY86" fmla="*/ 5155 h 10107"/>
                <a:gd name="connsiteX87" fmla="*/ 22 w 10130"/>
                <a:gd name="connsiteY87" fmla="*/ 5386 h 10107"/>
                <a:gd name="connsiteX88" fmla="*/ 44 w 10130"/>
                <a:gd name="connsiteY88" fmla="*/ 5637 h 10107"/>
                <a:gd name="connsiteX89" fmla="*/ 88 w 10130"/>
                <a:gd name="connsiteY89" fmla="*/ 5887 h 10107"/>
                <a:gd name="connsiteX90" fmla="*/ 153 w 10130"/>
                <a:gd name="connsiteY90" fmla="*/ 6119 h 10107"/>
                <a:gd name="connsiteX91" fmla="*/ 219 w 10130"/>
                <a:gd name="connsiteY91" fmla="*/ 6369 h 10107"/>
                <a:gd name="connsiteX92" fmla="*/ 306 w 10130"/>
                <a:gd name="connsiteY92" fmla="*/ 6600 h 10107"/>
                <a:gd name="connsiteX93" fmla="*/ 394 w 10130"/>
                <a:gd name="connsiteY93" fmla="*/ 6831 h 10107"/>
                <a:gd name="connsiteX94" fmla="*/ 503 w 10130"/>
                <a:gd name="connsiteY94" fmla="*/ 7082 h 10107"/>
                <a:gd name="connsiteX95" fmla="*/ 635 w 10130"/>
                <a:gd name="connsiteY95" fmla="*/ 7313 h 10107"/>
                <a:gd name="connsiteX96" fmla="*/ 788 w 10130"/>
                <a:gd name="connsiteY96" fmla="*/ 7544 h 10107"/>
                <a:gd name="connsiteX97" fmla="*/ 788 w 10130"/>
                <a:gd name="connsiteY97" fmla="*/ 7544 h 10107"/>
                <a:gd name="connsiteX98" fmla="*/ 941 w 10130"/>
                <a:gd name="connsiteY98" fmla="*/ 7756 h 10107"/>
                <a:gd name="connsiteX99" fmla="*/ 1094 w 10130"/>
                <a:gd name="connsiteY99" fmla="*/ 7968 h 10107"/>
                <a:gd name="connsiteX100" fmla="*/ 1269 w 10130"/>
                <a:gd name="connsiteY100" fmla="*/ 8180 h 10107"/>
                <a:gd name="connsiteX101" fmla="*/ 1466 w 10130"/>
                <a:gd name="connsiteY101" fmla="*/ 8373 h 10107"/>
                <a:gd name="connsiteX102" fmla="*/ 1641 w 10130"/>
                <a:gd name="connsiteY102" fmla="*/ 8546 h 10107"/>
                <a:gd name="connsiteX103" fmla="*/ 1860 w 10130"/>
                <a:gd name="connsiteY103" fmla="*/ 8739 h 10107"/>
                <a:gd name="connsiteX104" fmla="*/ 2057 w 10130"/>
                <a:gd name="connsiteY104" fmla="*/ 8893 h 10107"/>
                <a:gd name="connsiteX105" fmla="*/ 2276 w 10130"/>
                <a:gd name="connsiteY105" fmla="*/ 9047 h 10107"/>
                <a:gd name="connsiteX106" fmla="*/ 2495 w 10130"/>
                <a:gd name="connsiteY106" fmla="*/ 9201 h 10107"/>
                <a:gd name="connsiteX107" fmla="*/ 2735 w 10130"/>
                <a:gd name="connsiteY107" fmla="*/ 9336 h 10107"/>
                <a:gd name="connsiteX108" fmla="*/ 2976 w 10130"/>
                <a:gd name="connsiteY108" fmla="*/ 9452 h 10107"/>
                <a:gd name="connsiteX109" fmla="*/ 3217 w 10130"/>
                <a:gd name="connsiteY109" fmla="*/ 9568 h 10107"/>
                <a:gd name="connsiteX110" fmla="*/ 3720 w 10130"/>
                <a:gd name="connsiteY110" fmla="*/ 9760 h 10107"/>
                <a:gd name="connsiteX111" fmla="*/ 4223 w 10130"/>
                <a:gd name="connsiteY111" fmla="*/ 9914 h 10107"/>
                <a:gd name="connsiteX112" fmla="*/ 4748 w 10130"/>
                <a:gd name="connsiteY112" fmla="*/ 10030 h 10107"/>
                <a:gd name="connsiteX113" fmla="*/ 5295 w 10130"/>
                <a:gd name="connsiteY113" fmla="*/ 10088 h 10107"/>
                <a:gd name="connsiteX114" fmla="*/ 5558 w 10130"/>
                <a:gd name="connsiteY114" fmla="*/ 10107 h 10107"/>
                <a:gd name="connsiteX115" fmla="*/ 5842 w 10130"/>
                <a:gd name="connsiteY115" fmla="*/ 10107 h 10107"/>
                <a:gd name="connsiteX116" fmla="*/ 6105 w 10130"/>
                <a:gd name="connsiteY116" fmla="*/ 10107 h 10107"/>
                <a:gd name="connsiteX117" fmla="*/ 6389 w 10130"/>
                <a:gd name="connsiteY117" fmla="*/ 10088 h 10107"/>
                <a:gd name="connsiteX118" fmla="*/ 6652 w 10130"/>
                <a:gd name="connsiteY118" fmla="*/ 10049 h 10107"/>
                <a:gd name="connsiteX119" fmla="*/ 6915 w 10130"/>
                <a:gd name="connsiteY119" fmla="*/ 10011 h 10107"/>
                <a:gd name="connsiteX120" fmla="*/ 7199 w 10130"/>
                <a:gd name="connsiteY120" fmla="*/ 9953 h 10107"/>
                <a:gd name="connsiteX121" fmla="*/ 7462 w 10130"/>
                <a:gd name="connsiteY121" fmla="*/ 9876 h 10107"/>
                <a:gd name="connsiteX122" fmla="*/ 7724 w 10130"/>
                <a:gd name="connsiteY122" fmla="*/ 9799 h 10107"/>
                <a:gd name="connsiteX123" fmla="*/ 7987 w 10130"/>
                <a:gd name="connsiteY123" fmla="*/ 9702 h 10107"/>
                <a:gd name="connsiteX124" fmla="*/ 8249 w 10130"/>
                <a:gd name="connsiteY124" fmla="*/ 9587 h 10107"/>
                <a:gd name="connsiteX125" fmla="*/ 8490 w 10130"/>
                <a:gd name="connsiteY125" fmla="*/ 9471 h 10107"/>
                <a:gd name="connsiteX126" fmla="*/ 8490 w 10130"/>
                <a:gd name="connsiteY126" fmla="*/ 9471 h 10107"/>
                <a:gd name="connsiteX127" fmla="*/ 8818 w 10130"/>
                <a:gd name="connsiteY127" fmla="*/ 9298 h 10107"/>
                <a:gd name="connsiteX128" fmla="*/ 9125 w 10130"/>
                <a:gd name="connsiteY128" fmla="*/ 9086 h 10107"/>
                <a:gd name="connsiteX129" fmla="*/ 9431 w 10130"/>
                <a:gd name="connsiteY129" fmla="*/ 8874 h 10107"/>
                <a:gd name="connsiteX130" fmla="*/ 9694 w 10130"/>
                <a:gd name="connsiteY130" fmla="*/ 8643 h 10107"/>
                <a:gd name="connsiteX131" fmla="*/ 9694 w 10130"/>
                <a:gd name="connsiteY131" fmla="*/ 8643 h 10107"/>
                <a:gd name="connsiteX0" fmla="*/ 9694 w 10173"/>
                <a:gd name="connsiteY0" fmla="*/ 8643 h 10107"/>
                <a:gd name="connsiteX1" fmla="*/ 9694 w 10173"/>
                <a:gd name="connsiteY1" fmla="*/ 8643 h 10107"/>
                <a:gd name="connsiteX2" fmla="*/ 10110 w 10173"/>
                <a:gd name="connsiteY2" fmla="*/ 8266 h 10107"/>
                <a:gd name="connsiteX3" fmla="*/ 10093 w 10173"/>
                <a:gd name="connsiteY3" fmla="*/ 7779 h 10107"/>
                <a:gd name="connsiteX4" fmla="*/ 10000 w 10173"/>
                <a:gd name="connsiteY4" fmla="*/ 7371 h 10107"/>
                <a:gd name="connsiteX5" fmla="*/ 10173 w 10173"/>
                <a:gd name="connsiteY5" fmla="*/ 7118 h 10107"/>
                <a:gd name="connsiteX6" fmla="*/ 9847 w 10173"/>
                <a:gd name="connsiteY6" fmla="*/ 7602 h 10107"/>
                <a:gd name="connsiteX7" fmla="*/ 9650 w 10173"/>
                <a:gd name="connsiteY7" fmla="*/ 7833 h 10107"/>
                <a:gd name="connsiteX8" fmla="*/ 9453 w 10173"/>
                <a:gd name="connsiteY8" fmla="*/ 8065 h 10107"/>
                <a:gd name="connsiteX9" fmla="*/ 9234 w 10173"/>
                <a:gd name="connsiteY9" fmla="*/ 8277 h 10107"/>
                <a:gd name="connsiteX10" fmla="*/ 8993 w 10173"/>
                <a:gd name="connsiteY10" fmla="*/ 8469 h 10107"/>
                <a:gd name="connsiteX11" fmla="*/ 8753 w 10173"/>
                <a:gd name="connsiteY11" fmla="*/ 8662 h 10107"/>
                <a:gd name="connsiteX12" fmla="*/ 8468 w 10173"/>
                <a:gd name="connsiteY12" fmla="*/ 8835 h 10107"/>
                <a:gd name="connsiteX13" fmla="*/ 8184 w 10173"/>
                <a:gd name="connsiteY13" fmla="*/ 8989 h 10107"/>
                <a:gd name="connsiteX14" fmla="*/ 8184 w 10173"/>
                <a:gd name="connsiteY14" fmla="*/ 8989 h 10107"/>
                <a:gd name="connsiteX15" fmla="*/ 7965 w 10173"/>
                <a:gd name="connsiteY15" fmla="*/ 9105 h 10107"/>
                <a:gd name="connsiteX16" fmla="*/ 7724 w 10173"/>
                <a:gd name="connsiteY16" fmla="*/ 9201 h 10107"/>
                <a:gd name="connsiteX17" fmla="*/ 7265 w 10173"/>
                <a:gd name="connsiteY17" fmla="*/ 9356 h 10107"/>
                <a:gd name="connsiteX18" fmla="*/ 6783 w 10173"/>
                <a:gd name="connsiteY18" fmla="*/ 9471 h 10107"/>
                <a:gd name="connsiteX19" fmla="*/ 6302 w 10173"/>
                <a:gd name="connsiteY19" fmla="*/ 9529 h 10107"/>
                <a:gd name="connsiteX20" fmla="*/ 5821 w 10173"/>
                <a:gd name="connsiteY20" fmla="*/ 9568 h 10107"/>
                <a:gd name="connsiteX21" fmla="*/ 5339 w 10173"/>
                <a:gd name="connsiteY21" fmla="*/ 9548 h 10107"/>
                <a:gd name="connsiteX22" fmla="*/ 4858 w 10173"/>
                <a:gd name="connsiteY22" fmla="*/ 9490 h 10107"/>
                <a:gd name="connsiteX23" fmla="*/ 4398 w 10173"/>
                <a:gd name="connsiteY23" fmla="*/ 9394 h 10107"/>
                <a:gd name="connsiteX24" fmla="*/ 3939 w 10173"/>
                <a:gd name="connsiteY24" fmla="*/ 9259 h 10107"/>
                <a:gd name="connsiteX25" fmla="*/ 3479 w 10173"/>
                <a:gd name="connsiteY25" fmla="*/ 9086 h 10107"/>
                <a:gd name="connsiteX26" fmla="*/ 3063 w 10173"/>
                <a:gd name="connsiteY26" fmla="*/ 8874 h 10107"/>
                <a:gd name="connsiteX27" fmla="*/ 2648 w 10173"/>
                <a:gd name="connsiteY27" fmla="*/ 8623 h 10107"/>
                <a:gd name="connsiteX28" fmla="*/ 2276 w 10173"/>
                <a:gd name="connsiteY28" fmla="*/ 8334 h 10107"/>
                <a:gd name="connsiteX29" fmla="*/ 1926 w 10173"/>
                <a:gd name="connsiteY29" fmla="*/ 8007 h 10107"/>
                <a:gd name="connsiteX30" fmla="*/ 1597 w 10173"/>
                <a:gd name="connsiteY30" fmla="*/ 7660 h 10107"/>
                <a:gd name="connsiteX31" fmla="*/ 1313 w 10173"/>
                <a:gd name="connsiteY31" fmla="*/ 7255 h 10107"/>
                <a:gd name="connsiteX32" fmla="*/ 1313 w 10173"/>
                <a:gd name="connsiteY32" fmla="*/ 7255 h 10107"/>
                <a:gd name="connsiteX33" fmla="*/ 1072 w 10173"/>
                <a:gd name="connsiteY33" fmla="*/ 6851 h 10107"/>
                <a:gd name="connsiteX34" fmla="*/ 897 w 10173"/>
                <a:gd name="connsiteY34" fmla="*/ 6427 h 10107"/>
                <a:gd name="connsiteX35" fmla="*/ 744 w 10173"/>
                <a:gd name="connsiteY35" fmla="*/ 6003 h 10107"/>
                <a:gd name="connsiteX36" fmla="*/ 656 w 10173"/>
                <a:gd name="connsiteY36" fmla="*/ 5579 h 10107"/>
                <a:gd name="connsiteX37" fmla="*/ 613 w 10173"/>
                <a:gd name="connsiteY37" fmla="*/ 5136 h 10107"/>
                <a:gd name="connsiteX38" fmla="*/ 635 w 10173"/>
                <a:gd name="connsiteY38" fmla="*/ 4712 h 10107"/>
                <a:gd name="connsiteX39" fmla="*/ 678 w 10173"/>
                <a:gd name="connsiteY39" fmla="*/ 4269 h 10107"/>
                <a:gd name="connsiteX40" fmla="*/ 766 w 10173"/>
                <a:gd name="connsiteY40" fmla="*/ 3864 h 10107"/>
                <a:gd name="connsiteX41" fmla="*/ 919 w 10173"/>
                <a:gd name="connsiteY41" fmla="*/ 3460 h 10107"/>
                <a:gd name="connsiteX42" fmla="*/ 1094 w 10173"/>
                <a:gd name="connsiteY42" fmla="*/ 3055 h 10107"/>
                <a:gd name="connsiteX43" fmla="*/ 1335 w 10173"/>
                <a:gd name="connsiteY43" fmla="*/ 2689 h 10107"/>
                <a:gd name="connsiteX44" fmla="*/ 1597 w 10173"/>
                <a:gd name="connsiteY44" fmla="*/ 2323 h 10107"/>
                <a:gd name="connsiteX45" fmla="*/ 1904 w 10173"/>
                <a:gd name="connsiteY45" fmla="*/ 1995 h 10107"/>
                <a:gd name="connsiteX46" fmla="*/ 2254 w 10173"/>
                <a:gd name="connsiteY46" fmla="*/ 1687 h 10107"/>
                <a:gd name="connsiteX47" fmla="*/ 2648 w 10173"/>
                <a:gd name="connsiteY47" fmla="*/ 1417 h 10107"/>
                <a:gd name="connsiteX48" fmla="*/ 2845 w 10173"/>
                <a:gd name="connsiteY48" fmla="*/ 1282 h 10107"/>
                <a:gd name="connsiteX49" fmla="*/ 3063 w 10173"/>
                <a:gd name="connsiteY49" fmla="*/ 1167 h 10107"/>
                <a:gd name="connsiteX50" fmla="*/ 3063 w 10173"/>
                <a:gd name="connsiteY50" fmla="*/ 1167 h 10107"/>
                <a:gd name="connsiteX51" fmla="*/ 3435 w 10173"/>
                <a:gd name="connsiteY51" fmla="*/ 1013 h 10107"/>
                <a:gd name="connsiteX52" fmla="*/ 3786 w 10173"/>
                <a:gd name="connsiteY52" fmla="*/ 878 h 10107"/>
                <a:gd name="connsiteX53" fmla="*/ 4158 w 10173"/>
                <a:gd name="connsiteY53" fmla="*/ 762 h 10107"/>
                <a:gd name="connsiteX54" fmla="*/ 4530 w 10173"/>
                <a:gd name="connsiteY54" fmla="*/ 685 h 10107"/>
                <a:gd name="connsiteX55" fmla="*/ 4902 w 10173"/>
                <a:gd name="connsiteY55" fmla="*/ 627 h 10107"/>
                <a:gd name="connsiteX56" fmla="*/ 5295 w 10173"/>
                <a:gd name="connsiteY56" fmla="*/ 608 h 10107"/>
                <a:gd name="connsiteX57" fmla="*/ 5667 w 10173"/>
                <a:gd name="connsiteY57" fmla="*/ 608 h 10107"/>
                <a:gd name="connsiteX58" fmla="*/ 6039 w 10173"/>
                <a:gd name="connsiteY58" fmla="*/ 627 h 10107"/>
                <a:gd name="connsiteX59" fmla="*/ 6039 w 10173"/>
                <a:gd name="connsiteY59" fmla="*/ 627 h 10107"/>
                <a:gd name="connsiteX60" fmla="*/ 5591 w 10173"/>
                <a:gd name="connsiteY60" fmla="*/ 270 h 10107"/>
                <a:gd name="connsiteX61" fmla="*/ 5164 w 10173"/>
                <a:gd name="connsiteY61" fmla="*/ 0 h 10107"/>
                <a:gd name="connsiteX62" fmla="*/ 4661 w 10173"/>
                <a:gd name="connsiteY62" fmla="*/ 107 h 10107"/>
                <a:gd name="connsiteX63" fmla="*/ 4661 w 10173"/>
                <a:gd name="connsiteY63" fmla="*/ 107 h 10107"/>
                <a:gd name="connsiteX64" fmla="*/ 4179 w 10173"/>
                <a:gd name="connsiteY64" fmla="*/ 203 h 10107"/>
                <a:gd name="connsiteX65" fmla="*/ 3698 w 10173"/>
                <a:gd name="connsiteY65" fmla="*/ 319 h 10107"/>
                <a:gd name="connsiteX66" fmla="*/ 3217 w 10173"/>
                <a:gd name="connsiteY66" fmla="*/ 492 h 10107"/>
                <a:gd name="connsiteX67" fmla="*/ 2757 w 10173"/>
                <a:gd name="connsiteY67" fmla="*/ 704 h 10107"/>
                <a:gd name="connsiteX68" fmla="*/ 2757 w 10173"/>
                <a:gd name="connsiteY68" fmla="*/ 704 h 10107"/>
                <a:gd name="connsiteX69" fmla="*/ 2516 w 10173"/>
                <a:gd name="connsiteY69" fmla="*/ 820 h 10107"/>
                <a:gd name="connsiteX70" fmla="*/ 2276 w 10173"/>
                <a:gd name="connsiteY70" fmla="*/ 974 h 10107"/>
                <a:gd name="connsiteX71" fmla="*/ 2057 w 10173"/>
                <a:gd name="connsiteY71" fmla="*/ 1128 h 10107"/>
                <a:gd name="connsiteX72" fmla="*/ 1838 w 10173"/>
                <a:gd name="connsiteY72" fmla="*/ 1282 h 10107"/>
                <a:gd name="connsiteX73" fmla="*/ 1641 w 10173"/>
                <a:gd name="connsiteY73" fmla="*/ 1456 h 10107"/>
                <a:gd name="connsiteX74" fmla="*/ 1444 w 10173"/>
                <a:gd name="connsiteY74" fmla="*/ 1629 h 10107"/>
                <a:gd name="connsiteX75" fmla="*/ 1269 w 10173"/>
                <a:gd name="connsiteY75" fmla="*/ 1803 h 10107"/>
                <a:gd name="connsiteX76" fmla="*/ 1094 w 10173"/>
                <a:gd name="connsiteY76" fmla="*/ 1995 h 10107"/>
                <a:gd name="connsiteX77" fmla="*/ 941 w 10173"/>
                <a:gd name="connsiteY77" fmla="*/ 2188 h 10107"/>
                <a:gd name="connsiteX78" fmla="*/ 810 w 10173"/>
                <a:gd name="connsiteY78" fmla="*/ 2400 h 10107"/>
                <a:gd name="connsiteX79" fmla="*/ 656 w 10173"/>
                <a:gd name="connsiteY79" fmla="*/ 2612 h 10107"/>
                <a:gd name="connsiteX80" fmla="*/ 547 w 10173"/>
                <a:gd name="connsiteY80" fmla="*/ 2824 h 10107"/>
                <a:gd name="connsiteX81" fmla="*/ 328 w 10173"/>
                <a:gd name="connsiteY81" fmla="*/ 3267 h 10107"/>
                <a:gd name="connsiteX82" fmla="*/ 175 w 10173"/>
                <a:gd name="connsiteY82" fmla="*/ 3710 h 10107"/>
                <a:gd name="connsiteX83" fmla="*/ 66 w 10173"/>
                <a:gd name="connsiteY83" fmla="*/ 4192 h 10107"/>
                <a:gd name="connsiteX84" fmla="*/ 0 w 10173"/>
                <a:gd name="connsiteY84" fmla="*/ 4673 h 10107"/>
                <a:gd name="connsiteX85" fmla="*/ 0 w 10173"/>
                <a:gd name="connsiteY85" fmla="*/ 4905 h 10107"/>
                <a:gd name="connsiteX86" fmla="*/ 0 w 10173"/>
                <a:gd name="connsiteY86" fmla="*/ 5155 h 10107"/>
                <a:gd name="connsiteX87" fmla="*/ 22 w 10173"/>
                <a:gd name="connsiteY87" fmla="*/ 5386 h 10107"/>
                <a:gd name="connsiteX88" fmla="*/ 44 w 10173"/>
                <a:gd name="connsiteY88" fmla="*/ 5637 h 10107"/>
                <a:gd name="connsiteX89" fmla="*/ 88 w 10173"/>
                <a:gd name="connsiteY89" fmla="*/ 5887 h 10107"/>
                <a:gd name="connsiteX90" fmla="*/ 153 w 10173"/>
                <a:gd name="connsiteY90" fmla="*/ 6119 h 10107"/>
                <a:gd name="connsiteX91" fmla="*/ 219 w 10173"/>
                <a:gd name="connsiteY91" fmla="*/ 6369 h 10107"/>
                <a:gd name="connsiteX92" fmla="*/ 306 w 10173"/>
                <a:gd name="connsiteY92" fmla="*/ 6600 h 10107"/>
                <a:gd name="connsiteX93" fmla="*/ 394 w 10173"/>
                <a:gd name="connsiteY93" fmla="*/ 6831 h 10107"/>
                <a:gd name="connsiteX94" fmla="*/ 503 w 10173"/>
                <a:gd name="connsiteY94" fmla="*/ 7082 h 10107"/>
                <a:gd name="connsiteX95" fmla="*/ 635 w 10173"/>
                <a:gd name="connsiteY95" fmla="*/ 7313 h 10107"/>
                <a:gd name="connsiteX96" fmla="*/ 788 w 10173"/>
                <a:gd name="connsiteY96" fmla="*/ 7544 h 10107"/>
                <a:gd name="connsiteX97" fmla="*/ 788 w 10173"/>
                <a:gd name="connsiteY97" fmla="*/ 7544 h 10107"/>
                <a:gd name="connsiteX98" fmla="*/ 941 w 10173"/>
                <a:gd name="connsiteY98" fmla="*/ 7756 h 10107"/>
                <a:gd name="connsiteX99" fmla="*/ 1094 w 10173"/>
                <a:gd name="connsiteY99" fmla="*/ 7968 h 10107"/>
                <a:gd name="connsiteX100" fmla="*/ 1269 w 10173"/>
                <a:gd name="connsiteY100" fmla="*/ 8180 h 10107"/>
                <a:gd name="connsiteX101" fmla="*/ 1466 w 10173"/>
                <a:gd name="connsiteY101" fmla="*/ 8373 h 10107"/>
                <a:gd name="connsiteX102" fmla="*/ 1641 w 10173"/>
                <a:gd name="connsiteY102" fmla="*/ 8546 h 10107"/>
                <a:gd name="connsiteX103" fmla="*/ 1860 w 10173"/>
                <a:gd name="connsiteY103" fmla="*/ 8739 h 10107"/>
                <a:gd name="connsiteX104" fmla="*/ 2057 w 10173"/>
                <a:gd name="connsiteY104" fmla="*/ 8893 h 10107"/>
                <a:gd name="connsiteX105" fmla="*/ 2276 w 10173"/>
                <a:gd name="connsiteY105" fmla="*/ 9047 h 10107"/>
                <a:gd name="connsiteX106" fmla="*/ 2495 w 10173"/>
                <a:gd name="connsiteY106" fmla="*/ 9201 h 10107"/>
                <a:gd name="connsiteX107" fmla="*/ 2735 w 10173"/>
                <a:gd name="connsiteY107" fmla="*/ 9336 h 10107"/>
                <a:gd name="connsiteX108" fmla="*/ 2976 w 10173"/>
                <a:gd name="connsiteY108" fmla="*/ 9452 h 10107"/>
                <a:gd name="connsiteX109" fmla="*/ 3217 w 10173"/>
                <a:gd name="connsiteY109" fmla="*/ 9568 h 10107"/>
                <a:gd name="connsiteX110" fmla="*/ 3720 w 10173"/>
                <a:gd name="connsiteY110" fmla="*/ 9760 h 10107"/>
                <a:gd name="connsiteX111" fmla="*/ 4223 w 10173"/>
                <a:gd name="connsiteY111" fmla="*/ 9914 h 10107"/>
                <a:gd name="connsiteX112" fmla="*/ 4748 w 10173"/>
                <a:gd name="connsiteY112" fmla="*/ 10030 h 10107"/>
                <a:gd name="connsiteX113" fmla="*/ 5295 w 10173"/>
                <a:gd name="connsiteY113" fmla="*/ 10088 h 10107"/>
                <a:gd name="connsiteX114" fmla="*/ 5558 w 10173"/>
                <a:gd name="connsiteY114" fmla="*/ 10107 h 10107"/>
                <a:gd name="connsiteX115" fmla="*/ 5842 w 10173"/>
                <a:gd name="connsiteY115" fmla="*/ 10107 h 10107"/>
                <a:gd name="connsiteX116" fmla="*/ 6105 w 10173"/>
                <a:gd name="connsiteY116" fmla="*/ 10107 h 10107"/>
                <a:gd name="connsiteX117" fmla="*/ 6389 w 10173"/>
                <a:gd name="connsiteY117" fmla="*/ 10088 h 10107"/>
                <a:gd name="connsiteX118" fmla="*/ 6652 w 10173"/>
                <a:gd name="connsiteY118" fmla="*/ 10049 h 10107"/>
                <a:gd name="connsiteX119" fmla="*/ 6915 w 10173"/>
                <a:gd name="connsiteY119" fmla="*/ 10011 h 10107"/>
                <a:gd name="connsiteX120" fmla="*/ 7199 w 10173"/>
                <a:gd name="connsiteY120" fmla="*/ 9953 h 10107"/>
                <a:gd name="connsiteX121" fmla="*/ 7462 w 10173"/>
                <a:gd name="connsiteY121" fmla="*/ 9876 h 10107"/>
                <a:gd name="connsiteX122" fmla="*/ 7724 w 10173"/>
                <a:gd name="connsiteY122" fmla="*/ 9799 h 10107"/>
                <a:gd name="connsiteX123" fmla="*/ 7987 w 10173"/>
                <a:gd name="connsiteY123" fmla="*/ 9702 h 10107"/>
                <a:gd name="connsiteX124" fmla="*/ 8249 w 10173"/>
                <a:gd name="connsiteY124" fmla="*/ 9587 h 10107"/>
                <a:gd name="connsiteX125" fmla="*/ 8490 w 10173"/>
                <a:gd name="connsiteY125" fmla="*/ 9471 h 10107"/>
                <a:gd name="connsiteX126" fmla="*/ 8490 w 10173"/>
                <a:gd name="connsiteY126" fmla="*/ 9471 h 10107"/>
                <a:gd name="connsiteX127" fmla="*/ 8818 w 10173"/>
                <a:gd name="connsiteY127" fmla="*/ 9298 h 10107"/>
                <a:gd name="connsiteX128" fmla="*/ 9125 w 10173"/>
                <a:gd name="connsiteY128" fmla="*/ 9086 h 10107"/>
                <a:gd name="connsiteX129" fmla="*/ 9431 w 10173"/>
                <a:gd name="connsiteY129" fmla="*/ 8874 h 10107"/>
                <a:gd name="connsiteX130" fmla="*/ 9694 w 10173"/>
                <a:gd name="connsiteY130" fmla="*/ 8643 h 10107"/>
                <a:gd name="connsiteX131" fmla="*/ 9694 w 10173"/>
                <a:gd name="connsiteY131" fmla="*/ 8643 h 10107"/>
                <a:gd name="connsiteX0" fmla="*/ 9694 w 10182"/>
                <a:gd name="connsiteY0" fmla="*/ 8643 h 10107"/>
                <a:gd name="connsiteX1" fmla="*/ 9694 w 10182"/>
                <a:gd name="connsiteY1" fmla="*/ 8643 h 10107"/>
                <a:gd name="connsiteX2" fmla="*/ 10110 w 10182"/>
                <a:gd name="connsiteY2" fmla="*/ 8266 h 10107"/>
                <a:gd name="connsiteX3" fmla="*/ 10093 w 10182"/>
                <a:gd name="connsiteY3" fmla="*/ 7779 h 10107"/>
                <a:gd name="connsiteX4" fmla="*/ 10173 w 10182"/>
                <a:gd name="connsiteY4" fmla="*/ 7118 h 10107"/>
                <a:gd name="connsiteX5" fmla="*/ 9847 w 10182"/>
                <a:gd name="connsiteY5" fmla="*/ 7602 h 10107"/>
                <a:gd name="connsiteX6" fmla="*/ 9650 w 10182"/>
                <a:gd name="connsiteY6" fmla="*/ 7833 h 10107"/>
                <a:gd name="connsiteX7" fmla="*/ 9453 w 10182"/>
                <a:gd name="connsiteY7" fmla="*/ 8065 h 10107"/>
                <a:gd name="connsiteX8" fmla="*/ 9234 w 10182"/>
                <a:gd name="connsiteY8" fmla="*/ 8277 h 10107"/>
                <a:gd name="connsiteX9" fmla="*/ 8993 w 10182"/>
                <a:gd name="connsiteY9" fmla="*/ 8469 h 10107"/>
                <a:gd name="connsiteX10" fmla="*/ 8753 w 10182"/>
                <a:gd name="connsiteY10" fmla="*/ 8662 h 10107"/>
                <a:gd name="connsiteX11" fmla="*/ 8468 w 10182"/>
                <a:gd name="connsiteY11" fmla="*/ 8835 h 10107"/>
                <a:gd name="connsiteX12" fmla="*/ 8184 w 10182"/>
                <a:gd name="connsiteY12" fmla="*/ 8989 h 10107"/>
                <a:gd name="connsiteX13" fmla="*/ 8184 w 10182"/>
                <a:gd name="connsiteY13" fmla="*/ 8989 h 10107"/>
                <a:gd name="connsiteX14" fmla="*/ 7965 w 10182"/>
                <a:gd name="connsiteY14" fmla="*/ 9105 h 10107"/>
                <a:gd name="connsiteX15" fmla="*/ 7724 w 10182"/>
                <a:gd name="connsiteY15" fmla="*/ 9201 h 10107"/>
                <a:gd name="connsiteX16" fmla="*/ 7265 w 10182"/>
                <a:gd name="connsiteY16" fmla="*/ 9356 h 10107"/>
                <a:gd name="connsiteX17" fmla="*/ 6783 w 10182"/>
                <a:gd name="connsiteY17" fmla="*/ 9471 h 10107"/>
                <a:gd name="connsiteX18" fmla="*/ 6302 w 10182"/>
                <a:gd name="connsiteY18" fmla="*/ 9529 h 10107"/>
                <a:gd name="connsiteX19" fmla="*/ 5821 w 10182"/>
                <a:gd name="connsiteY19" fmla="*/ 9568 h 10107"/>
                <a:gd name="connsiteX20" fmla="*/ 5339 w 10182"/>
                <a:gd name="connsiteY20" fmla="*/ 9548 h 10107"/>
                <a:gd name="connsiteX21" fmla="*/ 4858 w 10182"/>
                <a:gd name="connsiteY21" fmla="*/ 9490 h 10107"/>
                <a:gd name="connsiteX22" fmla="*/ 4398 w 10182"/>
                <a:gd name="connsiteY22" fmla="*/ 9394 h 10107"/>
                <a:gd name="connsiteX23" fmla="*/ 3939 w 10182"/>
                <a:gd name="connsiteY23" fmla="*/ 9259 h 10107"/>
                <a:gd name="connsiteX24" fmla="*/ 3479 w 10182"/>
                <a:gd name="connsiteY24" fmla="*/ 9086 h 10107"/>
                <a:gd name="connsiteX25" fmla="*/ 3063 w 10182"/>
                <a:gd name="connsiteY25" fmla="*/ 8874 h 10107"/>
                <a:gd name="connsiteX26" fmla="*/ 2648 w 10182"/>
                <a:gd name="connsiteY26" fmla="*/ 8623 h 10107"/>
                <a:gd name="connsiteX27" fmla="*/ 2276 w 10182"/>
                <a:gd name="connsiteY27" fmla="*/ 8334 h 10107"/>
                <a:gd name="connsiteX28" fmla="*/ 1926 w 10182"/>
                <a:gd name="connsiteY28" fmla="*/ 8007 h 10107"/>
                <a:gd name="connsiteX29" fmla="*/ 1597 w 10182"/>
                <a:gd name="connsiteY29" fmla="*/ 7660 h 10107"/>
                <a:gd name="connsiteX30" fmla="*/ 1313 w 10182"/>
                <a:gd name="connsiteY30" fmla="*/ 7255 h 10107"/>
                <a:gd name="connsiteX31" fmla="*/ 1313 w 10182"/>
                <a:gd name="connsiteY31" fmla="*/ 7255 h 10107"/>
                <a:gd name="connsiteX32" fmla="*/ 1072 w 10182"/>
                <a:gd name="connsiteY32" fmla="*/ 6851 h 10107"/>
                <a:gd name="connsiteX33" fmla="*/ 897 w 10182"/>
                <a:gd name="connsiteY33" fmla="*/ 6427 h 10107"/>
                <a:gd name="connsiteX34" fmla="*/ 744 w 10182"/>
                <a:gd name="connsiteY34" fmla="*/ 6003 h 10107"/>
                <a:gd name="connsiteX35" fmla="*/ 656 w 10182"/>
                <a:gd name="connsiteY35" fmla="*/ 5579 h 10107"/>
                <a:gd name="connsiteX36" fmla="*/ 613 w 10182"/>
                <a:gd name="connsiteY36" fmla="*/ 5136 h 10107"/>
                <a:gd name="connsiteX37" fmla="*/ 635 w 10182"/>
                <a:gd name="connsiteY37" fmla="*/ 4712 h 10107"/>
                <a:gd name="connsiteX38" fmla="*/ 678 w 10182"/>
                <a:gd name="connsiteY38" fmla="*/ 4269 h 10107"/>
                <a:gd name="connsiteX39" fmla="*/ 766 w 10182"/>
                <a:gd name="connsiteY39" fmla="*/ 3864 h 10107"/>
                <a:gd name="connsiteX40" fmla="*/ 919 w 10182"/>
                <a:gd name="connsiteY40" fmla="*/ 3460 h 10107"/>
                <a:gd name="connsiteX41" fmla="*/ 1094 w 10182"/>
                <a:gd name="connsiteY41" fmla="*/ 3055 h 10107"/>
                <a:gd name="connsiteX42" fmla="*/ 1335 w 10182"/>
                <a:gd name="connsiteY42" fmla="*/ 2689 h 10107"/>
                <a:gd name="connsiteX43" fmla="*/ 1597 w 10182"/>
                <a:gd name="connsiteY43" fmla="*/ 2323 h 10107"/>
                <a:gd name="connsiteX44" fmla="*/ 1904 w 10182"/>
                <a:gd name="connsiteY44" fmla="*/ 1995 h 10107"/>
                <a:gd name="connsiteX45" fmla="*/ 2254 w 10182"/>
                <a:gd name="connsiteY45" fmla="*/ 1687 h 10107"/>
                <a:gd name="connsiteX46" fmla="*/ 2648 w 10182"/>
                <a:gd name="connsiteY46" fmla="*/ 1417 h 10107"/>
                <a:gd name="connsiteX47" fmla="*/ 2845 w 10182"/>
                <a:gd name="connsiteY47" fmla="*/ 1282 h 10107"/>
                <a:gd name="connsiteX48" fmla="*/ 3063 w 10182"/>
                <a:gd name="connsiteY48" fmla="*/ 1167 h 10107"/>
                <a:gd name="connsiteX49" fmla="*/ 3063 w 10182"/>
                <a:gd name="connsiteY49" fmla="*/ 1167 h 10107"/>
                <a:gd name="connsiteX50" fmla="*/ 3435 w 10182"/>
                <a:gd name="connsiteY50" fmla="*/ 1013 h 10107"/>
                <a:gd name="connsiteX51" fmla="*/ 3786 w 10182"/>
                <a:gd name="connsiteY51" fmla="*/ 878 h 10107"/>
                <a:gd name="connsiteX52" fmla="*/ 4158 w 10182"/>
                <a:gd name="connsiteY52" fmla="*/ 762 h 10107"/>
                <a:gd name="connsiteX53" fmla="*/ 4530 w 10182"/>
                <a:gd name="connsiteY53" fmla="*/ 685 h 10107"/>
                <a:gd name="connsiteX54" fmla="*/ 4902 w 10182"/>
                <a:gd name="connsiteY54" fmla="*/ 627 h 10107"/>
                <a:gd name="connsiteX55" fmla="*/ 5295 w 10182"/>
                <a:gd name="connsiteY55" fmla="*/ 608 h 10107"/>
                <a:gd name="connsiteX56" fmla="*/ 5667 w 10182"/>
                <a:gd name="connsiteY56" fmla="*/ 608 h 10107"/>
                <a:gd name="connsiteX57" fmla="*/ 6039 w 10182"/>
                <a:gd name="connsiteY57" fmla="*/ 627 h 10107"/>
                <a:gd name="connsiteX58" fmla="*/ 6039 w 10182"/>
                <a:gd name="connsiteY58" fmla="*/ 627 h 10107"/>
                <a:gd name="connsiteX59" fmla="*/ 5591 w 10182"/>
                <a:gd name="connsiteY59" fmla="*/ 270 h 10107"/>
                <a:gd name="connsiteX60" fmla="*/ 5164 w 10182"/>
                <a:gd name="connsiteY60" fmla="*/ 0 h 10107"/>
                <a:gd name="connsiteX61" fmla="*/ 4661 w 10182"/>
                <a:gd name="connsiteY61" fmla="*/ 107 h 10107"/>
                <a:gd name="connsiteX62" fmla="*/ 4661 w 10182"/>
                <a:gd name="connsiteY62" fmla="*/ 107 h 10107"/>
                <a:gd name="connsiteX63" fmla="*/ 4179 w 10182"/>
                <a:gd name="connsiteY63" fmla="*/ 203 h 10107"/>
                <a:gd name="connsiteX64" fmla="*/ 3698 w 10182"/>
                <a:gd name="connsiteY64" fmla="*/ 319 h 10107"/>
                <a:gd name="connsiteX65" fmla="*/ 3217 w 10182"/>
                <a:gd name="connsiteY65" fmla="*/ 492 h 10107"/>
                <a:gd name="connsiteX66" fmla="*/ 2757 w 10182"/>
                <a:gd name="connsiteY66" fmla="*/ 704 h 10107"/>
                <a:gd name="connsiteX67" fmla="*/ 2757 w 10182"/>
                <a:gd name="connsiteY67" fmla="*/ 704 h 10107"/>
                <a:gd name="connsiteX68" fmla="*/ 2516 w 10182"/>
                <a:gd name="connsiteY68" fmla="*/ 820 h 10107"/>
                <a:gd name="connsiteX69" fmla="*/ 2276 w 10182"/>
                <a:gd name="connsiteY69" fmla="*/ 974 h 10107"/>
                <a:gd name="connsiteX70" fmla="*/ 2057 w 10182"/>
                <a:gd name="connsiteY70" fmla="*/ 1128 h 10107"/>
                <a:gd name="connsiteX71" fmla="*/ 1838 w 10182"/>
                <a:gd name="connsiteY71" fmla="*/ 1282 h 10107"/>
                <a:gd name="connsiteX72" fmla="*/ 1641 w 10182"/>
                <a:gd name="connsiteY72" fmla="*/ 1456 h 10107"/>
                <a:gd name="connsiteX73" fmla="*/ 1444 w 10182"/>
                <a:gd name="connsiteY73" fmla="*/ 1629 h 10107"/>
                <a:gd name="connsiteX74" fmla="*/ 1269 w 10182"/>
                <a:gd name="connsiteY74" fmla="*/ 1803 h 10107"/>
                <a:gd name="connsiteX75" fmla="*/ 1094 w 10182"/>
                <a:gd name="connsiteY75" fmla="*/ 1995 h 10107"/>
                <a:gd name="connsiteX76" fmla="*/ 941 w 10182"/>
                <a:gd name="connsiteY76" fmla="*/ 2188 h 10107"/>
                <a:gd name="connsiteX77" fmla="*/ 810 w 10182"/>
                <a:gd name="connsiteY77" fmla="*/ 2400 h 10107"/>
                <a:gd name="connsiteX78" fmla="*/ 656 w 10182"/>
                <a:gd name="connsiteY78" fmla="*/ 2612 h 10107"/>
                <a:gd name="connsiteX79" fmla="*/ 547 w 10182"/>
                <a:gd name="connsiteY79" fmla="*/ 2824 h 10107"/>
                <a:gd name="connsiteX80" fmla="*/ 328 w 10182"/>
                <a:gd name="connsiteY80" fmla="*/ 3267 h 10107"/>
                <a:gd name="connsiteX81" fmla="*/ 175 w 10182"/>
                <a:gd name="connsiteY81" fmla="*/ 3710 h 10107"/>
                <a:gd name="connsiteX82" fmla="*/ 66 w 10182"/>
                <a:gd name="connsiteY82" fmla="*/ 4192 h 10107"/>
                <a:gd name="connsiteX83" fmla="*/ 0 w 10182"/>
                <a:gd name="connsiteY83" fmla="*/ 4673 h 10107"/>
                <a:gd name="connsiteX84" fmla="*/ 0 w 10182"/>
                <a:gd name="connsiteY84" fmla="*/ 4905 h 10107"/>
                <a:gd name="connsiteX85" fmla="*/ 0 w 10182"/>
                <a:gd name="connsiteY85" fmla="*/ 5155 h 10107"/>
                <a:gd name="connsiteX86" fmla="*/ 22 w 10182"/>
                <a:gd name="connsiteY86" fmla="*/ 5386 h 10107"/>
                <a:gd name="connsiteX87" fmla="*/ 44 w 10182"/>
                <a:gd name="connsiteY87" fmla="*/ 5637 h 10107"/>
                <a:gd name="connsiteX88" fmla="*/ 88 w 10182"/>
                <a:gd name="connsiteY88" fmla="*/ 5887 h 10107"/>
                <a:gd name="connsiteX89" fmla="*/ 153 w 10182"/>
                <a:gd name="connsiteY89" fmla="*/ 6119 h 10107"/>
                <a:gd name="connsiteX90" fmla="*/ 219 w 10182"/>
                <a:gd name="connsiteY90" fmla="*/ 6369 h 10107"/>
                <a:gd name="connsiteX91" fmla="*/ 306 w 10182"/>
                <a:gd name="connsiteY91" fmla="*/ 6600 h 10107"/>
                <a:gd name="connsiteX92" fmla="*/ 394 w 10182"/>
                <a:gd name="connsiteY92" fmla="*/ 6831 h 10107"/>
                <a:gd name="connsiteX93" fmla="*/ 503 w 10182"/>
                <a:gd name="connsiteY93" fmla="*/ 7082 h 10107"/>
                <a:gd name="connsiteX94" fmla="*/ 635 w 10182"/>
                <a:gd name="connsiteY94" fmla="*/ 7313 h 10107"/>
                <a:gd name="connsiteX95" fmla="*/ 788 w 10182"/>
                <a:gd name="connsiteY95" fmla="*/ 7544 h 10107"/>
                <a:gd name="connsiteX96" fmla="*/ 788 w 10182"/>
                <a:gd name="connsiteY96" fmla="*/ 7544 h 10107"/>
                <a:gd name="connsiteX97" fmla="*/ 941 w 10182"/>
                <a:gd name="connsiteY97" fmla="*/ 7756 h 10107"/>
                <a:gd name="connsiteX98" fmla="*/ 1094 w 10182"/>
                <a:gd name="connsiteY98" fmla="*/ 7968 h 10107"/>
                <a:gd name="connsiteX99" fmla="*/ 1269 w 10182"/>
                <a:gd name="connsiteY99" fmla="*/ 8180 h 10107"/>
                <a:gd name="connsiteX100" fmla="*/ 1466 w 10182"/>
                <a:gd name="connsiteY100" fmla="*/ 8373 h 10107"/>
                <a:gd name="connsiteX101" fmla="*/ 1641 w 10182"/>
                <a:gd name="connsiteY101" fmla="*/ 8546 h 10107"/>
                <a:gd name="connsiteX102" fmla="*/ 1860 w 10182"/>
                <a:gd name="connsiteY102" fmla="*/ 8739 h 10107"/>
                <a:gd name="connsiteX103" fmla="*/ 2057 w 10182"/>
                <a:gd name="connsiteY103" fmla="*/ 8893 h 10107"/>
                <a:gd name="connsiteX104" fmla="*/ 2276 w 10182"/>
                <a:gd name="connsiteY104" fmla="*/ 9047 h 10107"/>
                <a:gd name="connsiteX105" fmla="*/ 2495 w 10182"/>
                <a:gd name="connsiteY105" fmla="*/ 9201 h 10107"/>
                <a:gd name="connsiteX106" fmla="*/ 2735 w 10182"/>
                <a:gd name="connsiteY106" fmla="*/ 9336 h 10107"/>
                <a:gd name="connsiteX107" fmla="*/ 2976 w 10182"/>
                <a:gd name="connsiteY107" fmla="*/ 9452 h 10107"/>
                <a:gd name="connsiteX108" fmla="*/ 3217 w 10182"/>
                <a:gd name="connsiteY108" fmla="*/ 9568 h 10107"/>
                <a:gd name="connsiteX109" fmla="*/ 3720 w 10182"/>
                <a:gd name="connsiteY109" fmla="*/ 9760 h 10107"/>
                <a:gd name="connsiteX110" fmla="*/ 4223 w 10182"/>
                <a:gd name="connsiteY110" fmla="*/ 9914 h 10107"/>
                <a:gd name="connsiteX111" fmla="*/ 4748 w 10182"/>
                <a:gd name="connsiteY111" fmla="*/ 10030 h 10107"/>
                <a:gd name="connsiteX112" fmla="*/ 5295 w 10182"/>
                <a:gd name="connsiteY112" fmla="*/ 10088 h 10107"/>
                <a:gd name="connsiteX113" fmla="*/ 5558 w 10182"/>
                <a:gd name="connsiteY113" fmla="*/ 10107 h 10107"/>
                <a:gd name="connsiteX114" fmla="*/ 5842 w 10182"/>
                <a:gd name="connsiteY114" fmla="*/ 10107 h 10107"/>
                <a:gd name="connsiteX115" fmla="*/ 6105 w 10182"/>
                <a:gd name="connsiteY115" fmla="*/ 10107 h 10107"/>
                <a:gd name="connsiteX116" fmla="*/ 6389 w 10182"/>
                <a:gd name="connsiteY116" fmla="*/ 10088 h 10107"/>
                <a:gd name="connsiteX117" fmla="*/ 6652 w 10182"/>
                <a:gd name="connsiteY117" fmla="*/ 10049 h 10107"/>
                <a:gd name="connsiteX118" fmla="*/ 6915 w 10182"/>
                <a:gd name="connsiteY118" fmla="*/ 10011 h 10107"/>
                <a:gd name="connsiteX119" fmla="*/ 7199 w 10182"/>
                <a:gd name="connsiteY119" fmla="*/ 9953 h 10107"/>
                <a:gd name="connsiteX120" fmla="*/ 7462 w 10182"/>
                <a:gd name="connsiteY120" fmla="*/ 9876 h 10107"/>
                <a:gd name="connsiteX121" fmla="*/ 7724 w 10182"/>
                <a:gd name="connsiteY121" fmla="*/ 9799 h 10107"/>
                <a:gd name="connsiteX122" fmla="*/ 7987 w 10182"/>
                <a:gd name="connsiteY122" fmla="*/ 9702 h 10107"/>
                <a:gd name="connsiteX123" fmla="*/ 8249 w 10182"/>
                <a:gd name="connsiteY123" fmla="*/ 9587 h 10107"/>
                <a:gd name="connsiteX124" fmla="*/ 8490 w 10182"/>
                <a:gd name="connsiteY124" fmla="*/ 9471 h 10107"/>
                <a:gd name="connsiteX125" fmla="*/ 8490 w 10182"/>
                <a:gd name="connsiteY125" fmla="*/ 9471 h 10107"/>
                <a:gd name="connsiteX126" fmla="*/ 8818 w 10182"/>
                <a:gd name="connsiteY126" fmla="*/ 9298 h 10107"/>
                <a:gd name="connsiteX127" fmla="*/ 9125 w 10182"/>
                <a:gd name="connsiteY127" fmla="*/ 9086 h 10107"/>
                <a:gd name="connsiteX128" fmla="*/ 9431 w 10182"/>
                <a:gd name="connsiteY128" fmla="*/ 8874 h 10107"/>
                <a:gd name="connsiteX129" fmla="*/ 9694 w 10182"/>
                <a:gd name="connsiteY129" fmla="*/ 8643 h 10107"/>
                <a:gd name="connsiteX130" fmla="*/ 9694 w 10182"/>
                <a:gd name="connsiteY130" fmla="*/ 8643 h 10107"/>
                <a:gd name="connsiteX0" fmla="*/ 9694 w 10178"/>
                <a:gd name="connsiteY0" fmla="*/ 8643 h 10107"/>
                <a:gd name="connsiteX1" fmla="*/ 9694 w 10178"/>
                <a:gd name="connsiteY1" fmla="*/ 8643 h 10107"/>
                <a:gd name="connsiteX2" fmla="*/ 10110 w 10178"/>
                <a:gd name="connsiteY2" fmla="*/ 8266 h 10107"/>
                <a:gd name="connsiteX3" fmla="*/ 10093 w 10178"/>
                <a:gd name="connsiteY3" fmla="*/ 7779 h 10107"/>
                <a:gd name="connsiteX4" fmla="*/ 10173 w 10178"/>
                <a:gd name="connsiteY4" fmla="*/ 7118 h 10107"/>
                <a:gd name="connsiteX5" fmla="*/ 9847 w 10178"/>
                <a:gd name="connsiteY5" fmla="*/ 7602 h 10107"/>
                <a:gd name="connsiteX6" fmla="*/ 9650 w 10178"/>
                <a:gd name="connsiteY6" fmla="*/ 7833 h 10107"/>
                <a:gd name="connsiteX7" fmla="*/ 9453 w 10178"/>
                <a:gd name="connsiteY7" fmla="*/ 8065 h 10107"/>
                <a:gd name="connsiteX8" fmla="*/ 9234 w 10178"/>
                <a:gd name="connsiteY8" fmla="*/ 8277 h 10107"/>
                <a:gd name="connsiteX9" fmla="*/ 8993 w 10178"/>
                <a:gd name="connsiteY9" fmla="*/ 8469 h 10107"/>
                <a:gd name="connsiteX10" fmla="*/ 8753 w 10178"/>
                <a:gd name="connsiteY10" fmla="*/ 8662 h 10107"/>
                <a:gd name="connsiteX11" fmla="*/ 8468 w 10178"/>
                <a:gd name="connsiteY11" fmla="*/ 8835 h 10107"/>
                <a:gd name="connsiteX12" fmla="*/ 8184 w 10178"/>
                <a:gd name="connsiteY12" fmla="*/ 8989 h 10107"/>
                <a:gd name="connsiteX13" fmla="*/ 8184 w 10178"/>
                <a:gd name="connsiteY13" fmla="*/ 8989 h 10107"/>
                <a:gd name="connsiteX14" fmla="*/ 7965 w 10178"/>
                <a:gd name="connsiteY14" fmla="*/ 9105 h 10107"/>
                <a:gd name="connsiteX15" fmla="*/ 7724 w 10178"/>
                <a:gd name="connsiteY15" fmla="*/ 9201 h 10107"/>
                <a:gd name="connsiteX16" fmla="*/ 7265 w 10178"/>
                <a:gd name="connsiteY16" fmla="*/ 9356 h 10107"/>
                <a:gd name="connsiteX17" fmla="*/ 6783 w 10178"/>
                <a:gd name="connsiteY17" fmla="*/ 9471 h 10107"/>
                <a:gd name="connsiteX18" fmla="*/ 6302 w 10178"/>
                <a:gd name="connsiteY18" fmla="*/ 9529 h 10107"/>
                <a:gd name="connsiteX19" fmla="*/ 5821 w 10178"/>
                <a:gd name="connsiteY19" fmla="*/ 9568 h 10107"/>
                <a:gd name="connsiteX20" fmla="*/ 5339 w 10178"/>
                <a:gd name="connsiteY20" fmla="*/ 9548 h 10107"/>
                <a:gd name="connsiteX21" fmla="*/ 4858 w 10178"/>
                <a:gd name="connsiteY21" fmla="*/ 9490 h 10107"/>
                <a:gd name="connsiteX22" fmla="*/ 4398 w 10178"/>
                <a:gd name="connsiteY22" fmla="*/ 9394 h 10107"/>
                <a:gd name="connsiteX23" fmla="*/ 3939 w 10178"/>
                <a:gd name="connsiteY23" fmla="*/ 9259 h 10107"/>
                <a:gd name="connsiteX24" fmla="*/ 3479 w 10178"/>
                <a:gd name="connsiteY24" fmla="*/ 9086 h 10107"/>
                <a:gd name="connsiteX25" fmla="*/ 3063 w 10178"/>
                <a:gd name="connsiteY25" fmla="*/ 8874 h 10107"/>
                <a:gd name="connsiteX26" fmla="*/ 2648 w 10178"/>
                <a:gd name="connsiteY26" fmla="*/ 8623 h 10107"/>
                <a:gd name="connsiteX27" fmla="*/ 2276 w 10178"/>
                <a:gd name="connsiteY27" fmla="*/ 8334 h 10107"/>
                <a:gd name="connsiteX28" fmla="*/ 1926 w 10178"/>
                <a:gd name="connsiteY28" fmla="*/ 8007 h 10107"/>
                <a:gd name="connsiteX29" fmla="*/ 1597 w 10178"/>
                <a:gd name="connsiteY29" fmla="*/ 7660 h 10107"/>
                <a:gd name="connsiteX30" fmla="*/ 1313 w 10178"/>
                <a:gd name="connsiteY30" fmla="*/ 7255 h 10107"/>
                <a:gd name="connsiteX31" fmla="*/ 1313 w 10178"/>
                <a:gd name="connsiteY31" fmla="*/ 7255 h 10107"/>
                <a:gd name="connsiteX32" fmla="*/ 1072 w 10178"/>
                <a:gd name="connsiteY32" fmla="*/ 6851 h 10107"/>
                <a:gd name="connsiteX33" fmla="*/ 897 w 10178"/>
                <a:gd name="connsiteY33" fmla="*/ 6427 h 10107"/>
                <a:gd name="connsiteX34" fmla="*/ 744 w 10178"/>
                <a:gd name="connsiteY34" fmla="*/ 6003 h 10107"/>
                <a:gd name="connsiteX35" fmla="*/ 656 w 10178"/>
                <a:gd name="connsiteY35" fmla="*/ 5579 h 10107"/>
                <a:gd name="connsiteX36" fmla="*/ 613 w 10178"/>
                <a:gd name="connsiteY36" fmla="*/ 5136 h 10107"/>
                <a:gd name="connsiteX37" fmla="*/ 635 w 10178"/>
                <a:gd name="connsiteY37" fmla="*/ 4712 h 10107"/>
                <a:gd name="connsiteX38" fmla="*/ 678 w 10178"/>
                <a:gd name="connsiteY38" fmla="*/ 4269 h 10107"/>
                <a:gd name="connsiteX39" fmla="*/ 766 w 10178"/>
                <a:gd name="connsiteY39" fmla="*/ 3864 h 10107"/>
                <a:gd name="connsiteX40" fmla="*/ 919 w 10178"/>
                <a:gd name="connsiteY40" fmla="*/ 3460 h 10107"/>
                <a:gd name="connsiteX41" fmla="*/ 1094 w 10178"/>
                <a:gd name="connsiteY41" fmla="*/ 3055 h 10107"/>
                <a:gd name="connsiteX42" fmla="*/ 1335 w 10178"/>
                <a:gd name="connsiteY42" fmla="*/ 2689 h 10107"/>
                <a:gd name="connsiteX43" fmla="*/ 1597 w 10178"/>
                <a:gd name="connsiteY43" fmla="*/ 2323 h 10107"/>
                <a:gd name="connsiteX44" fmla="*/ 1904 w 10178"/>
                <a:gd name="connsiteY44" fmla="*/ 1995 h 10107"/>
                <a:gd name="connsiteX45" fmla="*/ 2254 w 10178"/>
                <a:gd name="connsiteY45" fmla="*/ 1687 h 10107"/>
                <a:gd name="connsiteX46" fmla="*/ 2648 w 10178"/>
                <a:gd name="connsiteY46" fmla="*/ 1417 h 10107"/>
                <a:gd name="connsiteX47" fmla="*/ 2845 w 10178"/>
                <a:gd name="connsiteY47" fmla="*/ 1282 h 10107"/>
                <a:gd name="connsiteX48" fmla="*/ 3063 w 10178"/>
                <a:gd name="connsiteY48" fmla="*/ 1167 h 10107"/>
                <a:gd name="connsiteX49" fmla="*/ 3063 w 10178"/>
                <a:gd name="connsiteY49" fmla="*/ 1167 h 10107"/>
                <a:gd name="connsiteX50" fmla="*/ 3435 w 10178"/>
                <a:gd name="connsiteY50" fmla="*/ 1013 h 10107"/>
                <a:gd name="connsiteX51" fmla="*/ 3786 w 10178"/>
                <a:gd name="connsiteY51" fmla="*/ 878 h 10107"/>
                <a:gd name="connsiteX52" fmla="*/ 4158 w 10178"/>
                <a:gd name="connsiteY52" fmla="*/ 762 h 10107"/>
                <a:gd name="connsiteX53" fmla="*/ 4530 w 10178"/>
                <a:gd name="connsiteY53" fmla="*/ 685 h 10107"/>
                <a:gd name="connsiteX54" fmla="*/ 4902 w 10178"/>
                <a:gd name="connsiteY54" fmla="*/ 627 h 10107"/>
                <a:gd name="connsiteX55" fmla="*/ 5295 w 10178"/>
                <a:gd name="connsiteY55" fmla="*/ 608 h 10107"/>
                <a:gd name="connsiteX56" fmla="*/ 5667 w 10178"/>
                <a:gd name="connsiteY56" fmla="*/ 608 h 10107"/>
                <a:gd name="connsiteX57" fmla="*/ 6039 w 10178"/>
                <a:gd name="connsiteY57" fmla="*/ 627 h 10107"/>
                <a:gd name="connsiteX58" fmla="*/ 6039 w 10178"/>
                <a:gd name="connsiteY58" fmla="*/ 627 h 10107"/>
                <a:gd name="connsiteX59" fmla="*/ 5591 w 10178"/>
                <a:gd name="connsiteY59" fmla="*/ 270 h 10107"/>
                <a:gd name="connsiteX60" fmla="*/ 5164 w 10178"/>
                <a:gd name="connsiteY60" fmla="*/ 0 h 10107"/>
                <a:gd name="connsiteX61" fmla="*/ 4661 w 10178"/>
                <a:gd name="connsiteY61" fmla="*/ 107 h 10107"/>
                <a:gd name="connsiteX62" fmla="*/ 4661 w 10178"/>
                <a:gd name="connsiteY62" fmla="*/ 107 h 10107"/>
                <a:gd name="connsiteX63" fmla="*/ 4179 w 10178"/>
                <a:gd name="connsiteY63" fmla="*/ 203 h 10107"/>
                <a:gd name="connsiteX64" fmla="*/ 3698 w 10178"/>
                <a:gd name="connsiteY64" fmla="*/ 319 h 10107"/>
                <a:gd name="connsiteX65" fmla="*/ 3217 w 10178"/>
                <a:gd name="connsiteY65" fmla="*/ 492 h 10107"/>
                <a:gd name="connsiteX66" fmla="*/ 2757 w 10178"/>
                <a:gd name="connsiteY66" fmla="*/ 704 h 10107"/>
                <a:gd name="connsiteX67" fmla="*/ 2757 w 10178"/>
                <a:gd name="connsiteY67" fmla="*/ 704 h 10107"/>
                <a:gd name="connsiteX68" fmla="*/ 2516 w 10178"/>
                <a:gd name="connsiteY68" fmla="*/ 820 h 10107"/>
                <a:gd name="connsiteX69" fmla="*/ 2276 w 10178"/>
                <a:gd name="connsiteY69" fmla="*/ 974 h 10107"/>
                <a:gd name="connsiteX70" fmla="*/ 2057 w 10178"/>
                <a:gd name="connsiteY70" fmla="*/ 1128 h 10107"/>
                <a:gd name="connsiteX71" fmla="*/ 1838 w 10178"/>
                <a:gd name="connsiteY71" fmla="*/ 1282 h 10107"/>
                <a:gd name="connsiteX72" fmla="*/ 1641 w 10178"/>
                <a:gd name="connsiteY72" fmla="*/ 1456 h 10107"/>
                <a:gd name="connsiteX73" fmla="*/ 1444 w 10178"/>
                <a:gd name="connsiteY73" fmla="*/ 1629 h 10107"/>
                <a:gd name="connsiteX74" fmla="*/ 1269 w 10178"/>
                <a:gd name="connsiteY74" fmla="*/ 1803 h 10107"/>
                <a:gd name="connsiteX75" fmla="*/ 1094 w 10178"/>
                <a:gd name="connsiteY75" fmla="*/ 1995 h 10107"/>
                <a:gd name="connsiteX76" fmla="*/ 941 w 10178"/>
                <a:gd name="connsiteY76" fmla="*/ 2188 h 10107"/>
                <a:gd name="connsiteX77" fmla="*/ 810 w 10178"/>
                <a:gd name="connsiteY77" fmla="*/ 2400 h 10107"/>
                <a:gd name="connsiteX78" fmla="*/ 656 w 10178"/>
                <a:gd name="connsiteY78" fmla="*/ 2612 h 10107"/>
                <a:gd name="connsiteX79" fmla="*/ 547 w 10178"/>
                <a:gd name="connsiteY79" fmla="*/ 2824 h 10107"/>
                <a:gd name="connsiteX80" fmla="*/ 328 w 10178"/>
                <a:gd name="connsiteY80" fmla="*/ 3267 h 10107"/>
                <a:gd name="connsiteX81" fmla="*/ 175 w 10178"/>
                <a:gd name="connsiteY81" fmla="*/ 3710 h 10107"/>
                <a:gd name="connsiteX82" fmla="*/ 66 w 10178"/>
                <a:gd name="connsiteY82" fmla="*/ 4192 h 10107"/>
                <a:gd name="connsiteX83" fmla="*/ 0 w 10178"/>
                <a:gd name="connsiteY83" fmla="*/ 4673 h 10107"/>
                <a:gd name="connsiteX84" fmla="*/ 0 w 10178"/>
                <a:gd name="connsiteY84" fmla="*/ 4905 h 10107"/>
                <a:gd name="connsiteX85" fmla="*/ 0 w 10178"/>
                <a:gd name="connsiteY85" fmla="*/ 5155 h 10107"/>
                <a:gd name="connsiteX86" fmla="*/ 22 w 10178"/>
                <a:gd name="connsiteY86" fmla="*/ 5386 h 10107"/>
                <a:gd name="connsiteX87" fmla="*/ 44 w 10178"/>
                <a:gd name="connsiteY87" fmla="*/ 5637 h 10107"/>
                <a:gd name="connsiteX88" fmla="*/ 88 w 10178"/>
                <a:gd name="connsiteY88" fmla="*/ 5887 h 10107"/>
                <a:gd name="connsiteX89" fmla="*/ 153 w 10178"/>
                <a:gd name="connsiteY89" fmla="*/ 6119 h 10107"/>
                <a:gd name="connsiteX90" fmla="*/ 219 w 10178"/>
                <a:gd name="connsiteY90" fmla="*/ 6369 h 10107"/>
                <a:gd name="connsiteX91" fmla="*/ 306 w 10178"/>
                <a:gd name="connsiteY91" fmla="*/ 6600 h 10107"/>
                <a:gd name="connsiteX92" fmla="*/ 394 w 10178"/>
                <a:gd name="connsiteY92" fmla="*/ 6831 h 10107"/>
                <a:gd name="connsiteX93" fmla="*/ 503 w 10178"/>
                <a:gd name="connsiteY93" fmla="*/ 7082 h 10107"/>
                <a:gd name="connsiteX94" fmla="*/ 635 w 10178"/>
                <a:gd name="connsiteY94" fmla="*/ 7313 h 10107"/>
                <a:gd name="connsiteX95" fmla="*/ 788 w 10178"/>
                <a:gd name="connsiteY95" fmla="*/ 7544 h 10107"/>
                <a:gd name="connsiteX96" fmla="*/ 788 w 10178"/>
                <a:gd name="connsiteY96" fmla="*/ 7544 h 10107"/>
                <a:gd name="connsiteX97" fmla="*/ 941 w 10178"/>
                <a:gd name="connsiteY97" fmla="*/ 7756 h 10107"/>
                <a:gd name="connsiteX98" fmla="*/ 1094 w 10178"/>
                <a:gd name="connsiteY98" fmla="*/ 7968 h 10107"/>
                <a:gd name="connsiteX99" fmla="*/ 1269 w 10178"/>
                <a:gd name="connsiteY99" fmla="*/ 8180 h 10107"/>
                <a:gd name="connsiteX100" fmla="*/ 1466 w 10178"/>
                <a:gd name="connsiteY100" fmla="*/ 8373 h 10107"/>
                <a:gd name="connsiteX101" fmla="*/ 1641 w 10178"/>
                <a:gd name="connsiteY101" fmla="*/ 8546 h 10107"/>
                <a:gd name="connsiteX102" fmla="*/ 1860 w 10178"/>
                <a:gd name="connsiteY102" fmla="*/ 8739 h 10107"/>
                <a:gd name="connsiteX103" fmla="*/ 2057 w 10178"/>
                <a:gd name="connsiteY103" fmla="*/ 8893 h 10107"/>
                <a:gd name="connsiteX104" fmla="*/ 2276 w 10178"/>
                <a:gd name="connsiteY104" fmla="*/ 9047 h 10107"/>
                <a:gd name="connsiteX105" fmla="*/ 2495 w 10178"/>
                <a:gd name="connsiteY105" fmla="*/ 9201 h 10107"/>
                <a:gd name="connsiteX106" fmla="*/ 2735 w 10178"/>
                <a:gd name="connsiteY106" fmla="*/ 9336 h 10107"/>
                <a:gd name="connsiteX107" fmla="*/ 2976 w 10178"/>
                <a:gd name="connsiteY107" fmla="*/ 9452 h 10107"/>
                <a:gd name="connsiteX108" fmla="*/ 3217 w 10178"/>
                <a:gd name="connsiteY108" fmla="*/ 9568 h 10107"/>
                <a:gd name="connsiteX109" fmla="*/ 3720 w 10178"/>
                <a:gd name="connsiteY109" fmla="*/ 9760 h 10107"/>
                <a:gd name="connsiteX110" fmla="*/ 4223 w 10178"/>
                <a:gd name="connsiteY110" fmla="*/ 9914 h 10107"/>
                <a:gd name="connsiteX111" fmla="*/ 4748 w 10178"/>
                <a:gd name="connsiteY111" fmla="*/ 10030 h 10107"/>
                <a:gd name="connsiteX112" fmla="*/ 5295 w 10178"/>
                <a:gd name="connsiteY112" fmla="*/ 10088 h 10107"/>
                <a:gd name="connsiteX113" fmla="*/ 5558 w 10178"/>
                <a:gd name="connsiteY113" fmla="*/ 10107 h 10107"/>
                <a:gd name="connsiteX114" fmla="*/ 5842 w 10178"/>
                <a:gd name="connsiteY114" fmla="*/ 10107 h 10107"/>
                <a:gd name="connsiteX115" fmla="*/ 6105 w 10178"/>
                <a:gd name="connsiteY115" fmla="*/ 10107 h 10107"/>
                <a:gd name="connsiteX116" fmla="*/ 6389 w 10178"/>
                <a:gd name="connsiteY116" fmla="*/ 10088 h 10107"/>
                <a:gd name="connsiteX117" fmla="*/ 6652 w 10178"/>
                <a:gd name="connsiteY117" fmla="*/ 10049 h 10107"/>
                <a:gd name="connsiteX118" fmla="*/ 6915 w 10178"/>
                <a:gd name="connsiteY118" fmla="*/ 10011 h 10107"/>
                <a:gd name="connsiteX119" fmla="*/ 7199 w 10178"/>
                <a:gd name="connsiteY119" fmla="*/ 9953 h 10107"/>
                <a:gd name="connsiteX120" fmla="*/ 7462 w 10178"/>
                <a:gd name="connsiteY120" fmla="*/ 9876 h 10107"/>
                <a:gd name="connsiteX121" fmla="*/ 7724 w 10178"/>
                <a:gd name="connsiteY121" fmla="*/ 9799 h 10107"/>
                <a:gd name="connsiteX122" fmla="*/ 7987 w 10178"/>
                <a:gd name="connsiteY122" fmla="*/ 9702 h 10107"/>
                <a:gd name="connsiteX123" fmla="*/ 8249 w 10178"/>
                <a:gd name="connsiteY123" fmla="*/ 9587 h 10107"/>
                <a:gd name="connsiteX124" fmla="*/ 8490 w 10178"/>
                <a:gd name="connsiteY124" fmla="*/ 9471 h 10107"/>
                <a:gd name="connsiteX125" fmla="*/ 8490 w 10178"/>
                <a:gd name="connsiteY125" fmla="*/ 9471 h 10107"/>
                <a:gd name="connsiteX126" fmla="*/ 8818 w 10178"/>
                <a:gd name="connsiteY126" fmla="*/ 9298 h 10107"/>
                <a:gd name="connsiteX127" fmla="*/ 9125 w 10178"/>
                <a:gd name="connsiteY127" fmla="*/ 9086 h 10107"/>
                <a:gd name="connsiteX128" fmla="*/ 9431 w 10178"/>
                <a:gd name="connsiteY128" fmla="*/ 8874 h 10107"/>
                <a:gd name="connsiteX129" fmla="*/ 9694 w 10178"/>
                <a:gd name="connsiteY129" fmla="*/ 8643 h 10107"/>
                <a:gd name="connsiteX130" fmla="*/ 9694 w 10178"/>
                <a:gd name="connsiteY130" fmla="*/ 8643 h 10107"/>
                <a:gd name="connsiteX0" fmla="*/ 9694 w 10180"/>
                <a:gd name="connsiteY0" fmla="*/ 8643 h 10107"/>
                <a:gd name="connsiteX1" fmla="*/ 9694 w 10180"/>
                <a:gd name="connsiteY1" fmla="*/ 8643 h 10107"/>
                <a:gd name="connsiteX2" fmla="*/ 10110 w 10180"/>
                <a:gd name="connsiteY2" fmla="*/ 8266 h 10107"/>
                <a:gd name="connsiteX3" fmla="*/ 10131 w 10180"/>
                <a:gd name="connsiteY3" fmla="*/ 7711 h 10107"/>
                <a:gd name="connsiteX4" fmla="*/ 10173 w 10180"/>
                <a:gd name="connsiteY4" fmla="*/ 7118 h 10107"/>
                <a:gd name="connsiteX5" fmla="*/ 9847 w 10180"/>
                <a:gd name="connsiteY5" fmla="*/ 7602 h 10107"/>
                <a:gd name="connsiteX6" fmla="*/ 9650 w 10180"/>
                <a:gd name="connsiteY6" fmla="*/ 7833 h 10107"/>
                <a:gd name="connsiteX7" fmla="*/ 9453 w 10180"/>
                <a:gd name="connsiteY7" fmla="*/ 8065 h 10107"/>
                <a:gd name="connsiteX8" fmla="*/ 9234 w 10180"/>
                <a:gd name="connsiteY8" fmla="*/ 8277 h 10107"/>
                <a:gd name="connsiteX9" fmla="*/ 8993 w 10180"/>
                <a:gd name="connsiteY9" fmla="*/ 8469 h 10107"/>
                <a:gd name="connsiteX10" fmla="*/ 8753 w 10180"/>
                <a:gd name="connsiteY10" fmla="*/ 8662 h 10107"/>
                <a:gd name="connsiteX11" fmla="*/ 8468 w 10180"/>
                <a:gd name="connsiteY11" fmla="*/ 8835 h 10107"/>
                <a:gd name="connsiteX12" fmla="*/ 8184 w 10180"/>
                <a:gd name="connsiteY12" fmla="*/ 8989 h 10107"/>
                <a:gd name="connsiteX13" fmla="*/ 8184 w 10180"/>
                <a:gd name="connsiteY13" fmla="*/ 8989 h 10107"/>
                <a:gd name="connsiteX14" fmla="*/ 7965 w 10180"/>
                <a:gd name="connsiteY14" fmla="*/ 9105 h 10107"/>
                <a:gd name="connsiteX15" fmla="*/ 7724 w 10180"/>
                <a:gd name="connsiteY15" fmla="*/ 9201 h 10107"/>
                <a:gd name="connsiteX16" fmla="*/ 7265 w 10180"/>
                <a:gd name="connsiteY16" fmla="*/ 9356 h 10107"/>
                <a:gd name="connsiteX17" fmla="*/ 6783 w 10180"/>
                <a:gd name="connsiteY17" fmla="*/ 9471 h 10107"/>
                <a:gd name="connsiteX18" fmla="*/ 6302 w 10180"/>
                <a:gd name="connsiteY18" fmla="*/ 9529 h 10107"/>
                <a:gd name="connsiteX19" fmla="*/ 5821 w 10180"/>
                <a:gd name="connsiteY19" fmla="*/ 9568 h 10107"/>
                <a:gd name="connsiteX20" fmla="*/ 5339 w 10180"/>
                <a:gd name="connsiteY20" fmla="*/ 9548 h 10107"/>
                <a:gd name="connsiteX21" fmla="*/ 4858 w 10180"/>
                <a:gd name="connsiteY21" fmla="*/ 9490 h 10107"/>
                <a:gd name="connsiteX22" fmla="*/ 4398 w 10180"/>
                <a:gd name="connsiteY22" fmla="*/ 9394 h 10107"/>
                <a:gd name="connsiteX23" fmla="*/ 3939 w 10180"/>
                <a:gd name="connsiteY23" fmla="*/ 9259 h 10107"/>
                <a:gd name="connsiteX24" fmla="*/ 3479 w 10180"/>
                <a:gd name="connsiteY24" fmla="*/ 9086 h 10107"/>
                <a:gd name="connsiteX25" fmla="*/ 3063 w 10180"/>
                <a:gd name="connsiteY25" fmla="*/ 8874 h 10107"/>
                <a:gd name="connsiteX26" fmla="*/ 2648 w 10180"/>
                <a:gd name="connsiteY26" fmla="*/ 8623 h 10107"/>
                <a:gd name="connsiteX27" fmla="*/ 2276 w 10180"/>
                <a:gd name="connsiteY27" fmla="*/ 8334 h 10107"/>
                <a:gd name="connsiteX28" fmla="*/ 1926 w 10180"/>
                <a:gd name="connsiteY28" fmla="*/ 8007 h 10107"/>
                <a:gd name="connsiteX29" fmla="*/ 1597 w 10180"/>
                <a:gd name="connsiteY29" fmla="*/ 7660 h 10107"/>
                <a:gd name="connsiteX30" fmla="*/ 1313 w 10180"/>
                <a:gd name="connsiteY30" fmla="*/ 7255 h 10107"/>
                <a:gd name="connsiteX31" fmla="*/ 1313 w 10180"/>
                <a:gd name="connsiteY31" fmla="*/ 7255 h 10107"/>
                <a:gd name="connsiteX32" fmla="*/ 1072 w 10180"/>
                <a:gd name="connsiteY32" fmla="*/ 6851 h 10107"/>
                <a:gd name="connsiteX33" fmla="*/ 897 w 10180"/>
                <a:gd name="connsiteY33" fmla="*/ 6427 h 10107"/>
                <a:gd name="connsiteX34" fmla="*/ 744 w 10180"/>
                <a:gd name="connsiteY34" fmla="*/ 6003 h 10107"/>
                <a:gd name="connsiteX35" fmla="*/ 656 w 10180"/>
                <a:gd name="connsiteY35" fmla="*/ 5579 h 10107"/>
                <a:gd name="connsiteX36" fmla="*/ 613 w 10180"/>
                <a:gd name="connsiteY36" fmla="*/ 5136 h 10107"/>
                <a:gd name="connsiteX37" fmla="*/ 635 w 10180"/>
                <a:gd name="connsiteY37" fmla="*/ 4712 h 10107"/>
                <a:gd name="connsiteX38" fmla="*/ 678 w 10180"/>
                <a:gd name="connsiteY38" fmla="*/ 4269 h 10107"/>
                <a:gd name="connsiteX39" fmla="*/ 766 w 10180"/>
                <a:gd name="connsiteY39" fmla="*/ 3864 h 10107"/>
                <a:gd name="connsiteX40" fmla="*/ 919 w 10180"/>
                <a:gd name="connsiteY40" fmla="*/ 3460 h 10107"/>
                <a:gd name="connsiteX41" fmla="*/ 1094 w 10180"/>
                <a:gd name="connsiteY41" fmla="*/ 3055 h 10107"/>
                <a:gd name="connsiteX42" fmla="*/ 1335 w 10180"/>
                <a:gd name="connsiteY42" fmla="*/ 2689 h 10107"/>
                <a:gd name="connsiteX43" fmla="*/ 1597 w 10180"/>
                <a:gd name="connsiteY43" fmla="*/ 2323 h 10107"/>
                <a:gd name="connsiteX44" fmla="*/ 1904 w 10180"/>
                <a:gd name="connsiteY44" fmla="*/ 1995 h 10107"/>
                <a:gd name="connsiteX45" fmla="*/ 2254 w 10180"/>
                <a:gd name="connsiteY45" fmla="*/ 1687 h 10107"/>
                <a:gd name="connsiteX46" fmla="*/ 2648 w 10180"/>
                <a:gd name="connsiteY46" fmla="*/ 1417 h 10107"/>
                <a:gd name="connsiteX47" fmla="*/ 2845 w 10180"/>
                <a:gd name="connsiteY47" fmla="*/ 1282 h 10107"/>
                <a:gd name="connsiteX48" fmla="*/ 3063 w 10180"/>
                <a:gd name="connsiteY48" fmla="*/ 1167 h 10107"/>
                <a:gd name="connsiteX49" fmla="*/ 3063 w 10180"/>
                <a:gd name="connsiteY49" fmla="*/ 1167 h 10107"/>
                <a:gd name="connsiteX50" fmla="*/ 3435 w 10180"/>
                <a:gd name="connsiteY50" fmla="*/ 1013 h 10107"/>
                <a:gd name="connsiteX51" fmla="*/ 3786 w 10180"/>
                <a:gd name="connsiteY51" fmla="*/ 878 h 10107"/>
                <a:gd name="connsiteX52" fmla="*/ 4158 w 10180"/>
                <a:gd name="connsiteY52" fmla="*/ 762 h 10107"/>
                <a:gd name="connsiteX53" fmla="*/ 4530 w 10180"/>
                <a:gd name="connsiteY53" fmla="*/ 685 h 10107"/>
                <a:gd name="connsiteX54" fmla="*/ 4902 w 10180"/>
                <a:gd name="connsiteY54" fmla="*/ 627 h 10107"/>
                <a:gd name="connsiteX55" fmla="*/ 5295 w 10180"/>
                <a:gd name="connsiteY55" fmla="*/ 608 h 10107"/>
                <a:gd name="connsiteX56" fmla="*/ 5667 w 10180"/>
                <a:gd name="connsiteY56" fmla="*/ 608 h 10107"/>
                <a:gd name="connsiteX57" fmla="*/ 6039 w 10180"/>
                <a:gd name="connsiteY57" fmla="*/ 627 h 10107"/>
                <a:gd name="connsiteX58" fmla="*/ 6039 w 10180"/>
                <a:gd name="connsiteY58" fmla="*/ 627 h 10107"/>
                <a:gd name="connsiteX59" fmla="*/ 5591 w 10180"/>
                <a:gd name="connsiteY59" fmla="*/ 270 h 10107"/>
                <a:gd name="connsiteX60" fmla="*/ 5164 w 10180"/>
                <a:gd name="connsiteY60" fmla="*/ 0 h 10107"/>
                <a:gd name="connsiteX61" fmla="*/ 4661 w 10180"/>
                <a:gd name="connsiteY61" fmla="*/ 107 h 10107"/>
                <a:gd name="connsiteX62" fmla="*/ 4661 w 10180"/>
                <a:gd name="connsiteY62" fmla="*/ 107 h 10107"/>
                <a:gd name="connsiteX63" fmla="*/ 4179 w 10180"/>
                <a:gd name="connsiteY63" fmla="*/ 203 h 10107"/>
                <a:gd name="connsiteX64" fmla="*/ 3698 w 10180"/>
                <a:gd name="connsiteY64" fmla="*/ 319 h 10107"/>
                <a:gd name="connsiteX65" fmla="*/ 3217 w 10180"/>
                <a:gd name="connsiteY65" fmla="*/ 492 h 10107"/>
                <a:gd name="connsiteX66" fmla="*/ 2757 w 10180"/>
                <a:gd name="connsiteY66" fmla="*/ 704 h 10107"/>
                <a:gd name="connsiteX67" fmla="*/ 2757 w 10180"/>
                <a:gd name="connsiteY67" fmla="*/ 704 h 10107"/>
                <a:gd name="connsiteX68" fmla="*/ 2516 w 10180"/>
                <a:gd name="connsiteY68" fmla="*/ 820 h 10107"/>
                <a:gd name="connsiteX69" fmla="*/ 2276 w 10180"/>
                <a:gd name="connsiteY69" fmla="*/ 974 h 10107"/>
                <a:gd name="connsiteX70" fmla="*/ 2057 w 10180"/>
                <a:gd name="connsiteY70" fmla="*/ 1128 h 10107"/>
                <a:gd name="connsiteX71" fmla="*/ 1838 w 10180"/>
                <a:gd name="connsiteY71" fmla="*/ 1282 h 10107"/>
                <a:gd name="connsiteX72" fmla="*/ 1641 w 10180"/>
                <a:gd name="connsiteY72" fmla="*/ 1456 h 10107"/>
                <a:gd name="connsiteX73" fmla="*/ 1444 w 10180"/>
                <a:gd name="connsiteY73" fmla="*/ 1629 h 10107"/>
                <a:gd name="connsiteX74" fmla="*/ 1269 w 10180"/>
                <a:gd name="connsiteY74" fmla="*/ 1803 h 10107"/>
                <a:gd name="connsiteX75" fmla="*/ 1094 w 10180"/>
                <a:gd name="connsiteY75" fmla="*/ 1995 h 10107"/>
                <a:gd name="connsiteX76" fmla="*/ 941 w 10180"/>
                <a:gd name="connsiteY76" fmla="*/ 2188 h 10107"/>
                <a:gd name="connsiteX77" fmla="*/ 810 w 10180"/>
                <a:gd name="connsiteY77" fmla="*/ 2400 h 10107"/>
                <a:gd name="connsiteX78" fmla="*/ 656 w 10180"/>
                <a:gd name="connsiteY78" fmla="*/ 2612 h 10107"/>
                <a:gd name="connsiteX79" fmla="*/ 547 w 10180"/>
                <a:gd name="connsiteY79" fmla="*/ 2824 h 10107"/>
                <a:gd name="connsiteX80" fmla="*/ 328 w 10180"/>
                <a:gd name="connsiteY80" fmla="*/ 3267 h 10107"/>
                <a:gd name="connsiteX81" fmla="*/ 175 w 10180"/>
                <a:gd name="connsiteY81" fmla="*/ 3710 h 10107"/>
                <a:gd name="connsiteX82" fmla="*/ 66 w 10180"/>
                <a:gd name="connsiteY82" fmla="*/ 4192 h 10107"/>
                <a:gd name="connsiteX83" fmla="*/ 0 w 10180"/>
                <a:gd name="connsiteY83" fmla="*/ 4673 h 10107"/>
                <a:gd name="connsiteX84" fmla="*/ 0 w 10180"/>
                <a:gd name="connsiteY84" fmla="*/ 4905 h 10107"/>
                <a:gd name="connsiteX85" fmla="*/ 0 w 10180"/>
                <a:gd name="connsiteY85" fmla="*/ 5155 h 10107"/>
                <a:gd name="connsiteX86" fmla="*/ 22 w 10180"/>
                <a:gd name="connsiteY86" fmla="*/ 5386 h 10107"/>
                <a:gd name="connsiteX87" fmla="*/ 44 w 10180"/>
                <a:gd name="connsiteY87" fmla="*/ 5637 h 10107"/>
                <a:gd name="connsiteX88" fmla="*/ 88 w 10180"/>
                <a:gd name="connsiteY88" fmla="*/ 5887 h 10107"/>
                <a:gd name="connsiteX89" fmla="*/ 153 w 10180"/>
                <a:gd name="connsiteY89" fmla="*/ 6119 h 10107"/>
                <a:gd name="connsiteX90" fmla="*/ 219 w 10180"/>
                <a:gd name="connsiteY90" fmla="*/ 6369 h 10107"/>
                <a:gd name="connsiteX91" fmla="*/ 306 w 10180"/>
                <a:gd name="connsiteY91" fmla="*/ 6600 h 10107"/>
                <a:gd name="connsiteX92" fmla="*/ 394 w 10180"/>
                <a:gd name="connsiteY92" fmla="*/ 6831 h 10107"/>
                <a:gd name="connsiteX93" fmla="*/ 503 w 10180"/>
                <a:gd name="connsiteY93" fmla="*/ 7082 h 10107"/>
                <a:gd name="connsiteX94" fmla="*/ 635 w 10180"/>
                <a:gd name="connsiteY94" fmla="*/ 7313 h 10107"/>
                <a:gd name="connsiteX95" fmla="*/ 788 w 10180"/>
                <a:gd name="connsiteY95" fmla="*/ 7544 h 10107"/>
                <a:gd name="connsiteX96" fmla="*/ 788 w 10180"/>
                <a:gd name="connsiteY96" fmla="*/ 7544 h 10107"/>
                <a:gd name="connsiteX97" fmla="*/ 941 w 10180"/>
                <a:gd name="connsiteY97" fmla="*/ 7756 h 10107"/>
                <a:gd name="connsiteX98" fmla="*/ 1094 w 10180"/>
                <a:gd name="connsiteY98" fmla="*/ 7968 h 10107"/>
                <a:gd name="connsiteX99" fmla="*/ 1269 w 10180"/>
                <a:gd name="connsiteY99" fmla="*/ 8180 h 10107"/>
                <a:gd name="connsiteX100" fmla="*/ 1466 w 10180"/>
                <a:gd name="connsiteY100" fmla="*/ 8373 h 10107"/>
                <a:gd name="connsiteX101" fmla="*/ 1641 w 10180"/>
                <a:gd name="connsiteY101" fmla="*/ 8546 h 10107"/>
                <a:gd name="connsiteX102" fmla="*/ 1860 w 10180"/>
                <a:gd name="connsiteY102" fmla="*/ 8739 h 10107"/>
                <a:gd name="connsiteX103" fmla="*/ 2057 w 10180"/>
                <a:gd name="connsiteY103" fmla="*/ 8893 h 10107"/>
                <a:gd name="connsiteX104" fmla="*/ 2276 w 10180"/>
                <a:gd name="connsiteY104" fmla="*/ 9047 h 10107"/>
                <a:gd name="connsiteX105" fmla="*/ 2495 w 10180"/>
                <a:gd name="connsiteY105" fmla="*/ 9201 h 10107"/>
                <a:gd name="connsiteX106" fmla="*/ 2735 w 10180"/>
                <a:gd name="connsiteY106" fmla="*/ 9336 h 10107"/>
                <a:gd name="connsiteX107" fmla="*/ 2976 w 10180"/>
                <a:gd name="connsiteY107" fmla="*/ 9452 h 10107"/>
                <a:gd name="connsiteX108" fmla="*/ 3217 w 10180"/>
                <a:gd name="connsiteY108" fmla="*/ 9568 h 10107"/>
                <a:gd name="connsiteX109" fmla="*/ 3720 w 10180"/>
                <a:gd name="connsiteY109" fmla="*/ 9760 h 10107"/>
                <a:gd name="connsiteX110" fmla="*/ 4223 w 10180"/>
                <a:gd name="connsiteY110" fmla="*/ 9914 h 10107"/>
                <a:gd name="connsiteX111" fmla="*/ 4748 w 10180"/>
                <a:gd name="connsiteY111" fmla="*/ 10030 h 10107"/>
                <a:gd name="connsiteX112" fmla="*/ 5295 w 10180"/>
                <a:gd name="connsiteY112" fmla="*/ 10088 h 10107"/>
                <a:gd name="connsiteX113" fmla="*/ 5558 w 10180"/>
                <a:gd name="connsiteY113" fmla="*/ 10107 h 10107"/>
                <a:gd name="connsiteX114" fmla="*/ 5842 w 10180"/>
                <a:gd name="connsiteY114" fmla="*/ 10107 h 10107"/>
                <a:gd name="connsiteX115" fmla="*/ 6105 w 10180"/>
                <a:gd name="connsiteY115" fmla="*/ 10107 h 10107"/>
                <a:gd name="connsiteX116" fmla="*/ 6389 w 10180"/>
                <a:gd name="connsiteY116" fmla="*/ 10088 h 10107"/>
                <a:gd name="connsiteX117" fmla="*/ 6652 w 10180"/>
                <a:gd name="connsiteY117" fmla="*/ 10049 h 10107"/>
                <a:gd name="connsiteX118" fmla="*/ 6915 w 10180"/>
                <a:gd name="connsiteY118" fmla="*/ 10011 h 10107"/>
                <a:gd name="connsiteX119" fmla="*/ 7199 w 10180"/>
                <a:gd name="connsiteY119" fmla="*/ 9953 h 10107"/>
                <a:gd name="connsiteX120" fmla="*/ 7462 w 10180"/>
                <a:gd name="connsiteY120" fmla="*/ 9876 h 10107"/>
                <a:gd name="connsiteX121" fmla="*/ 7724 w 10180"/>
                <a:gd name="connsiteY121" fmla="*/ 9799 h 10107"/>
                <a:gd name="connsiteX122" fmla="*/ 7987 w 10180"/>
                <a:gd name="connsiteY122" fmla="*/ 9702 h 10107"/>
                <a:gd name="connsiteX123" fmla="*/ 8249 w 10180"/>
                <a:gd name="connsiteY123" fmla="*/ 9587 h 10107"/>
                <a:gd name="connsiteX124" fmla="*/ 8490 w 10180"/>
                <a:gd name="connsiteY124" fmla="*/ 9471 h 10107"/>
                <a:gd name="connsiteX125" fmla="*/ 8490 w 10180"/>
                <a:gd name="connsiteY125" fmla="*/ 9471 h 10107"/>
                <a:gd name="connsiteX126" fmla="*/ 8818 w 10180"/>
                <a:gd name="connsiteY126" fmla="*/ 9298 h 10107"/>
                <a:gd name="connsiteX127" fmla="*/ 9125 w 10180"/>
                <a:gd name="connsiteY127" fmla="*/ 9086 h 10107"/>
                <a:gd name="connsiteX128" fmla="*/ 9431 w 10180"/>
                <a:gd name="connsiteY128" fmla="*/ 8874 h 10107"/>
                <a:gd name="connsiteX129" fmla="*/ 9694 w 10180"/>
                <a:gd name="connsiteY129" fmla="*/ 8643 h 10107"/>
                <a:gd name="connsiteX130" fmla="*/ 9694 w 10180"/>
                <a:gd name="connsiteY130" fmla="*/ 8643 h 10107"/>
                <a:gd name="connsiteX0" fmla="*/ 9694 w 10191"/>
                <a:gd name="connsiteY0" fmla="*/ 8643 h 10107"/>
                <a:gd name="connsiteX1" fmla="*/ 9694 w 10191"/>
                <a:gd name="connsiteY1" fmla="*/ 8643 h 10107"/>
                <a:gd name="connsiteX2" fmla="*/ 10110 w 10191"/>
                <a:gd name="connsiteY2" fmla="*/ 8266 h 10107"/>
                <a:gd name="connsiteX3" fmla="*/ 10131 w 10191"/>
                <a:gd name="connsiteY3" fmla="*/ 7711 h 10107"/>
                <a:gd name="connsiteX4" fmla="*/ 10173 w 10191"/>
                <a:gd name="connsiteY4" fmla="*/ 7118 h 10107"/>
                <a:gd name="connsiteX5" fmla="*/ 9847 w 10191"/>
                <a:gd name="connsiteY5" fmla="*/ 7602 h 10107"/>
                <a:gd name="connsiteX6" fmla="*/ 9650 w 10191"/>
                <a:gd name="connsiteY6" fmla="*/ 7833 h 10107"/>
                <a:gd name="connsiteX7" fmla="*/ 9453 w 10191"/>
                <a:gd name="connsiteY7" fmla="*/ 8065 h 10107"/>
                <a:gd name="connsiteX8" fmla="*/ 9234 w 10191"/>
                <a:gd name="connsiteY8" fmla="*/ 8277 h 10107"/>
                <a:gd name="connsiteX9" fmla="*/ 8993 w 10191"/>
                <a:gd name="connsiteY9" fmla="*/ 8469 h 10107"/>
                <a:gd name="connsiteX10" fmla="*/ 8753 w 10191"/>
                <a:gd name="connsiteY10" fmla="*/ 8662 h 10107"/>
                <a:gd name="connsiteX11" fmla="*/ 8468 w 10191"/>
                <a:gd name="connsiteY11" fmla="*/ 8835 h 10107"/>
                <a:gd name="connsiteX12" fmla="*/ 8184 w 10191"/>
                <a:gd name="connsiteY12" fmla="*/ 8989 h 10107"/>
                <a:gd name="connsiteX13" fmla="*/ 8184 w 10191"/>
                <a:gd name="connsiteY13" fmla="*/ 8989 h 10107"/>
                <a:gd name="connsiteX14" fmla="*/ 7965 w 10191"/>
                <a:gd name="connsiteY14" fmla="*/ 9105 h 10107"/>
                <a:gd name="connsiteX15" fmla="*/ 7724 w 10191"/>
                <a:gd name="connsiteY15" fmla="*/ 9201 h 10107"/>
                <a:gd name="connsiteX16" fmla="*/ 7265 w 10191"/>
                <a:gd name="connsiteY16" fmla="*/ 9356 h 10107"/>
                <a:gd name="connsiteX17" fmla="*/ 6783 w 10191"/>
                <a:gd name="connsiteY17" fmla="*/ 9471 h 10107"/>
                <a:gd name="connsiteX18" fmla="*/ 6302 w 10191"/>
                <a:gd name="connsiteY18" fmla="*/ 9529 h 10107"/>
                <a:gd name="connsiteX19" fmla="*/ 5821 w 10191"/>
                <a:gd name="connsiteY19" fmla="*/ 9568 h 10107"/>
                <a:gd name="connsiteX20" fmla="*/ 5339 w 10191"/>
                <a:gd name="connsiteY20" fmla="*/ 9548 h 10107"/>
                <a:gd name="connsiteX21" fmla="*/ 4858 w 10191"/>
                <a:gd name="connsiteY21" fmla="*/ 9490 h 10107"/>
                <a:gd name="connsiteX22" fmla="*/ 4398 w 10191"/>
                <a:gd name="connsiteY22" fmla="*/ 9394 h 10107"/>
                <a:gd name="connsiteX23" fmla="*/ 3939 w 10191"/>
                <a:gd name="connsiteY23" fmla="*/ 9259 h 10107"/>
                <a:gd name="connsiteX24" fmla="*/ 3479 w 10191"/>
                <a:gd name="connsiteY24" fmla="*/ 9086 h 10107"/>
                <a:gd name="connsiteX25" fmla="*/ 3063 w 10191"/>
                <a:gd name="connsiteY25" fmla="*/ 8874 h 10107"/>
                <a:gd name="connsiteX26" fmla="*/ 2648 w 10191"/>
                <a:gd name="connsiteY26" fmla="*/ 8623 h 10107"/>
                <a:gd name="connsiteX27" fmla="*/ 2276 w 10191"/>
                <a:gd name="connsiteY27" fmla="*/ 8334 h 10107"/>
                <a:gd name="connsiteX28" fmla="*/ 1926 w 10191"/>
                <a:gd name="connsiteY28" fmla="*/ 8007 h 10107"/>
                <a:gd name="connsiteX29" fmla="*/ 1597 w 10191"/>
                <a:gd name="connsiteY29" fmla="*/ 7660 h 10107"/>
                <a:gd name="connsiteX30" fmla="*/ 1313 w 10191"/>
                <a:gd name="connsiteY30" fmla="*/ 7255 h 10107"/>
                <a:gd name="connsiteX31" fmla="*/ 1313 w 10191"/>
                <a:gd name="connsiteY31" fmla="*/ 7255 h 10107"/>
                <a:gd name="connsiteX32" fmla="*/ 1072 w 10191"/>
                <a:gd name="connsiteY32" fmla="*/ 6851 h 10107"/>
                <a:gd name="connsiteX33" fmla="*/ 897 w 10191"/>
                <a:gd name="connsiteY33" fmla="*/ 6427 h 10107"/>
                <a:gd name="connsiteX34" fmla="*/ 744 w 10191"/>
                <a:gd name="connsiteY34" fmla="*/ 6003 h 10107"/>
                <a:gd name="connsiteX35" fmla="*/ 656 w 10191"/>
                <a:gd name="connsiteY35" fmla="*/ 5579 h 10107"/>
                <a:gd name="connsiteX36" fmla="*/ 613 w 10191"/>
                <a:gd name="connsiteY36" fmla="*/ 5136 h 10107"/>
                <a:gd name="connsiteX37" fmla="*/ 635 w 10191"/>
                <a:gd name="connsiteY37" fmla="*/ 4712 h 10107"/>
                <a:gd name="connsiteX38" fmla="*/ 678 w 10191"/>
                <a:gd name="connsiteY38" fmla="*/ 4269 h 10107"/>
                <a:gd name="connsiteX39" fmla="*/ 766 w 10191"/>
                <a:gd name="connsiteY39" fmla="*/ 3864 h 10107"/>
                <a:gd name="connsiteX40" fmla="*/ 919 w 10191"/>
                <a:gd name="connsiteY40" fmla="*/ 3460 h 10107"/>
                <a:gd name="connsiteX41" fmla="*/ 1094 w 10191"/>
                <a:gd name="connsiteY41" fmla="*/ 3055 h 10107"/>
                <a:gd name="connsiteX42" fmla="*/ 1335 w 10191"/>
                <a:gd name="connsiteY42" fmla="*/ 2689 h 10107"/>
                <a:gd name="connsiteX43" fmla="*/ 1597 w 10191"/>
                <a:gd name="connsiteY43" fmla="*/ 2323 h 10107"/>
                <a:gd name="connsiteX44" fmla="*/ 1904 w 10191"/>
                <a:gd name="connsiteY44" fmla="*/ 1995 h 10107"/>
                <a:gd name="connsiteX45" fmla="*/ 2254 w 10191"/>
                <a:gd name="connsiteY45" fmla="*/ 1687 h 10107"/>
                <a:gd name="connsiteX46" fmla="*/ 2648 w 10191"/>
                <a:gd name="connsiteY46" fmla="*/ 1417 h 10107"/>
                <a:gd name="connsiteX47" fmla="*/ 2845 w 10191"/>
                <a:gd name="connsiteY47" fmla="*/ 1282 h 10107"/>
                <a:gd name="connsiteX48" fmla="*/ 3063 w 10191"/>
                <a:gd name="connsiteY48" fmla="*/ 1167 h 10107"/>
                <a:gd name="connsiteX49" fmla="*/ 3063 w 10191"/>
                <a:gd name="connsiteY49" fmla="*/ 1167 h 10107"/>
                <a:gd name="connsiteX50" fmla="*/ 3435 w 10191"/>
                <a:gd name="connsiteY50" fmla="*/ 1013 h 10107"/>
                <a:gd name="connsiteX51" fmla="*/ 3786 w 10191"/>
                <a:gd name="connsiteY51" fmla="*/ 878 h 10107"/>
                <a:gd name="connsiteX52" fmla="*/ 4158 w 10191"/>
                <a:gd name="connsiteY52" fmla="*/ 762 h 10107"/>
                <a:gd name="connsiteX53" fmla="*/ 4530 w 10191"/>
                <a:gd name="connsiteY53" fmla="*/ 685 h 10107"/>
                <a:gd name="connsiteX54" fmla="*/ 4902 w 10191"/>
                <a:gd name="connsiteY54" fmla="*/ 627 h 10107"/>
                <a:gd name="connsiteX55" fmla="*/ 5295 w 10191"/>
                <a:gd name="connsiteY55" fmla="*/ 608 h 10107"/>
                <a:gd name="connsiteX56" fmla="*/ 5667 w 10191"/>
                <a:gd name="connsiteY56" fmla="*/ 608 h 10107"/>
                <a:gd name="connsiteX57" fmla="*/ 6039 w 10191"/>
                <a:gd name="connsiteY57" fmla="*/ 627 h 10107"/>
                <a:gd name="connsiteX58" fmla="*/ 6039 w 10191"/>
                <a:gd name="connsiteY58" fmla="*/ 627 h 10107"/>
                <a:gd name="connsiteX59" fmla="*/ 5591 w 10191"/>
                <a:gd name="connsiteY59" fmla="*/ 270 h 10107"/>
                <a:gd name="connsiteX60" fmla="*/ 5164 w 10191"/>
                <a:gd name="connsiteY60" fmla="*/ 0 h 10107"/>
                <a:gd name="connsiteX61" fmla="*/ 4661 w 10191"/>
                <a:gd name="connsiteY61" fmla="*/ 107 h 10107"/>
                <a:gd name="connsiteX62" fmla="*/ 4661 w 10191"/>
                <a:gd name="connsiteY62" fmla="*/ 107 h 10107"/>
                <a:gd name="connsiteX63" fmla="*/ 4179 w 10191"/>
                <a:gd name="connsiteY63" fmla="*/ 203 h 10107"/>
                <a:gd name="connsiteX64" fmla="*/ 3698 w 10191"/>
                <a:gd name="connsiteY64" fmla="*/ 319 h 10107"/>
                <a:gd name="connsiteX65" fmla="*/ 3217 w 10191"/>
                <a:gd name="connsiteY65" fmla="*/ 492 h 10107"/>
                <a:gd name="connsiteX66" fmla="*/ 2757 w 10191"/>
                <a:gd name="connsiteY66" fmla="*/ 704 h 10107"/>
                <a:gd name="connsiteX67" fmla="*/ 2757 w 10191"/>
                <a:gd name="connsiteY67" fmla="*/ 704 h 10107"/>
                <a:gd name="connsiteX68" fmla="*/ 2516 w 10191"/>
                <a:gd name="connsiteY68" fmla="*/ 820 h 10107"/>
                <a:gd name="connsiteX69" fmla="*/ 2276 w 10191"/>
                <a:gd name="connsiteY69" fmla="*/ 974 h 10107"/>
                <a:gd name="connsiteX70" fmla="*/ 2057 w 10191"/>
                <a:gd name="connsiteY70" fmla="*/ 1128 h 10107"/>
                <a:gd name="connsiteX71" fmla="*/ 1838 w 10191"/>
                <a:gd name="connsiteY71" fmla="*/ 1282 h 10107"/>
                <a:gd name="connsiteX72" fmla="*/ 1641 w 10191"/>
                <a:gd name="connsiteY72" fmla="*/ 1456 h 10107"/>
                <a:gd name="connsiteX73" fmla="*/ 1444 w 10191"/>
                <a:gd name="connsiteY73" fmla="*/ 1629 h 10107"/>
                <a:gd name="connsiteX74" fmla="*/ 1269 w 10191"/>
                <a:gd name="connsiteY74" fmla="*/ 1803 h 10107"/>
                <a:gd name="connsiteX75" fmla="*/ 1094 w 10191"/>
                <a:gd name="connsiteY75" fmla="*/ 1995 h 10107"/>
                <a:gd name="connsiteX76" fmla="*/ 941 w 10191"/>
                <a:gd name="connsiteY76" fmla="*/ 2188 h 10107"/>
                <a:gd name="connsiteX77" fmla="*/ 810 w 10191"/>
                <a:gd name="connsiteY77" fmla="*/ 2400 h 10107"/>
                <a:gd name="connsiteX78" fmla="*/ 656 w 10191"/>
                <a:gd name="connsiteY78" fmla="*/ 2612 h 10107"/>
                <a:gd name="connsiteX79" fmla="*/ 547 w 10191"/>
                <a:gd name="connsiteY79" fmla="*/ 2824 h 10107"/>
                <a:gd name="connsiteX80" fmla="*/ 328 w 10191"/>
                <a:gd name="connsiteY80" fmla="*/ 3267 h 10107"/>
                <a:gd name="connsiteX81" fmla="*/ 175 w 10191"/>
                <a:gd name="connsiteY81" fmla="*/ 3710 h 10107"/>
                <a:gd name="connsiteX82" fmla="*/ 66 w 10191"/>
                <a:gd name="connsiteY82" fmla="*/ 4192 h 10107"/>
                <a:gd name="connsiteX83" fmla="*/ 0 w 10191"/>
                <a:gd name="connsiteY83" fmla="*/ 4673 h 10107"/>
                <a:gd name="connsiteX84" fmla="*/ 0 w 10191"/>
                <a:gd name="connsiteY84" fmla="*/ 4905 h 10107"/>
                <a:gd name="connsiteX85" fmla="*/ 0 w 10191"/>
                <a:gd name="connsiteY85" fmla="*/ 5155 h 10107"/>
                <a:gd name="connsiteX86" fmla="*/ 22 w 10191"/>
                <a:gd name="connsiteY86" fmla="*/ 5386 h 10107"/>
                <a:gd name="connsiteX87" fmla="*/ 44 w 10191"/>
                <a:gd name="connsiteY87" fmla="*/ 5637 h 10107"/>
                <a:gd name="connsiteX88" fmla="*/ 88 w 10191"/>
                <a:gd name="connsiteY88" fmla="*/ 5887 h 10107"/>
                <a:gd name="connsiteX89" fmla="*/ 153 w 10191"/>
                <a:gd name="connsiteY89" fmla="*/ 6119 h 10107"/>
                <a:gd name="connsiteX90" fmla="*/ 219 w 10191"/>
                <a:gd name="connsiteY90" fmla="*/ 6369 h 10107"/>
                <a:gd name="connsiteX91" fmla="*/ 306 w 10191"/>
                <a:gd name="connsiteY91" fmla="*/ 6600 h 10107"/>
                <a:gd name="connsiteX92" fmla="*/ 394 w 10191"/>
                <a:gd name="connsiteY92" fmla="*/ 6831 h 10107"/>
                <a:gd name="connsiteX93" fmla="*/ 503 w 10191"/>
                <a:gd name="connsiteY93" fmla="*/ 7082 h 10107"/>
                <a:gd name="connsiteX94" fmla="*/ 635 w 10191"/>
                <a:gd name="connsiteY94" fmla="*/ 7313 h 10107"/>
                <a:gd name="connsiteX95" fmla="*/ 788 w 10191"/>
                <a:gd name="connsiteY95" fmla="*/ 7544 h 10107"/>
                <a:gd name="connsiteX96" fmla="*/ 788 w 10191"/>
                <a:gd name="connsiteY96" fmla="*/ 7544 h 10107"/>
                <a:gd name="connsiteX97" fmla="*/ 941 w 10191"/>
                <a:gd name="connsiteY97" fmla="*/ 7756 h 10107"/>
                <a:gd name="connsiteX98" fmla="*/ 1094 w 10191"/>
                <a:gd name="connsiteY98" fmla="*/ 7968 h 10107"/>
                <a:gd name="connsiteX99" fmla="*/ 1269 w 10191"/>
                <a:gd name="connsiteY99" fmla="*/ 8180 h 10107"/>
                <a:gd name="connsiteX100" fmla="*/ 1466 w 10191"/>
                <a:gd name="connsiteY100" fmla="*/ 8373 h 10107"/>
                <a:gd name="connsiteX101" fmla="*/ 1641 w 10191"/>
                <a:gd name="connsiteY101" fmla="*/ 8546 h 10107"/>
                <a:gd name="connsiteX102" fmla="*/ 1860 w 10191"/>
                <a:gd name="connsiteY102" fmla="*/ 8739 h 10107"/>
                <a:gd name="connsiteX103" fmla="*/ 2057 w 10191"/>
                <a:gd name="connsiteY103" fmla="*/ 8893 h 10107"/>
                <a:gd name="connsiteX104" fmla="*/ 2276 w 10191"/>
                <a:gd name="connsiteY104" fmla="*/ 9047 h 10107"/>
                <a:gd name="connsiteX105" fmla="*/ 2495 w 10191"/>
                <a:gd name="connsiteY105" fmla="*/ 9201 h 10107"/>
                <a:gd name="connsiteX106" fmla="*/ 2735 w 10191"/>
                <a:gd name="connsiteY106" fmla="*/ 9336 h 10107"/>
                <a:gd name="connsiteX107" fmla="*/ 2976 w 10191"/>
                <a:gd name="connsiteY107" fmla="*/ 9452 h 10107"/>
                <a:gd name="connsiteX108" fmla="*/ 3217 w 10191"/>
                <a:gd name="connsiteY108" fmla="*/ 9568 h 10107"/>
                <a:gd name="connsiteX109" fmla="*/ 3720 w 10191"/>
                <a:gd name="connsiteY109" fmla="*/ 9760 h 10107"/>
                <a:gd name="connsiteX110" fmla="*/ 4223 w 10191"/>
                <a:gd name="connsiteY110" fmla="*/ 9914 h 10107"/>
                <a:gd name="connsiteX111" fmla="*/ 4748 w 10191"/>
                <a:gd name="connsiteY111" fmla="*/ 10030 h 10107"/>
                <a:gd name="connsiteX112" fmla="*/ 5295 w 10191"/>
                <a:gd name="connsiteY112" fmla="*/ 10088 h 10107"/>
                <a:gd name="connsiteX113" fmla="*/ 5558 w 10191"/>
                <a:gd name="connsiteY113" fmla="*/ 10107 h 10107"/>
                <a:gd name="connsiteX114" fmla="*/ 5842 w 10191"/>
                <a:gd name="connsiteY114" fmla="*/ 10107 h 10107"/>
                <a:gd name="connsiteX115" fmla="*/ 6105 w 10191"/>
                <a:gd name="connsiteY115" fmla="*/ 10107 h 10107"/>
                <a:gd name="connsiteX116" fmla="*/ 6389 w 10191"/>
                <a:gd name="connsiteY116" fmla="*/ 10088 h 10107"/>
                <a:gd name="connsiteX117" fmla="*/ 6652 w 10191"/>
                <a:gd name="connsiteY117" fmla="*/ 10049 h 10107"/>
                <a:gd name="connsiteX118" fmla="*/ 6915 w 10191"/>
                <a:gd name="connsiteY118" fmla="*/ 10011 h 10107"/>
                <a:gd name="connsiteX119" fmla="*/ 7199 w 10191"/>
                <a:gd name="connsiteY119" fmla="*/ 9953 h 10107"/>
                <a:gd name="connsiteX120" fmla="*/ 7462 w 10191"/>
                <a:gd name="connsiteY120" fmla="*/ 9876 h 10107"/>
                <a:gd name="connsiteX121" fmla="*/ 7724 w 10191"/>
                <a:gd name="connsiteY121" fmla="*/ 9799 h 10107"/>
                <a:gd name="connsiteX122" fmla="*/ 7987 w 10191"/>
                <a:gd name="connsiteY122" fmla="*/ 9702 h 10107"/>
                <a:gd name="connsiteX123" fmla="*/ 8249 w 10191"/>
                <a:gd name="connsiteY123" fmla="*/ 9587 h 10107"/>
                <a:gd name="connsiteX124" fmla="*/ 8490 w 10191"/>
                <a:gd name="connsiteY124" fmla="*/ 9471 h 10107"/>
                <a:gd name="connsiteX125" fmla="*/ 8490 w 10191"/>
                <a:gd name="connsiteY125" fmla="*/ 9471 h 10107"/>
                <a:gd name="connsiteX126" fmla="*/ 8818 w 10191"/>
                <a:gd name="connsiteY126" fmla="*/ 9298 h 10107"/>
                <a:gd name="connsiteX127" fmla="*/ 9125 w 10191"/>
                <a:gd name="connsiteY127" fmla="*/ 9086 h 10107"/>
                <a:gd name="connsiteX128" fmla="*/ 9431 w 10191"/>
                <a:gd name="connsiteY128" fmla="*/ 8874 h 10107"/>
                <a:gd name="connsiteX129" fmla="*/ 9694 w 10191"/>
                <a:gd name="connsiteY129" fmla="*/ 8643 h 10107"/>
                <a:gd name="connsiteX130" fmla="*/ 9694 w 10191"/>
                <a:gd name="connsiteY130" fmla="*/ 8643 h 10107"/>
                <a:gd name="connsiteX0" fmla="*/ 9694 w 10196"/>
                <a:gd name="connsiteY0" fmla="*/ 8643 h 10107"/>
                <a:gd name="connsiteX1" fmla="*/ 9694 w 10196"/>
                <a:gd name="connsiteY1" fmla="*/ 8643 h 10107"/>
                <a:gd name="connsiteX2" fmla="*/ 10110 w 10196"/>
                <a:gd name="connsiteY2" fmla="*/ 8266 h 10107"/>
                <a:gd name="connsiteX3" fmla="*/ 10150 w 10196"/>
                <a:gd name="connsiteY3" fmla="*/ 7711 h 10107"/>
                <a:gd name="connsiteX4" fmla="*/ 10173 w 10196"/>
                <a:gd name="connsiteY4" fmla="*/ 7118 h 10107"/>
                <a:gd name="connsiteX5" fmla="*/ 9847 w 10196"/>
                <a:gd name="connsiteY5" fmla="*/ 7602 h 10107"/>
                <a:gd name="connsiteX6" fmla="*/ 9650 w 10196"/>
                <a:gd name="connsiteY6" fmla="*/ 7833 h 10107"/>
                <a:gd name="connsiteX7" fmla="*/ 9453 w 10196"/>
                <a:gd name="connsiteY7" fmla="*/ 8065 h 10107"/>
                <a:gd name="connsiteX8" fmla="*/ 9234 w 10196"/>
                <a:gd name="connsiteY8" fmla="*/ 8277 h 10107"/>
                <a:gd name="connsiteX9" fmla="*/ 8993 w 10196"/>
                <a:gd name="connsiteY9" fmla="*/ 8469 h 10107"/>
                <a:gd name="connsiteX10" fmla="*/ 8753 w 10196"/>
                <a:gd name="connsiteY10" fmla="*/ 8662 h 10107"/>
                <a:gd name="connsiteX11" fmla="*/ 8468 w 10196"/>
                <a:gd name="connsiteY11" fmla="*/ 8835 h 10107"/>
                <a:gd name="connsiteX12" fmla="*/ 8184 w 10196"/>
                <a:gd name="connsiteY12" fmla="*/ 8989 h 10107"/>
                <a:gd name="connsiteX13" fmla="*/ 8184 w 10196"/>
                <a:gd name="connsiteY13" fmla="*/ 8989 h 10107"/>
                <a:gd name="connsiteX14" fmla="*/ 7965 w 10196"/>
                <a:gd name="connsiteY14" fmla="*/ 9105 h 10107"/>
                <a:gd name="connsiteX15" fmla="*/ 7724 w 10196"/>
                <a:gd name="connsiteY15" fmla="*/ 9201 h 10107"/>
                <a:gd name="connsiteX16" fmla="*/ 7265 w 10196"/>
                <a:gd name="connsiteY16" fmla="*/ 9356 h 10107"/>
                <a:gd name="connsiteX17" fmla="*/ 6783 w 10196"/>
                <a:gd name="connsiteY17" fmla="*/ 9471 h 10107"/>
                <a:gd name="connsiteX18" fmla="*/ 6302 w 10196"/>
                <a:gd name="connsiteY18" fmla="*/ 9529 h 10107"/>
                <a:gd name="connsiteX19" fmla="*/ 5821 w 10196"/>
                <a:gd name="connsiteY19" fmla="*/ 9568 h 10107"/>
                <a:gd name="connsiteX20" fmla="*/ 5339 w 10196"/>
                <a:gd name="connsiteY20" fmla="*/ 9548 h 10107"/>
                <a:gd name="connsiteX21" fmla="*/ 4858 w 10196"/>
                <a:gd name="connsiteY21" fmla="*/ 9490 h 10107"/>
                <a:gd name="connsiteX22" fmla="*/ 4398 w 10196"/>
                <a:gd name="connsiteY22" fmla="*/ 9394 h 10107"/>
                <a:gd name="connsiteX23" fmla="*/ 3939 w 10196"/>
                <a:gd name="connsiteY23" fmla="*/ 9259 h 10107"/>
                <a:gd name="connsiteX24" fmla="*/ 3479 w 10196"/>
                <a:gd name="connsiteY24" fmla="*/ 9086 h 10107"/>
                <a:gd name="connsiteX25" fmla="*/ 3063 w 10196"/>
                <a:gd name="connsiteY25" fmla="*/ 8874 h 10107"/>
                <a:gd name="connsiteX26" fmla="*/ 2648 w 10196"/>
                <a:gd name="connsiteY26" fmla="*/ 8623 h 10107"/>
                <a:gd name="connsiteX27" fmla="*/ 2276 w 10196"/>
                <a:gd name="connsiteY27" fmla="*/ 8334 h 10107"/>
                <a:gd name="connsiteX28" fmla="*/ 1926 w 10196"/>
                <a:gd name="connsiteY28" fmla="*/ 8007 h 10107"/>
                <a:gd name="connsiteX29" fmla="*/ 1597 w 10196"/>
                <a:gd name="connsiteY29" fmla="*/ 7660 h 10107"/>
                <a:gd name="connsiteX30" fmla="*/ 1313 w 10196"/>
                <a:gd name="connsiteY30" fmla="*/ 7255 h 10107"/>
                <a:gd name="connsiteX31" fmla="*/ 1313 w 10196"/>
                <a:gd name="connsiteY31" fmla="*/ 7255 h 10107"/>
                <a:gd name="connsiteX32" fmla="*/ 1072 w 10196"/>
                <a:gd name="connsiteY32" fmla="*/ 6851 h 10107"/>
                <a:gd name="connsiteX33" fmla="*/ 897 w 10196"/>
                <a:gd name="connsiteY33" fmla="*/ 6427 h 10107"/>
                <a:gd name="connsiteX34" fmla="*/ 744 w 10196"/>
                <a:gd name="connsiteY34" fmla="*/ 6003 h 10107"/>
                <a:gd name="connsiteX35" fmla="*/ 656 w 10196"/>
                <a:gd name="connsiteY35" fmla="*/ 5579 h 10107"/>
                <a:gd name="connsiteX36" fmla="*/ 613 w 10196"/>
                <a:gd name="connsiteY36" fmla="*/ 5136 h 10107"/>
                <a:gd name="connsiteX37" fmla="*/ 635 w 10196"/>
                <a:gd name="connsiteY37" fmla="*/ 4712 h 10107"/>
                <a:gd name="connsiteX38" fmla="*/ 678 w 10196"/>
                <a:gd name="connsiteY38" fmla="*/ 4269 h 10107"/>
                <a:gd name="connsiteX39" fmla="*/ 766 w 10196"/>
                <a:gd name="connsiteY39" fmla="*/ 3864 h 10107"/>
                <a:gd name="connsiteX40" fmla="*/ 919 w 10196"/>
                <a:gd name="connsiteY40" fmla="*/ 3460 h 10107"/>
                <a:gd name="connsiteX41" fmla="*/ 1094 w 10196"/>
                <a:gd name="connsiteY41" fmla="*/ 3055 h 10107"/>
                <a:gd name="connsiteX42" fmla="*/ 1335 w 10196"/>
                <a:gd name="connsiteY42" fmla="*/ 2689 h 10107"/>
                <a:gd name="connsiteX43" fmla="*/ 1597 w 10196"/>
                <a:gd name="connsiteY43" fmla="*/ 2323 h 10107"/>
                <a:gd name="connsiteX44" fmla="*/ 1904 w 10196"/>
                <a:gd name="connsiteY44" fmla="*/ 1995 h 10107"/>
                <a:gd name="connsiteX45" fmla="*/ 2254 w 10196"/>
                <a:gd name="connsiteY45" fmla="*/ 1687 h 10107"/>
                <a:gd name="connsiteX46" fmla="*/ 2648 w 10196"/>
                <a:gd name="connsiteY46" fmla="*/ 1417 h 10107"/>
                <a:gd name="connsiteX47" fmla="*/ 2845 w 10196"/>
                <a:gd name="connsiteY47" fmla="*/ 1282 h 10107"/>
                <a:gd name="connsiteX48" fmla="*/ 3063 w 10196"/>
                <a:gd name="connsiteY48" fmla="*/ 1167 h 10107"/>
                <a:gd name="connsiteX49" fmla="*/ 3063 w 10196"/>
                <a:gd name="connsiteY49" fmla="*/ 1167 h 10107"/>
                <a:gd name="connsiteX50" fmla="*/ 3435 w 10196"/>
                <a:gd name="connsiteY50" fmla="*/ 1013 h 10107"/>
                <a:gd name="connsiteX51" fmla="*/ 3786 w 10196"/>
                <a:gd name="connsiteY51" fmla="*/ 878 h 10107"/>
                <a:gd name="connsiteX52" fmla="*/ 4158 w 10196"/>
                <a:gd name="connsiteY52" fmla="*/ 762 h 10107"/>
                <a:gd name="connsiteX53" fmla="*/ 4530 w 10196"/>
                <a:gd name="connsiteY53" fmla="*/ 685 h 10107"/>
                <a:gd name="connsiteX54" fmla="*/ 4902 w 10196"/>
                <a:gd name="connsiteY54" fmla="*/ 627 h 10107"/>
                <a:gd name="connsiteX55" fmla="*/ 5295 w 10196"/>
                <a:gd name="connsiteY55" fmla="*/ 608 h 10107"/>
                <a:gd name="connsiteX56" fmla="*/ 5667 w 10196"/>
                <a:gd name="connsiteY56" fmla="*/ 608 h 10107"/>
                <a:gd name="connsiteX57" fmla="*/ 6039 w 10196"/>
                <a:gd name="connsiteY57" fmla="*/ 627 h 10107"/>
                <a:gd name="connsiteX58" fmla="*/ 6039 w 10196"/>
                <a:gd name="connsiteY58" fmla="*/ 627 h 10107"/>
                <a:gd name="connsiteX59" fmla="*/ 5591 w 10196"/>
                <a:gd name="connsiteY59" fmla="*/ 270 h 10107"/>
                <a:gd name="connsiteX60" fmla="*/ 5164 w 10196"/>
                <a:gd name="connsiteY60" fmla="*/ 0 h 10107"/>
                <a:gd name="connsiteX61" fmla="*/ 4661 w 10196"/>
                <a:gd name="connsiteY61" fmla="*/ 107 h 10107"/>
                <a:gd name="connsiteX62" fmla="*/ 4661 w 10196"/>
                <a:gd name="connsiteY62" fmla="*/ 107 h 10107"/>
                <a:gd name="connsiteX63" fmla="*/ 4179 w 10196"/>
                <a:gd name="connsiteY63" fmla="*/ 203 h 10107"/>
                <a:gd name="connsiteX64" fmla="*/ 3698 w 10196"/>
                <a:gd name="connsiteY64" fmla="*/ 319 h 10107"/>
                <a:gd name="connsiteX65" fmla="*/ 3217 w 10196"/>
                <a:gd name="connsiteY65" fmla="*/ 492 h 10107"/>
                <a:gd name="connsiteX66" fmla="*/ 2757 w 10196"/>
                <a:gd name="connsiteY66" fmla="*/ 704 h 10107"/>
                <a:gd name="connsiteX67" fmla="*/ 2757 w 10196"/>
                <a:gd name="connsiteY67" fmla="*/ 704 h 10107"/>
                <a:gd name="connsiteX68" fmla="*/ 2516 w 10196"/>
                <a:gd name="connsiteY68" fmla="*/ 820 h 10107"/>
                <a:gd name="connsiteX69" fmla="*/ 2276 w 10196"/>
                <a:gd name="connsiteY69" fmla="*/ 974 h 10107"/>
                <a:gd name="connsiteX70" fmla="*/ 2057 w 10196"/>
                <a:gd name="connsiteY70" fmla="*/ 1128 h 10107"/>
                <a:gd name="connsiteX71" fmla="*/ 1838 w 10196"/>
                <a:gd name="connsiteY71" fmla="*/ 1282 h 10107"/>
                <a:gd name="connsiteX72" fmla="*/ 1641 w 10196"/>
                <a:gd name="connsiteY72" fmla="*/ 1456 h 10107"/>
                <a:gd name="connsiteX73" fmla="*/ 1444 w 10196"/>
                <a:gd name="connsiteY73" fmla="*/ 1629 h 10107"/>
                <a:gd name="connsiteX74" fmla="*/ 1269 w 10196"/>
                <a:gd name="connsiteY74" fmla="*/ 1803 h 10107"/>
                <a:gd name="connsiteX75" fmla="*/ 1094 w 10196"/>
                <a:gd name="connsiteY75" fmla="*/ 1995 h 10107"/>
                <a:gd name="connsiteX76" fmla="*/ 941 w 10196"/>
                <a:gd name="connsiteY76" fmla="*/ 2188 h 10107"/>
                <a:gd name="connsiteX77" fmla="*/ 810 w 10196"/>
                <a:gd name="connsiteY77" fmla="*/ 2400 h 10107"/>
                <a:gd name="connsiteX78" fmla="*/ 656 w 10196"/>
                <a:gd name="connsiteY78" fmla="*/ 2612 h 10107"/>
                <a:gd name="connsiteX79" fmla="*/ 547 w 10196"/>
                <a:gd name="connsiteY79" fmla="*/ 2824 h 10107"/>
                <a:gd name="connsiteX80" fmla="*/ 328 w 10196"/>
                <a:gd name="connsiteY80" fmla="*/ 3267 h 10107"/>
                <a:gd name="connsiteX81" fmla="*/ 175 w 10196"/>
                <a:gd name="connsiteY81" fmla="*/ 3710 h 10107"/>
                <a:gd name="connsiteX82" fmla="*/ 66 w 10196"/>
                <a:gd name="connsiteY82" fmla="*/ 4192 h 10107"/>
                <a:gd name="connsiteX83" fmla="*/ 0 w 10196"/>
                <a:gd name="connsiteY83" fmla="*/ 4673 h 10107"/>
                <a:gd name="connsiteX84" fmla="*/ 0 w 10196"/>
                <a:gd name="connsiteY84" fmla="*/ 4905 h 10107"/>
                <a:gd name="connsiteX85" fmla="*/ 0 w 10196"/>
                <a:gd name="connsiteY85" fmla="*/ 5155 h 10107"/>
                <a:gd name="connsiteX86" fmla="*/ 22 w 10196"/>
                <a:gd name="connsiteY86" fmla="*/ 5386 h 10107"/>
                <a:gd name="connsiteX87" fmla="*/ 44 w 10196"/>
                <a:gd name="connsiteY87" fmla="*/ 5637 h 10107"/>
                <a:gd name="connsiteX88" fmla="*/ 88 w 10196"/>
                <a:gd name="connsiteY88" fmla="*/ 5887 h 10107"/>
                <a:gd name="connsiteX89" fmla="*/ 153 w 10196"/>
                <a:gd name="connsiteY89" fmla="*/ 6119 h 10107"/>
                <a:gd name="connsiteX90" fmla="*/ 219 w 10196"/>
                <a:gd name="connsiteY90" fmla="*/ 6369 h 10107"/>
                <a:gd name="connsiteX91" fmla="*/ 306 w 10196"/>
                <a:gd name="connsiteY91" fmla="*/ 6600 h 10107"/>
                <a:gd name="connsiteX92" fmla="*/ 394 w 10196"/>
                <a:gd name="connsiteY92" fmla="*/ 6831 h 10107"/>
                <a:gd name="connsiteX93" fmla="*/ 503 w 10196"/>
                <a:gd name="connsiteY93" fmla="*/ 7082 h 10107"/>
                <a:gd name="connsiteX94" fmla="*/ 635 w 10196"/>
                <a:gd name="connsiteY94" fmla="*/ 7313 h 10107"/>
                <a:gd name="connsiteX95" fmla="*/ 788 w 10196"/>
                <a:gd name="connsiteY95" fmla="*/ 7544 h 10107"/>
                <a:gd name="connsiteX96" fmla="*/ 788 w 10196"/>
                <a:gd name="connsiteY96" fmla="*/ 7544 h 10107"/>
                <a:gd name="connsiteX97" fmla="*/ 941 w 10196"/>
                <a:gd name="connsiteY97" fmla="*/ 7756 h 10107"/>
                <a:gd name="connsiteX98" fmla="*/ 1094 w 10196"/>
                <a:gd name="connsiteY98" fmla="*/ 7968 h 10107"/>
                <a:gd name="connsiteX99" fmla="*/ 1269 w 10196"/>
                <a:gd name="connsiteY99" fmla="*/ 8180 h 10107"/>
                <a:gd name="connsiteX100" fmla="*/ 1466 w 10196"/>
                <a:gd name="connsiteY100" fmla="*/ 8373 h 10107"/>
                <a:gd name="connsiteX101" fmla="*/ 1641 w 10196"/>
                <a:gd name="connsiteY101" fmla="*/ 8546 h 10107"/>
                <a:gd name="connsiteX102" fmla="*/ 1860 w 10196"/>
                <a:gd name="connsiteY102" fmla="*/ 8739 h 10107"/>
                <a:gd name="connsiteX103" fmla="*/ 2057 w 10196"/>
                <a:gd name="connsiteY103" fmla="*/ 8893 h 10107"/>
                <a:gd name="connsiteX104" fmla="*/ 2276 w 10196"/>
                <a:gd name="connsiteY104" fmla="*/ 9047 h 10107"/>
                <a:gd name="connsiteX105" fmla="*/ 2495 w 10196"/>
                <a:gd name="connsiteY105" fmla="*/ 9201 h 10107"/>
                <a:gd name="connsiteX106" fmla="*/ 2735 w 10196"/>
                <a:gd name="connsiteY106" fmla="*/ 9336 h 10107"/>
                <a:gd name="connsiteX107" fmla="*/ 2976 w 10196"/>
                <a:gd name="connsiteY107" fmla="*/ 9452 h 10107"/>
                <a:gd name="connsiteX108" fmla="*/ 3217 w 10196"/>
                <a:gd name="connsiteY108" fmla="*/ 9568 h 10107"/>
                <a:gd name="connsiteX109" fmla="*/ 3720 w 10196"/>
                <a:gd name="connsiteY109" fmla="*/ 9760 h 10107"/>
                <a:gd name="connsiteX110" fmla="*/ 4223 w 10196"/>
                <a:gd name="connsiteY110" fmla="*/ 9914 h 10107"/>
                <a:gd name="connsiteX111" fmla="*/ 4748 w 10196"/>
                <a:gd name="connsiteY111" fmla="*/ 10030 h 10107"/>
                <a:gd name="connsiteX112" fmla="*/ 5295 w 10196"/>
                <a:gd name="connsiteY112" fmla="*/ 10088 h 10107"/>
                <a:gd name="connsiteX113" fmla="*/ 5558 w 10196"/>
                <a:gd name="connsiteY113" fmla="*/ 10107 h 10107"/>
                <a:gd name="connsiteX114" fmla="*/ 5842 w 10196"/>
                <a:gd name="connsiteY114" fmla="*/ 10107 h 10107"/>
                <a:gd name="connsiteX115" fmla="*/ 6105 w 10196"/>
                <a:gd name="connsiteY115" fmla="*/ 10107 h 10107"/>
                <a:gd name="connsiteX116" fmla="*/ 6389 w 10196"/>
                <a:gd name="connsiteY116" fmla="*/ 10088 h 10107"/>
                <a:gd name="connsiteX117" fmla="*/ 6652 w 10196"/>
                <a:gd name="connsiteY117" fmla="*/ 10049 h 10107"/>
                <a:gd name="connsiteX118" fmla="*/ 6915 w 10196"/>
                <a:gd name="connsiteY118" fmla="*/ 10011 h 10107"/>
                <a:gd name="connsiteX119" fmla="*/ 7199 w 10196"/>
                <a:gd name="connsiteY119" fmla="*/ 9953 h 10107"/>
                <a:gd name="connsiteX120" fmla="*/ 7462 w 10196"/>
                <a:gd name="connsiteY120" fmla="*/ 9876 h 10107"/>
                <a:gd name="connsiteX121" fmla="*/ 7724 w 10196"/>
                <a:gd name="connsiteY121" fmla="*/ 9799 h 10107"/>
                <a:gd name="connsiteX122" fmla="*/ 7987 w 10196"/>
                <a:gd name="connsiteY122" fmla="*/ 9702 h 10107"/>
                <a:gd name="connsiteX123" fmla="*/ 8249 w 10196"/>
                <a:gd name="connsiteY123" fmla="*/ 9587 h 10107"/>
                <a:gd name="connsiteX124" fmla="*/ 8490 w 10196"/>
                <a:gd name="connsiteY124" fmla="*/ 9471 h 10107"/>
                <a:gd name="connsiteX125" fmla="*/ 8490 w 10196"/>
                <a:gd name="connsiteY125" fmla="*/ 9471 h 10107"/>
                <a:gd name="connsiteX126" fmla="*/ 8818 w 10196"/>
                <a:gd name="connsiteY126" fmla="*/ 9298 h 10107"/>
                <a:gd name="connsiteX127" fmla="*/ 9125 w 10196"/>
                <a:gd name="connsiteY127" fmla="*/ 9086 h 10107"/>
                <a:gd name="connsiteX128" fmla="*/ 9431 w 10196"/>
                <a:gd name="connsiteY128" fmla="*/ 8874 h 10107"/>
                <a:gd name="connsiteX129" fmla="*/ 9694 w 10196"/>
                <a:gd name="connsiteY129" fmla="*/ 8643 h 10107"/>
                <a:gd name="connsiteX130" fmla="*/ 9694 w 10196"/>
                <a:gd name="connsiteY130" fmla="*/ 8643 h 10107"/>
                <a:gd name="connsiteX0" fmla="*/ 9694 w 10185"/>
                <a:gd name="connsiteY0" fmla="*/ 8643 h 10107"/>
                <a:gd name="connsiteX1" fmla="*/ 9694 w 10185"/>
                <a:gd name="connsiteY1" fmla="*/ 8643 h 10107"/>
                <a:gd name="connsiteX2" fmla="*/ 10110 w 10185"/>
                <a:gd name="connsiteY2" fmla="*/ 8266 h 10107"/>
                <a:gd name="connsiteX3" fmla="*/ 10150 w 10185"/>
                <a:gd name="connsiteY3" fmla="*/ 7711 h 10107"/>
                <a:gd name="connsiteX4" fmla="*/ 10173 w 10185"/>
                <a:gd name="connsiteY4" fmla="*/ 7118 h 10107"/>
                <a:gd name="connsiteX5" fmla="*/ 9847 w 10185"/>
                <a:gd name="connsiteY5" fmla="*/ 7602 h 10107"/>
                <a:gd name="connsiteX6" fmla="*/ 9650 w 10185"/>
                <a:gd name="connsiteY6" fmla="*/ 7833 h 10107"/>
                <a:gd name="connsiteX7" fmla="*/ 9453 w 10185"/>
                <a:gd name="connsiteY7" fmla="*/ 8065 h 10107"/>
                <a:gd name="connsiteX8" fmla="*/ 9234 w 10185"/>
                <a:gd name="connsiteY8" fmla="*/ 8277 h 10107"/>
                <a:gd name="connsiteX9" fmla="*/ 8993 w 10185"/>
                <a:gd name="connsiteY9" fmla="*/ 8469 h 10107"/>
                <a:gd name="connsiteX10" fmla="*/ 8753 w 10185"/>
                <a:gd name="connsiteY10" fmla="*/ 8662 h 10107"/>
                <a:gd name="connsiteX11" fmla="*/ 8468 w 10185"/>
                <a:gd name="connsiteY11" fmla="*/ 8835 h 10107"/>
                <a:gd name="connsiteX12" fmla="*/ 8184 w 10185"/>
                <a:gd name="connsiteY12" fmla="*/ 8989 h 10107"/>
                <a:gd name="connsiteX13" fmla="*/ 8184 w 10185"/>
                <a:gd name="connsiteY13" fmla="*/ 8989 h 10107"/>
                <a:gd name="connsiteX14" fmla="*/ 7965 w 10185"/>
                <a:gd name="connsiteY14" fmla="*/ 9105 h 10107"/>
                <a:gd name="connsiteX15" fmla="*/ 7724 w 10185"/>
                <a:gd name="connsiteY15" fmla="*/ 9201 h 10107"/>
                <a:gd name="connsiteX16" fmla="*/ 7265 w 10185"/>
                <a:gd name="connsiteY16" fmla="*/ 9356 h 10107"/>
                <a:gd name="connsiteX17" fmla="*/ 6783 w 10185"/>
                <a:gd name="connsiteY17" fmla="*/ 9471 h 10107"/>
                <a:gd name="connsiteX18" fmla="*/ 6302 w 10185"/>
                <a:gd name="connsiteY18" fmla="*/ 9529 h 10107"/>
                <a:gd name="connsiteX19" fmla="*/ 5821 w 10185"/>
                <a:gd name="connsiteY19" fmla="*/ 9568 h 10107"/>
                <a:gd name="connsiteX20" fmla="*/ 5339 w 10185"/>
                <a:gd name="connsiteY20" fmla="*/ 9548 h 10107"/>
                <a:gd name="connsiteX21" fmla="*/ 4858 w 10185"/>
                <a:gd name="connsiteY21" fmla="*/ 9490 h 10107"/>
                <a:gd name="connsiteX22" fmla="*/ 4398 w 10185"/>
                <a:gd name="connsiteY22" fmla="*/ 9394 h 10107"/>
                <a:gd name="connsiteX23" fmla="*/ 3939 w 10185"/>
                <a:gd name="connsiteY23" fmla="*/ 9259 h 10107"/>
                <a:gd name="connsiteX24" fmla="*/ 3479 w 10185"/>
                <a:gd name="connsiteY24" fmla="*/ 9086 h 10107"/>
                <a:gd name="connsiteX25" fmla="*/ 3063 w 10185"/>
                <a:gd name="connsiteY25" fmla="*/ 8874 h 10107"/>
                <a:gd name="connsiteX26" fmla="*/ 2648 w 10185"/>
                <a:gd name="connsiteY26" fmla="*/ 8623 h 10107"/>
                <a:gd name="connsiteX27" fmla="*/ 2276 w 10185"/>
                <a:gd name="connsiteY27" fmla="*/ 8334 h 10107"/>
                <a:gd name="connsiteX28" fmla="*/ 1926 w 10185"/>
                <a:gd name="connsiteY28" fmla="*/ 8007 h 10107"/>
                <a:gd name="connsiteX29" fmla="*/ 1597 w 10185"/>
                <a:gd name="connsiteY29" fmla="*/ 7660 h 10107"/>
                <a:gd name="connsiteX30" fmla="*/ 1313 w 10185"/>
                <a:gd name="connsiteY30" fmla="*/ 7255 h 10107"/>
                <a:gd name="connsiteX31" fmla="*/ 1313 w 10185"/>
                <a:gd name="connsiteY31" fmla="*/ 7255 h 10107"/>
                <a:gd name="connsiteX32" fmla="*/ 1072 w 10185"/>
                <a:gd name="connsiteY32" fmla="*/ 6851 h 10107"/>
                <a:gd name="connsiteX33" fmla="*/ 897 w 10185"/>
                <a:gd name="connsiteY33" fmla="*/ 6427 h 10107"/>
                <a:gd name="connsiteX34" fmla="*/ 744 w 10185"/>
                <a:gd name="connsiteY34" fmla="*/ 6003 h 10107"/>
                <a:gd name="connsiteX35" fmla="*/ 656 w 10185"/>
                <a:gd name="connsiteY35" fmla="*/ 5579 h 10107"/>
                <a:gd name="connsiteX36" fmla="*/ 613 w 10185"/>
                <a:gd name="connsiteY36" fmla="*/ 5136 h 10107"/>
                <a:gd name="connsiteX37" fmla="*/ 635 w 10185"/>
                <a:gd name="connsiteY37" fmla="*/ 4712 h 10107"/>
                <a:gd name="connsiteX38" fmla="*/ 678 w 10185"/>
                <a:gd name="connsiteY38" fmla="*/ 4269 h 10107"/>
                <a:gd name="connsiteX39" fmla="*/ 766 w 10185"/>
                <a:gd name="connsiteY39" fmla="*/ 3864 h 10107"/>
                <a:gd name="connsiteX40" fmla="*/ 919 w 10185"/>
                <a:gd name="connsiteY40" fmla="*/ 3460 h 10107"/>
                <a:gd name="connsiteX41" fmla="*/ 1094 w 10185"/>
                <a:gd name="connsiteY41" fmla="*/ 3055 h 10107"/>
                <a:gd name="connsiteX42" fmla="*/ 1335 w 10185"/>
                <a:gd name="connsiteY42" fmla="*/ 2689 h 10107"/>
                <a:gd name="connsiteX43" fmla="*/ 1597 w 10185"/>
                <a:gd name="connsiteY43" fmla="*/ 2323 h 10107"/>
                <a:gd name="connsiteX44" fmla="*/ 1904 w 10185"/>
                <a:gd name="connsiteY44" fmla="*/ 1995 h 10107"/>
                <a:gd name="connsiteX45" fmla="*/ 2254 w 10185"/>
                <a:gd name="connsiteY45" fmla="*/ 1687 h 10107"/>
                <a:gd name="connsiteX46" fmla="*/ 2648 w 10185"/>
                <a:gd name="connsiteY46" fmla="*/ 1417 h 10107"/>
                <a:gd name="connsiteX47" fmla="*/ 2845 w 10185"/>
                <a:gd name="connsiteY47" fmla="*/ 1282 h 10107"/>
                <a:gd name="connsiteX48" fmla="*/ 3063 w 10185"/>
                <a:gd name="connsiteY48" fmla="*/ 1167 h 10107"/>
                <a:gd name="connsiteX49" fmla="*/ 3063 w 10185"/>
                <a:gd name="connsiteY49" fmla="*/ 1167 h 10107"/>
                <a:gd name="connsiteX50" fmla="*/ 3435 w 10185"/>
                <a:gd name="connsiteY50" fmla="*/ 1013 h 10107"/>
                <a:gd name="connsiteX51" fmla="*/ 3786 w 10185"/>
                <a:gd name="connsiteY51" fmla="*/ 878 h 10107"/>
                <a:gd name="connsiteX52" fmla="*/ 4158 w 10185"/>
                <a:gd name="connsiteY52" fmla="*/ 762 h 10107"/>
                <a:gd name="connsiteX53" fmla="*/ 4530 w 10185"/>
                <a:gd name="connsiteY53" fmla="*/ 685 h 10107"/>
                <a:gd name="connsiteX54" fmla="*/ 4902 w 10185"/>
                <a:gd name="connsiteY54" fmla="*/ 627 h 10107"/>
                <a:gd name="connsiteX55" fmla="*/ 5295 w 10185"/>
                <a:gd name="connsiteY55" fmla="*/ 608 h 10107"/>
                <a:gd name="connsiteX56" fmla="*/ 5667 w 10185"/>
                <a:gd name="connsiteY56" fmla="*/ 608 h 10107"/>
                <a:gd name="connsiteX57" fmla="*/ 6039 w 10185"/>
                <a:gd name="connsiteY57" fmla="*/ 627 h 10107"/>
                <a:gd name="connsiteX58" fmla="*/ 6039 w 10185"/>
                <a:gd name="connsiteY58" fmla="*/ 627 h 10107"/>
                <a:gd name="connsiteX59" fmla="*/ 5591 w 10185"/>
                <a:gd name="connsiteY59" fmla="*/ 270 h 10107"/>
                <a:gd name="connsiteX60" fmla="*/ 5164 w 10185"/>
                <a:gd name="connsiteY60" fmla="*/ 0 h 10107"/>
                <a:gd name="connsiteX61" fmla="*/ 4661 w 10185"/>
                <a:gd name="connsiteY61" fmla="*/ 107 h 10107"/>
                <a:gd name="connsiteX62" fmla="*/ 4661 w 10185"/>
                <a:gd name="connsiteY62" fmla="*/ 107 h 10107"/>
                <a:gd name="connsiteX63" fmla="*/ 4179 w 10185"/>
                <a:gd name="connsiteY63" fmla="*/ 203 h 10107"/>
                <a:gd name="connsiteX64" fmla="*/ 3698 w 10185"/>
                <a:gd name="connsiteY64" fmla="*/ 319 h 10107"/>
                <a:gd name="connsiteX65" fmla="*/ 3217 w 10185"/>
                <a:gd name="connsiteY65" fmla="*/ 492 h 10107"/>
                <a:gd name="connsiteX66" fmla="*/ 2757 w 10185"/>
                <a:gd name="connsiteY66" fmla="*/ 704 h 10107"/>
                <a:gd name="connsiteX67" fmla="*/ 2757 w 10185"/>
                <a:gd name="connsiteY67" fmla="*/ 704 h 10107"/>
                <a:gd name="connsiteX68" fmla="*/ 2516 w 10185"/>
                <a:gd name="connsiteY68" fmla="*/ 820 h 10107"/>
                <a:gd name="connsiteX69" fmla="*/ 2276 w 10185"/>
                <a:gd name="connsiteY69" fmla="*/ 974 h 10107"/>
                <a:gd name="connsiteX70" fmla="*/ 2057 w 10185"/>
                <a:gd name="connsiteY70" fmla="*/ 1128 h 10107"/>
                <a:gd name="connsiteX71" fmla="*/ 1838 w 10185"/>
                <a:gd name="connsiteY71" fmla="*/ 1282 h 10107"/>
                <a:gd name="connsiteX72" fmla="*/ 1641 w 10185"/>
                <a:gd name="connsiteY72" fmla="*/ 1456 h 10107"/>
                <a:gd name="connsiteX73" fmla="*/ 1444 w 10185"/>
                <a:gd name="connsiteY73" fmla="*/ 1629 h 10107"/>
                <a:gd name="connsiteX74" fmla="*/ 1269 w 10185"/>
                <a:gd name="connsiteY74" fmla="*/ 1803 h 10107"/>
                <a:gd name="connsiteX75" fmla="*/ 1094 w 10185"/>
                <a:gd name="connsiteY75" fmla="*/ 1995 h 10107"/>
                <a:gd name="connsiteX76" fmla="*/ 941 w 10185"/>
                <a:gd name="connsiteY76" fmla="*/ 2188 h 10107"/>
                <a:gd name="connsiteX77" fmla="*/ 810 w 10185"/>
                <a:gd name="connsiteY77" fmla="*/ 2400 h 10107"/>
                <a:gd name="connsiteX78" fmla="*/ 656 w 10185"/>
                <a:gd name="connsiteY78" fmla="*/ 2612 h 10107"/>
                <a:gd name="connsiteX79" fmla="*/ 547 w 10185"/>
                <a:gd name="connsiteY79" fmla="*/ 2824 h 10107"/>
                <a:gd name="connsiteX80" fmla="*/ 328 w 10185"/>
                <a:gd name="connsiteY80" fmla="*/ 3267 h 10107"/>
                <a:gd name="connsiteX81" fmla="*/ 175 w 10185"/>
                <a:gd name="connsiteY81" fmla="*/ 3710 h 10107"/>
                <a:gd name="connsiteX82" fmla="*/ 66 w 10185"/>
                <a:gd name="connsiteY82" fmla="*/ 4192 h 10107"/>
                <a:gd name="connsiteX83" fmla="*/ 0 w 10185"/>
                <a:gd name="connsiteY83" fmla="*/ 4673 h 10107"/>
                <a:gd name="connsiteX84" fmla="*/ 0 w 10185"/>
                <a:gd name="connsiteY84" fmla="*/ 4905 h 10107"/>
                <a:gd name="connsiteX85" fmla="*/ 0 w 10185"/>
                <a:gd name="connsiteY85" fmla="*/ 5155 h 10107"/>
                <a:gd name="connsiteX86" fmla="*/ 22 w 10185"/>
                <a:gd name="connsiteY86" fmla="*/ 5386 h 10107"/>
                <a:gd name="connsiteX87" fmla="*/ 44 w 10185"/>
                <a:gd name="connsiteY87" fmla="*/ 5637 h 10107"/>
                <a:gd name="connsiteX88" fmla="*/ 88 w 10185"/>
                <a:gd name="connsiteY88" fmla="*/ 5887 h 10107"/>
                <a:gd name="connsiteX89" fmla="*/ 153 w 10185"/>
                <a:gd name="connsiteY89" fmla="*/ 6119 h 10107"/>
                <a:gd name="connsiteX90" fmla="*/ 219 w 10185"/>
                <a:gd name="connsiteY90" fmla="*/ 6369 h 10107"/>
                <a:gd name="connsiteX91" fmla="*/ 306 w 10185"/>
                <a:gd name="connsiteY91" fmla="*/ 6600 h 10107"/>
                <a:gd name="connsiteX92" fmla="*/ 394 w 10185"/>
                <a:gd name="connsiteY92" fmla="*/ 6831 h 10107"/>
                <a:gd name="connsiteX93" fmla="*/ 503 w 10185"/>
                <a:gd name="connsiteY93" fmla="*/ 7082 h 10107"/>
                <a:gd name="connsiteX94" fmla="*/ 635 w 10185"/>
                <a:gd name="connsiteY94" fmla="*/ 7313 h 10107"/>
                <a:gd name="connsiteX95" fmla="*/ 788 w 10185"/>
                <a:gd name="connsiteY95" fmla="*/ 7544 h 10107"/>
                <a:gd name="connsiteX96" fmla="*/ 788 w 10185"/>
                <a:gd name="connsiteY96" fmla="*/ 7544 h 10107"/>
                <a:gd name="connsiteX97" fmla="*/ 941 w 10185"/>
                <a:gd name="connsiteY97" fmla="*/ 7756 h 10107"/>
                <a:gd name="connsiteX98" fmla="*/ 1094 w 10185"/>
                <a:gd name="connsiteY98" fmla="*/ 7968 h 10107"/>
                <a:gd name="connsiteX99" fmla="*/ 1269 w 10185"/>
                <a:gd name="connsiteY99" fmla="*/ 8180 h 10107"/>
                <a:gd name="connsiteX100" fmla="*/ 1466 w 10185"/>
                <a:gd name="connsiteY100" fmla="*/ 8373 h 10107"/>
                <a:gd name="connsiteX101" fmla="*/ 1641 w 10185"/>
                <a:gd name="connsiteY101" fmla="*/ 8546 h 10107"/>
                <a:gd name="connsiteX102" fmla="*/ 1860 w 10185"/>
                <a:gd name="connsiteY102" fmla="*/ 8739 h 10107"/>
                <a:gd name="connsiteX103" fmla="*/ 2057 w 10185"/>
                <a:gd name="connsiteY103" fmla="*/ 8893 h 10107"/>
                <a:gd name="connsiteX104" fmla="*/ 2276 w 10185"/>
                <a:gd name="connsiteY104" fmla="*/ 9047 h 10107"/>
                <a:gd name="connsiteX105" fmla="*/ 2495 w 10185"/>
                <a:gd name="connsiteY105" fmla="*/ 9201 h 10107"/>
                <a:gd name="connsiteX106" fmla="*/ 2735 w 10185"/>
                <a:gd name="connsiteY106" fmla="*/ 9336 h 10107"/>
                <a:gd name="connsiteX107" fmla="*/ 2976 w 10185"/>
                <a:gd name="connsiteY107" fmla="*/ 9452 h 10107"/>
                <a:gd name="connsiteX108" fmla="*/ 3217 w 10185"/>
                <a:gd name="connsiteY108" fmla="*/ 9568 h 10107"/>
                <a:gd name="connsiteX109" fmla="*/ 3720 w 10185"/>
                <a:gd name="connsiteY109" fmla="*/ 9760 h 10107"/>
                <a:gd name="connsiteX110" fmla="*/ 4223 w 10185"/>
                <a:gd name="connsiteY110" fmla="*/ 9914 h 10107"/>
                <a:gd name="connsiteX111" fmla="*/ 4748 w 10185"/>
                <a:gd name="connsiteY111" fmla="*/ 10030 h 10107"/>
                <a:gd name="connsiteX112" fmla="*/ 5295 w 10185"/>
                <a:gd name="connsiteY112" fmla="*/ 10088 h 10107"/>
                <a:gd name="connsiteX113" fmla="*/ 5558 w 10185"/>
                <a:gd name="connsiteY113" fmla="*/ 10107 h 10107"/>
                <a:gd name="connsiteX114" fmla="*/ 5842 w 10185"/>
                <a:gd name="connsiteY114" fmla="*/ 10107 h 10107"/>
                <a:gd name="connsiteX115" fmla="*/ 6105 w 10185"/>
                <a:gd name="connsiteY115" fmla="*/ 10107 h 10107"/>
                <a:gd name="connsiteX116" fmla="*/ 6389 w 10185"/>
                <a:gd name="connsiteY116" fmla="*/ 10088 h 10107"/>
                <a:gd name="connsiteX117" fmla="*/ 6652 w 10185"/>
                <a:gd name="connsiteY117" fmla="*/ 10049 h 10107"/>
                <a:gd name="connsiteX118" fmla="*/ 6915 w 10185"/>
                <a:gd name="connsiteY118" fmla="*/ 10011 h 10107"/>
                <a:gd name="connsiteX119" fmla="*/ 7199 w 10185"/>
                <a:gd name="connsiteY119" fmla="*/ 9953 h 10107"/>
                <a:gd name="connsiteX120" fmla="*/ 7462 w 10185"/>
                <a:gd name="connsiteY120" fmla="*/ 9876 h 10107"/>
                <a:gd name="connsiteX121" fmla="*/ 7724 w 10185"/>
                <a:gd name="connsiteY121" fmla="*/ 9799 h 10107"/>
                <a:gd name="connsiteX122" fmla="*/ 7987 w 10185"/>
                <a:gd name="connsiteY122" fmla="*/ 9702 h 10107"/>
                <a:gd name="connsiteX123" fmla="*/ 8249 w 10185"/>
                <a:gd name="connsiteY123" fmla="*/ 9587 h 10107"/>
                <a:gd name="connsiteX124" fmla="*/ 8490 w 10185"/>
                <a:gd name="connsiteY124" fmla="*/ 9471 h 10107"/>
                <a:gd name="connsiteX125" fmla="*/ 8490 w 10185"/>
                <a:gd name="connsiteY125" fmla="*/ 9471 h 10107"/>
                <a:gd name="connsiteX126" fmla="*/ 8818 w 10185"/>
                <a:gd name="connsiteY126" fmla="*/ 9298 h 10107"/>
                <a:gd name="connsiteX127" fmla="*/ 9125 w 10185"/>
                <a:gd name="connsiteY127" fmla="*/ 9086 h 10107"/>
                <a:gd name="connsiteX128" fmla="*/ 9431 w 10185"/>
                <a:gd name="connsiteY128" fmla="*/ 8874 h 10107"/>
                <a:gd name="connsiteX129" fmla="*/ 9694 w 10185"/>
                <a:gd name="connsiteY129" fmla="*/ 8643 h 10107"/>
                <a:gd name="connsiteX130" fmla="*/ 9694 w 10185"/>
                <a:gd name="connsiteY130" fmla="*/ 8643 h 1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10185" h="10107">
                  <a:moveTo>
                    <a:pt x="9694" y="8643"/>
                  </a:moveTo>
                  <a:lnTo>
                    <a:pt x="9694" y="8643"/>
                  </a:lnTo>
                  <a:cubicBezTo>
                    <a:pt x="9730" y="8540"/>
                    <a:pt x="10074" y="8369"/>
                    <a:pt x="10110" y="8266"/>
                  </a:cubicBezTo>
                  <a:cubicBezTo>
                    <a:pt x="10157" y="8119"/>
                    <a:pt x="10140" y="7902"/>
                    <a:pt x="10150" y="7711"/>
                  </a:cubicBezTo>
                  <a:cubicBezTo>
                    <a:pt x="10140" y="7418"/>
                    <a:pt x="10214" y="7147"/>
                    <a:pt x="10173" y="7118"/>
                  </a:cubicBezTo>
                  <a:lnTo>
                    <a:pt x="9847" y="7602"/>
                  </a:lnTo>
                  <a:lnTo>
                    <a:pt x="9650" y="7833"/>
                  </a:lnTo>
                  <a:cubicBezTo>
                    <a:pt x="9584" y="7910"/>
                    <a:pt x="9519" y="7988"/>
                    <a:pt x="9453" y="8065"/>
                  </a:cubicBezTo>
                  <a:lnTo>
                    <a:pt x="9234" y="8277"/>
                  </a:lnTo>
                  <a:lnTo>
                    <a:pt x="8993" y="8469"/>
                  </a:lnTo>
                  <a:lnTo>
                    <a:pt x="8753" y="8662"/>
                  </a:lnTo>
                  <a:lnTo>
                    <a:pt x="8468" y="8835"/>
                  </a:lnTo>
                  <a:lnTo>
                    <a:pt x="8184" y="8989"/>
                  </a:lnTo>
                  <a:lnTo>
                    <a:pt x="8184" y="8989"/>
                  </a:lnTo>
                  <a:lnTo>
                    <a:pt x="7965" y="9105"/>
                  </a:lnTo>
                  <a:lnTo>
                    <a:pt x="7724" y="9201"/>
                  </a:lnTo>
                  <a:lnTo>
                    <a:pt x="7265" y="9356"/>
                  </a:lnTo>
                  <a:lnTo>
                    <a:pt x="6783" y="9471"/>
                  </a:lnTo>
                  <a:lnTo>
                    <a:pt x="6302" y="9529"/>
                  </a:lnTo>
                  <a:lnTo>
                    <a:pt x="5821" y="9568"/>
                  </a:lnTo>
                  <a:lnTo>
                    <a:pt x="5339" y="9548"/>
                  </a:lnTo>
                  <a:lnTo>
                    <a:pt x="4858" y="9490"/>
                  </a:lnTo>
                  <a:lnTo>
                    <a:pt x="4398" y="9394"/>
                  </a:lnTo>
                  <a:lnTo>
                    <a:pt x="3939" y="9259"/>
                  </a:lnTo>
                  <a:lnTo>
                    <a:pt x="3479" y="9086"/>
                  </a:lnTo>
                  <a:lnTo>
                    <a:pt x="3063" y="8874"/>
                  </a:lnTo>
                  <a:lnTo>
                    <a:pt x="2648" y="8623"/>
                  </a:lnTo>
                  <a:lnTo>
                    <a:pt x="2276" y="8334"/>
                  </a:lnTo>
                  <a:lnTo>
                    <a:pt x="1926" y="8007"/>
                  </a:lnTo>
                  <a:lnTo>
                    <a:pt x="1597" y="7660"/>
                  </a:lnTo>
                  <a:lnTo>
                    <a:pt x="1313" y="7255"/>
                  </a:lnTo>
                  <a:lnTo>
                    <a:pt x="1313" y="7255"/>
                  </a:lnTo>
                  <a:cubicBezTo>
                    <a:pt x="1233" y="7120"/>
                    <a:pt x="1152" y="6986"/>
                    <a:pt x="1072" y="6851"/>
                  </a:cubicBezTo>
                  <a:lnTo>
                    <a:pt x="897" y="6427"/>
                  </a:lnTo>
                  <a:lnTo>
                    <a:pt x="744" y="6003"/>
                  </a:lnTo>
                  <a:cubicBezTo>
                    <a:pt x="715" y="5862"/>
                    <a:pt x="685" y="5720"/>
                    <a:pt x="656" y="5579"/>
                  </a:cubicBezTo>
                  <a:cubicBezTo>
                    <a:pt x="642" y="5431"/>
                    <a:pt x="627" y="5284"/>
                    <a:pt x="613" y="5136"/>
                  </a:cubicBezTo>
                  <a:cubicBezTo>
                    <a:pt x="620" y="4995"/>
                    <a:pt x="628" y="4853"/>
                    <a:pt x="635" y="4712"/>
                  </a:cubicBezTo>
                  <a:cubicBezTo>
                    <a:pt x="649" y="4564"/>
                    <a:pt x="664" y="4417"/>
                    <a:pt x="678" y="4269"/>
                  </a:cubicBezTo>
                  <a:cubicBezTo>
                    <a:pt x="707" y="4134"/>
                    <a:pt x="737" y="3999"/>
                    <a:pt x="766" y="3864"/>
                  </a:cubicBezTo>
                  <a:lnTo>
                    <a:pt x="919" y="3460"/>
                  </a:lnTo>
                  <a:cubicBezTo>
                    <a:pt x="977" y="3325"/>
                    <a:pt x="1036" y="3190"/>
                    <a:pt x="1094" y="3055"/>
                  </a:cubicBezTo>
                  <a:lnTo>
                    <a:pt x="1335" y="2689"/>
                  </a:lnTo>
                  <a:lnTo>
                    <a:pt x="1597" y="2323"/>
                  </a:lnTo>
                  <a:lnTo>
                    <a:pt x="1904" y="1995"/>
                  </a:lnTo>
                  <a:lnTo>
                    <a:pt x="2254" y="1687"/>
                  </a:lnTo>
                  <a:lnTo>
                    <a:pt x="2648" y="1417"/>
                  </a:lnTo>
                  <a:lnTo>
                    <a:pt x="2845" y="1282"/>
                  </a:lnTo>
                  <a:lnTo>
                    <a:pt x="3063" y="1167"/>
                  </a:lnTo>
                  <a:lnTo>
                    <a:pt x="3063" y="1167"/>
                  </a:lnTo>
                  <a:lnTo>
                    <a:pt x="3435" y="1013"/>
                  </a:lnTo>
                  <a:lnTo>
                    <a:pt x="3786" y="878"/>
                  </a:lnTo>
                  <a:lnTo>
                    <a:pt x="4158" y="762"/>
                  </a:lnTo>
                  <a:lnTo>
                    <a:pt x="4530" y="685"/>
                  </a:lnTo>
                  <a:lnTo>
                    <a:pt x="4902" y="627"/>
                  </a:lnTo>
                  <a:lnTo>
                    <a:pt x="5295" y="608"/>
                  </a:lnTo>
                  <a:lnTo>
                    <a:pt x="5667" y="608"/>
                  </a:lnTo>
                  <a:lnTo>
                    <a:pt x="6039" y="627"/>
                  </a:lnTo>
                  <a:lnTo>
                    <a:pt x="6039" y="627"/>
                  </a:lnTo>
                  <a:lnTo>
                    <a:pt x="5591" y="270"/>
                  </a:lnTo>
                  <a:cubicBezTo>
                    <a:pt x="5530" y="187"/>
                    <a:pt x="5281" y="39"/>
                    <a:pt x="5164" y="0"/>
                  </a:cubicBezTo>
                  <a:lnTo>
                    <a:pt x="4661" y="107"/>
                  </a:lnTo>
                  <a:lnTo>
                    <a:pt x="4661" y="107"/>
                  </a:lnTo>
                  <a:lnTo>
                    <a:pt x="4179" y="203"/>
                  </a:lnTo>
                  <a:lnTo>
                    <a:pt x="3698" y="319"/>
                  </a:lnTo>
                  <a:lnTo>
                    <a:pt x="3217" y="492"/>
                  </a:lnTo>
                  <a:lnTo>
                    <a:pt x="2757" y="704"/>
                  </a:lnTo>
                  <a:lnTo>
                    <a:pt x="2757" y="704"/>
                  </a:lnTo>
                  <a:lnTo>
                    <a:pt x="2516" y="820"/>
                  </a:lnTo>
                  <a:lnTo>
                    <a:pt x="2276" y="974"/>
                  </a:lnTo>
                  <a:lnTo>
                    <a:pt x="2057" y="1128"/>
                  </a:lnTo>
                  <a:lnTo>
                    <a:pt x="1838" y="1282"/>
                  </a:lnTo>
                  <a:lnTo>
                    <a:pt x="1641" y="1456"/>
                  </a:lnTo>
                  <a:lnTo>
                    <a:pt x="1444" y="1629"/>
                  </a:lnTo>
                  <a:lnTo>
                    <a:pt x="1269" y="1803"/>
                  </a:lnTo>
                  <a:lnTo>
                    <a:pt x="1094" y="1995"/>
                  </a:lnTo>
                  <a:lnTo>
                    <a:pt x="941" y="2188"/>
                  </a:lnTo>
                  <a:lnTo>
                    <a:pt x="810" y="2400"/>
                  </a:lnTo>
                  <a:cubicBezTo>
                    <a:pt x="759" y="2471"/>
                    <a:pt x="707" y="2541"/>
                    <a:pt x="656" y="2612"/>
                  </a:cubicBezTo>
                  <a:cubicBezTo>
                    <a:pt x="620" y="2683"/>
                    <a:pt x="583" y="2753"/>
                    <a:pt x="547" y="2824"/>
                  </a:cubicBezTo>
                  <a:lnTo>
                    <a:pt x="328" y="3267"/>
                  </a:lnTo>
                  <a:lnTo>
                    <a:pt x="175" y="3710"/>
                  </a:lnTo>
                  <a:cubicBezTo>
                    <a:pt x="139" y="3871"/>
                    <a:pt x="102" y="4031"/>
                    <a:pt x="66" y="4192"/>
                  </a:cubicBezTo>
                  <a:cubicBezTo>
                    <a:pt x="44" y="4352"/>
                    <a:pt x="22" y="4513"/>
                    <a:pt x="0" y="4673"/>
                  </a:cubicBezTo>
                  <a:lnTo>
                    <a:pt x="0" y="4905"/>
                  </a:lnTo>
                  <a:lnTo>
                    <a:pt x="0" y="5155"/>
                  </a:lnTo>
                  <a:cubicBezTo>
                    <a:pt x="7" y="5232"/>
                    <a:pt x="15" y="5309"/>
                    <a:pt x="22" y="5386"/>
                  </a:cubicBezTo>
                  <a:cubicBezTo>
                    <a:pt x="29" y="5470"/>
                    <a:pt x="37" y="5553"/>
                    <a:pt x="44" y="5637"/>
                  </a:cubicBezTo>
                  <a:cubicBezTo>
                    <a:pt x="59" y="5720"/>
                    <a:pt x="73" y="5804"/>
                    <a:pt x="88" y="5887"/>
                  </a:cubicBezTo>
                  <a:cubicBezTo>
                    <a:pt x="110" y="5964"/>
                    <a:pt x="131" y="6042"/>
                    <a:pt x="153" y="6119"/>
                  </a:cubicBezTo>
                  <a:cubicBezTo>
                    <a:pt x="175" y="6202"/>
                    <a:pt x="197" y="6286"/>
                    <a:pt x="219" y="6369"/>
                  </a:cubicBezTo>
                  <a:lnTo>
                    <a:pt x="306" y="6600"/>
                  </a:lnTo>
                  <a:cubicBezTo>
                    <a:pt x="335" y="6677"/>
                    <a:pt x="365" y="6754"/>
                    <a:pt x="394" y="6831"/>
                  </a:cubicBezTo>
                  <a:cubicBezTo>
                    <a:pt x="430" y="6915"/>
                    <a:pt x="467" y="6998"/>
                    <a:pt x="503" y="7082"/>
                  </a:cubicBezTo>
                  <a:lnTo>
                    <a:pt x="635" y="7313"/>
                  </a:lnTo>
                  <a:lnTo>
                    <a:pt x="788" y="7544"/>
                  </a:lnTo>
                  <a:lnTo>
                    <a:pt x="788" y="7544"/>
                  </a:lnTo>
                  <a:lnTo>
                    <a:pt x="941" y="7756"/>
                  </a:lnTo>
                  <a:lnTo>
                    <a:pt x="1094" y="7968"/>
                  </a:lnTo>
                  <a:cubicBezTo>
                    <a:pt x="1152" y="8039"/>
                    <a:pt x="1211" y="8109"/>
                    <a:pt x="1269" y="8180"/>
                  </a:cubicBezTo>
                  <a:lnTo>
                    <a:pt x="1466" y="8373"/>
                  </a:lnTo>
                  <a:cubicBezTo>
                    <a:pt x="1524" y="8431"/>
                    <a:pt x="1583" y="8488"/>
                    <a:pt x="1641" y="8546"/>
                  </a:cubicBezTo>
                  <a:lnTo>
                    <a:pt x="1860" y="8739"/>
                  </a:lnTo>
                  <a:lnTo>
                    <a:pt x="2057" y="8893"/>
                  </a:lnTo>
                  <a:lnTo>
                    <a:pt x="2276" y="9047"/>
                  </a:lnTo>
                  <a:lnTo>
                    <a:pt x="2495" y="9201"/>
                  </a:lnTo>
                  <a:lnTo>
                    <a:pt x="2735" y="9336"/>
                  </a:lnTo>
                  <a:lnTo>
                    <a:pt x="2976" y="9452"/>
                  </a:lnTo>
                  <a:lnTo>
                    <a:pt x="3217" y="9568"/>
                  </a:lnTo>
                  <a:lnTo>
                    <a:pt x="3720" y="9760"/>
                  </a:lnTo>
                  <a:lnTo>
                    <a:pt x="4223" y="9914"/>
                  </a:lnTo>
                  <a:lnTo>
                    <a:pt x="4748" y="10030"/>
                  </a:lnTo>
                  <a:lnTo>
                    <a:pt x="5295" y="10088"/>
                  </a:lnTo>
                  <a:lnTo>
                    <a:pt x="5558" y="10107"/>
                  </a:lnTo>
                  <a:lnTo>
                    <a:pt x="5842" y="10107"/>
                  </a:lnTo>
                  <a:lnTo>
                    <a:pt x="6105" y="10107"/>
                  </a:lnTo>
                  <a:lnTo>
                    <a:pt x="6389" y="10088"/>
                  </a:lnTo>
                  <a:lnTo>
                    <a:pt x="6652" y="10049"/>
                  </a:lnTo>
                  <a:lnTo>
                    <a:pt x="6915" y="10011"/>
                  </a:lnTo>
                  <a:lnTo>
                    <a:pt x="7199" y="9953"/>
                  </a:lnTo>
                  <a:lnTo>
                    <a:pt x="7462" y="9876"/>
                  </a:lnTo>
                  <a:lnTo>
                    <a:pt x="7724" y="9799"/>
                  </a:lnTo>
                  <a:lnTo>
                    <a:pt x="7987" y="9702"/>
                  </a:lnTo>
                  <a:lnTo>
                    <a:pt x="8249" y="9587"/>
                  </a:lnTo>
                  <a:lnTo>
                    <a:pt x="8490" y="9471"/>
                  </a:lnTo>
                  <a:lnTo>
                    <a:pt x="8490" y="9471"/>
                  </a:lnTo>
                  <a:lnTo>
                    <a:pt x="8818" y="9298"/>
                  </a:lnTo>
                  <a:lnTo>
                    <a:pt x="9125" y="9086"/>
                  </a:lnTo>
                  <a:lnTo>
                    <a:pt x="9431" y="8874"/>
                  </a:lnTo>
                  <a:lnTo>
                    <a:pt x="9694" y="8643"/>
                  </a:lnTo>
                  <a:lnTo>
                    <a:pt x="9694" y="8643"/>
                  </a:lnTo>
                  <a:close/>
                </a:path>
              </a:pathLst>
            </a:cu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33" name="グループ化 1032"/>
          <p:cNvGrpSpPr/>
          <p:nvPr/>
        </p:nvGrpSpPr>
        <p:grpSpPr>
          <a:xfrm>
            <a:off x="416219" y="2790424"/>
            <a:ext cx="1566812" cy="1565602"/>
            <a:chOff x="416219" y="2790424"/>
            <a:chExt cx="1566812" cy="1565602"/>
          </a:xfrm>
        </p:grpSpPr>
        <p:grpSp>
          <p:nvGrpSpPr>
            <p:cNvPr id="174" name="グループ化 173"/>
            <p:cNvGrpSpPr/>
            <p:nvPr/>
          </p:nvGrpSpPr>
          <p:grpSpPr>
            <a:xfrm>
              <a:off x="416219" y="2790424"/>
              <a:ext cx="1566812" cy="1565602"/>
              <a:chOff x="3080795" y="1916844"/>
              <a:chExt cx="4454451" cy="4451008"/>
            </a:xfrm>
          </p:grpSpPr>
          <p:sp>
            <p:nvSpPr>
              <p:cNvPr id="175" name="五角形 174"/>
              <p:cNvSpPr/>
              <p:nvPr/>
            </p:nvSpPr>
            <p:spPr>
              <a:xfrm>
                <a:off x="4505040" y="3214786"/>
                <a:ext cx="1587783" cy="1517042"/>
              </a:xfrm>
              <a:prstGeom prst="pentag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六角形 4"/>
              <p:cNvSpPr/>
              <p:nvPr/>
            </p:nvSpPr>
            <p:spPr>
              <a:xfrm>
                <a:off x="4423218" y="4731826"/>
                <a:ext cx="1754157" cy="1297952"/>
              </a:xfrm>
              <a:custGeom>
                <a:avLst/>
                <a:gdLst>
                  <a:gd name="connsiteX0" fmla="*/ 0 w 1756537"/>
                  <a:gd name="connsiteY0" fmla="*/ 648976 h 1297952"/>
                  <a:gd name="connsiteX1" fmla="*/ 382442 w 1756537"/>
                  <a:gd name="connsiteY1" fmla="*/ 0 h 1297952"/>
                  <a:gd name="connsiteX2" fmla="*/ 1374095 w 1756537"/>
                  <a:gd name="connsiteY2" fmla="*/ 0 h 1297952"/>
                  <a:gd name="connsiteX3" fmla="*/ 1756537 w 1756537"/>
                  <a:gd name="connsiteY3" fmla="*/ 648976 h 1297952"/>
                  <a:gd name="connsiteX4" fmla="*/ 1374095 w 1756537"/>
                  <a:gd name="connsiteY4" fmla="*/ 1297952 h 1297952"/>
                  <a:gd name="connsiteX5" fmla="*/ 382442 w 1756537"/>
                  <a:gd name="connsiteY5" fmla="*/ 1297952 h 1297952"/>
                  <a:gd name="connsiteX6" fmla="*/ 0 w 1756537"/>
                  <a:gd name="connsiteY6" fmla="*/ 648976 h 1297952"/>
                  <a:gd name="connsiteX0" fmla="*/ 0 w 1754156"/>
                  <a:gd name="connsiteY0" fmla="*/ 648976 h 1297952"/>
                  <a:gd name="connsiteX1" fmla="*/ 382442 w 1754156"/>
                  <a:gd name="connsiteY1" fmla="*/ 0 h 1297952"/>
                  <a:gd name="connsiteX2" fmla="*/ 1374095 w 1754156"/>
                  <a:gd name="connsiteY2" fmla="*/ 0 h 1297952"/>
                  <a:gd name="connsiteX3" fmla="*/ 1754156 w 1754156"/>
                  <a:gd name="connsiteY3" fmla="*/ 644214 h 1297952"/>
                  <a:gd name="connsiteX4" fmla="*/ 1374095 w 1754156"/>
                  <a:gd name="connsiteY4" fmla="*/ 1297952 h 1297952"/>
                  <a:gd name="connsiteX5" fmla="*/ 382442 w 1754156"/>
                  <a:gd name="connsiteY5" fmla="*/ 1297952 h 1297952"/>
                  <a:gd name="connsiteX6" fmla="*/ 0 w 1754156"/>
                  <a:gd name="connsiteY6" fmla="*/ 648976 h 129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4156" h="1297952">
                    <a:moveTo>
                      <a:pt x="0" y="648976"/>
                    </a:moveTo>
                    <a:lnTo>
                      <a:pt x="382442" y="0"/>
                    </a:lnTo>
                    <a:lnTo>
                      <a:pt x="1374095" y="0"/>
                    </a:lnTo>
                    <a:lnTo>
                      <a:pt x="1754156" y="644214"/>
                    </a:lnTo>
                    <a:lnTo>
                      <a:pt x="1374095" y="1297952"/>
                    </a:lnTo>
                    <a:lnTo>
                      <a:pt x="382442" y="1297952"/>
                    </a:lnTo>
                    <a:lnTo>
                      <a:pt x="0" y="64897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六角形 8"/>
              <p:cNvSpPr/>
              <p:nvPr/>
            </p:nvSpPr>
            <p:spPr>
              <a:xfrm rot="4314632">
                <a:off x="3143118" y="3883390"/>
                <a:ext cx="186775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9723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9723" y="264041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六角形 8"/>
              <p:cNvSpPr/>
              <p:nvPr/>
            </p:nvSpPr>
            <p:spPr>
              <a:xfrm rot="17285368" flipH="1">
                <a:off x="5597083" y="3880164"/>
                <a:ext cx="186096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  <a:gd name="connsiteX0" fmla="*/ 0 w 806306"/>
                  <a:gd name="connsiteY0" fmla="*/ 292215 h 587990"/>
                  <a:gd name="connsiteX1" fmla="*/ 182669 w 806306"/>
                  <a:gd name="connsiteY1" fmla="*/ 0 h 587990"/>
                  <a:gd name="connsiteX2" fmla="*/ 635265 w 806306"/>
                  <a:gd name="connsiteY2" fmla="*/ 0 h 587990"/>
                  <a:gd name="connsiteX3" fmla="*/ 806306 w 806306"/>
                  <a:gd name="connsiteY3" fmla="*/ 272489 h 587990"/>
                  <a:gd name="connsiteX4" fmla="*/ 635265 w 806306"/>
                  <a:gd name="connsiteY4" fmla="*/ 584430 h 587990"/>
                  <a:gd name="connsiteX5" fmla="*/ 216576 w 806306"/>
                  <a:gd name="connsiteY5" fmla="*/ 587990 h 587990"/>
                  <a:gd name="connsiteX6" fmla="*/ 0 w 806306"/>
                  <a:gd name="connsiteY6" fmla="*/ 292215 h 587990"/>
                  <a:gd name="connsiteX0" fmla="*/ 0 w 866561"/>
                  <a:gd name="connsiteY0" fmla="*/ 292215 h 587990"/>
                  <a:gd name="connsiteX1" fmla="*/ 182669 w 866561"/>
                  <a:gd name="connsiteY1" fmla="*/ 0 h 587990"/>
                  <a:gd name="connsiteX2" fmla="*/ 635265 w 866561"/>
                  <a:gd name="connsiteY2" fmla="*/ 0 h 587990"/>
                  <a:gd name="connsiteX3" fmla="*/ 866561 w 866561"/>
                  <a:gd name="connsiteY3" fmla="*/ 263008 h 587990"/>
                  <a:gd name="connsiteX4" fmla="*/ 635265 w 866561"/>
                  <a:gd name="connsiteY4" fmla="*/ 584430 h 587990"/>
                  <a:gd name="connsiteX5" fmla="*/ 216576 w 866561"/>
                  <a:gd name="connsiteY5" fmla="*/ 587990 h 587990"/>
                  <a:gd name="connsiteX6" fmla="*/ 0 w 866561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6561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6561" y="263008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六角形 11"/>
              <p:cNvSpPr/>
              <p:nvPr/>
            </p:nvSpPr>
            <p:spPr>
              <a:xfrm rot="19431473">
                <a:off x="3559624" y="2350510"/>
                <a:ext cx="1894214" cy="1295537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41606 h 603268"/>
                  <a:gd name="connsiteX1" fmla="*/ 207297 w 882043"/>
                  <a:gd name="connsiteY1" fmla="*/ 51898 h 603268"/>
                  <a:gd name="connsiteX2" fmla="*/ 680629 w 882043"/>
                  <a:gd name="connsiteY2" fmla="*/ 0 h 603268"/>
                  <a:gd name="connsiteX3" fmla="*/ 882043 w 882043"/>
                  <a:gd name="connsiteY3" fmla="*/ 326503 h 603268"/>
                  <a:gd name="connsiteX4" fmla="*/ 681249 w 882043"/>
                  <a:gd name="connsiteY4" fmla="*/ 603268 h 603268"/>
                  <a:gd name="connsiteX5" fmla="*/ 219483 w 882043"/>
                  <a:gd name="connsiteY5" fmla="*/ 603268 h 603268"/>
                  <a:gd name="connsiteX6" fmla="*/ 0 w 882043"/>
                  <a:gd name="connsiteY6" fmla="*/ 341606 h 603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043" h="603268">
                    <a:moveTo>
                      <a:pt x="0" y="341606"/>
                    </a:moveTo>
                    <a:lnTo>
                      <a:pt x="207297" y="51898"/>
                    </a:lnTo>
                    <a:lnTo>
                      <a:pt x="680629" y="0"/>
                    </a:lnTo>
                    <a:lnTo>
                      <a:pt x="882043" y="326503"/>
                    </a:lnTo>
                    <a:lnTo>
                      <a:pt x="681249" y="603268"/>
                    </a:lnTo>
                    <a:lnTo>
                      <a:pt x="219483" y="603268"/>
                    </a:lnTo>
                    <a:lnTo>
                      <a:pt x="0" y="3416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五角形 13"/>
              <p:cNvSpPr/>
              <p:nvPr/>
            </p:nvSpPr>
            <p:spPr>
              <a:xfrm flipV="1">
                <a:off x="4527015" y="1916844"/>
                <a:ext cx="1550978" cy="566433"/>
              </a:xfrm>
              <a:custGeom>
                <a:avLst/>
                <a:gdLst>
                  <a:gd name="connsiteX0" fmla="*/ 1 w 739353"/>
                  <a:gd name="connsiteY0" fmla="*/ 100660 h 263531"/>
                  <a:gd name="connsiteX1" fmla="*/ 369677 w 739353"/>
                  <a:gd name="connsiteY1" fmla="*/ 0 h 263531"/>
                  <a:gd name="connsiteX2" fmla="*/ 739352 w 739353"/>
                  <a:gd name="connsiteY2" fmla="*/ 100660 h 263531"/>
                  <a:gd name="connsiteX3" fmla="*/ 598149 w 739353"/>
                  <a:gd name="connsiteY3" fmla="*/ 263530 h 263531"/>
                  <a:gd name="connsiteX4" fmla="*/ 141204 w 739353"/>
                  <a:gd name="connsiteY4" fmla="*/ 263530 h 263531"/>
                  <a:gd name="connsiteX5" fmla="*/ 1 w 739353"/>
                  <a:gd name="connsiteY5" fmla="*/ 100660 h 263531"/>
                  <a:gd name="connsiteX0" fmla="*/ 0 w 729826"/>
                  <a:gd name="connsiteY0" fmla="*/ 145904 h 263530"/>
                  <a:gd name="connsiteX1" fmla="*/ 360151 w 729826"/>
                  <a:gd name="connsiteY1" fmla="*/ 0 h 263530"/>
                  <a:gd name="connsiteX2" fmla="*/ 729826 w 729826"/>
                  <a:gd name="connsiteY2" fmla="*/ 100660 h 263530"/>
                  <a:gd name="connsiteX3" fmla="*/ 588623 w 729826"/>
                  <a:gd name="connsiteY3" fmla="*/ 263530 h 263530"/>
                  <a:gd name="connsiteX4" fmla="*/ 131678 w 729826"/>
                  <a:gd name="connsiteY4" fmla="*/ 263530 h 263530"/>
                  <a:gd name="connsiteX5" fmla="*/ 0 w 729826"/>
                  <a:gd name="connsiteY5" fmla="*/ 145904 h 263530"/>
                  <a:gd name="connsiteX0" fmla="*/ 46915 w 598148"/>
                  <a:gd name="connsiteY0" fmla="*/ 150667 h 263530"/>
                  <a:gd name="connsiteX1" fmla="*/ 228473 w 598148"/>
                  <a:gd name="connsiteY1" fmla="*/ 0 h 263530"/>
                  <a:gd name="connsiteX2" fmla="*/ 598148 w 598148"/>
                  <a:gd name="connsiteY2" fmla="*/ 100660 h 263530"/>
                  <a:gd name="connsiteX3" fmla="*/ 456945 w 598148"/>
                  <a:gd name="connsiteY3" fmla="*/ 263530 h 263530"/>
                  <a:gd name="connsiteX4" fmla="*/ 0 w 598148"/>
                  <a:gd name="connsiteY4" fmla="*/ 263530 h 263530"/>
                  <a:gd name="connsiteX5" fmla="*/ 46915 w 598148"/>
                  <a:gd name="connsiteY5" fmla="*/ 150667 h 263530"/>
                  <a:gd name="connsiteX0" fmla="*/ 0 w 722683"/>
                  <a:gd name="connsiteY0" fmla="*/ 143523 h 263530"/>
                  <a:gd name="connsiteX1" fmla="*/ 353008 w 722683"/>
                  <a:gd name="connsiteY1" fmla="*/ 0 h 263530"/>
                  <a:gd name="connsiteX2" fmla="*/ 722683 w 722683"/>
                  <a:gd name="connsiteY2" fmla="*/ 100660 h 263530"/>
                  <a:gd name="connsiteX3" fmla="*/ 581480 w 722683"/>
                  <a:gd name="connsiteY3" fmla="*/ 263530 h 263530"/>
                  <a:gd name="connsiteX4" fmla="*/ 124535 w 722683"/>
                  <a:gd name="connsiteY4" fmla="*/ 263530 h 263530"/>
                  <a:gd name="connsiteX5" fmla="*/ 0 w 722683"/>
                  <a:gd name="connsiteY5" fmla="*/ 143523 h 263530"/>
                  <a:gd name="connsiteX0" fmla="*/ 0 w 708396"/>
                  <a:gd name="connsiteY0" fmla="*/ 143523 h 263530"/>
                  <a:gd name="connsiteX1" fmla="*/ 353008 w 708396"/>
                  <a:gd name="connsiteY1" fmla="*/ 0 h 263530"/>
                  <a:gd name="connsiteX2" fmla="*/ 708396 w 708396"/>
                  <a:gd name="connsiteY2" fmla="*/ 145904 h 263530"/>
                  <a:gd name="connsiteX3" fmla="*/ 581480 w 708396"/>
                  <a:gd name="connsiteY3" fmla="*/ 263530 h 263530"/>
                  <a:gd name="connsiteX4" fmla="*/ 124535 w 708396"/>
                  <a:gd name="connsiteY4" fmla="*/ 263530 h 263530"/>
                  <a:gd name="connsiteX5" fmla="*/ 0 w 708396"/>
                  <a:gd name="connsiteY5" fmla="*/ 143523 h 263530"/>
                  <a:gd name="connsiteX0" fmla="*/ 0 w 706015"/>
                  <a:gd name="connsiteY0" fmla="*/ 143523 h 263530"/>
                  <a:gd name="connsiteX1" fmla="*/ 353008 w 706015"/>
                  <a:gd name="connsiteY1" fmla="*/ 0 h 263530"/>
                  <a:gd name="connsiteX2" fmla="*/ 706015 w 706015"/>
                  <a:gd name="connsiteY2" fmla="*/ 145904 h 263530"/>
                  <a:gd name="connsiteX3" fmla="*/ 581480 w 706015"/>
                  <a:gd name="connsiteY3" fmla="*/ 263530 h 263530"/>
                  <a:gd name="connsiteX4" fmla="*/ 124535 w 706015"/>
                  <a:gd name="connsiteY4" fmla="*/ 263530 h 263530"/>
                  <a:gd name="connsiteX5" fmla="*/ 0 w 706015"/>
                  <a:gd name="connsiteY5" fmla="*/ 143523 h 263530"/>
                  <a:gd name="connsiteX0" fmla="*/ 0 w 734590"/>
                  <a:gd name="connsiteY0" fmla="*/ 143523 h 263530"/>
                  <a:gd name="connsiteX1" fmla="*/ 353008 w 734590"/>
                  <a:gd name="connsiteY1" fmla="*/ 0 h 263530"/>
                  <a:gd name="connsiteX2" fmla="*/ 734590 w 734590"/>
                  <a:gd name="connsiteY2" fmla="*/ 229247 h 263530"/>
                  <a:gd name="connsiteX3" fmla="*/ 581480 w 734590"/>
                  <a:gd name="connsiteY3" fmla="*/ 263530 h 263530"/>
                  <a:gd name="connsiteX4" fmla="*/ 124535 w 734590"/>
                  <a:gd name="connsiteY4" fmla="*/ 263530 h 263530"/>
                  <a:gd name="connsiteX5" fmla="*/ 0 w 734590"/>
                  <a:gd name="connsiteY5" fmla="*/ 143523 h 263530"/>
                  <a:gd name="connsiteX0" fmla="*/ 0 w 715540"/>
                  <a:gd name="connsiteY0" fmla="*/ 143523 h 263530"/>
                  <a:gd name="connsiteX1" fmla="*/ 353008 w 715540"/>
                  <a:gd name="connsiteY1" fmla="*/ 0 h 263530"/>
                  <a:gd name="connsiteX2" fmla="*/ 715540 w 715540"/>
                  <a:gd name="connsiteY2" fmla="*/ 145903 h 263530"/>
                  <a:gd name="connsiteX3" fmla="*/ 581480 w 715540"/>
                  <a:gd name="connsiteY3" fmla="*/ 263530 h 263530"/>
                  <a:gd name="connsiteX4" fmla="*/ 124535 w 715540"/>
                  <a:gd name="connsiteY4" fmla="*/ 263530 h 263530"/>
                  <a:gd name="connsiteX5" fmla="*/ 0 w 715540"/>
                  <a:gd name="connsiteY5" fmla="*/ 143523 h 263530"/>
                  <a:gd name="connsiteX0" fmla="*/ 0 w 717921"/>
                  <a:gd name="connsiteY0" fmla="*/ 143523 h 263530"/>
                  <a:gd name="connsiteX1" fmla="*/ 355389 w 717921"/>
                  <a:gd name="connsiteY1" fmla="*/ 0 h 263530"/>
                  <a:gd name="connsiteX2" fmla="*/ 717921 w 717921"/>
                  <a:gd name="connsiteY2" fmla="*/ 145903 h 263530"/>
                  <a:gd name="connsiteX3" fmla="*/ 583861 w 717921"/>
                  <a:gd name="connsiteY3" fmla="*/ 263530 h 263530"/>
                  <a:gd name="connsiteX4" fmla="*/ 126916 w 717921"/>
                  <a:gd name="connsiteY4" fmla="*/ 263530 h 263530"/>
                  <a:gd name="connsiteX5" fmla="*/ 0 w 717921"/>
                  <a:gd name="connsiteY5" fmla="*/ 143523 h 263530"/>
                  <a:gd name="connsiteX0" fmla="*/ 0 w 715539"/>
                  <a:gd name="connsiteY0" fmla="*/ 143523 h 263530"/>
                  <a:gd name="connsiteX1" fmla="*/ 355389 w 715539"/>
                  <a:gd name="connsiteY1" fmla="*/ 0 h 263530"/>
                  <a:gd name="connsiteX2" fmla="*/ 715539 w 715539"/>
                  <a:gd name="connsiteY2" fmla="*/ 143521 h 263530"/>
                  <a:gd name="connsiteX3" fmla="*/ 583861 w 715539"/>
                  <a:gd name="connsiteY3" fmla="*/ 263530 h 263530"/>
                  <a:gd name="connsiteX4" fmla="*/ 126916 w 715539"/>
                  <a:gd name="connsiteY4" fmla="*/ 263530 h 263530"/>
                  <a:gd name="connsiteX5" fmla="*/ 0 w 715539"/>
                  <a:gd name="connsiteY5" fmla="*/ 143523 h 263530"/>
                  <a:gd name="connsiteX0" fmla="*/ 4053 w 719592"/>
                  <a:gd name="connsiteY0" fmla="*/ 143523 h 263530"/>
                  <a:gd name="connsiteX1" fmla="*/ 359442 w 719592"/>
                  <a:gd name="connsiteY1" fmla="*/ 0 h 263530"/>
                  <a:gd name="connsiteX2" fmla="*/ 719592 w 719592"/>
                  <a:gd name="connsiteY2" fmla="*/ 143521 h 263530"/>
                  <a:gd name="connsiteX3" fmla="*/ 587914 w 719592"/>
                  <a:gd name="connsiteY3" fmla="*/ 263530 h 263530"/>
                  <a:gd name="connsiteX4" fmla="*/ 0 w 719592"/>
                  <a:gd name="connsiteY4" fmla="*/ 196855 h 263530"/>
                  <a:gd name="connsiteX5" fmla="*/ 4053 w 719592"/>
                  <a:gd name="connsiteY5" fmla="*/ 143523 h 263530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87330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4474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2092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35551"/>
                  <a:gd name="connsiteY0" fmla="*/ 143523 h 196855"/>
                  <a:gd name="connsiteX1" fmla="*/ 359442 w 735551"/>
                  <a:gd name="connsiteY1" fmla="*/ 0 h 196855"/>
                  <a:gd name="connsiteX2" fmla="*/ 719592 w 735551"/>
                  <a:gd name="connsiteY2" fmla="*/ 143521 h 196855"/>
                  <a:gd name="connsiteX3" fmla="*/ 735551 w 735551"/>
                  <a:gd name="connsiteY3" fmla="*/ 192092 h 196855"/>
                  <a:gd name="connsiteX4" fmla="*/ 0 w 735551"/>
                  <a:gd name="connsiteY4" fmla="*/ 196855 h 196855"/>
                  <a:gd name="connsiteX5" fmla="*/ 4053 w 735551"/>
                  <a:gd name="connsiteY5" fmla="*/ 143523 h 196855"/>
                  <a:gd name="connsiteX0" fmla="*/ 4053 w 735551"/>
                  <a:gd name="connsiteY0" fmla="*/ 143523 h 267580"/>
                  <a:gd name="connsiteX1" fmla="*/ 359442 w 735551"/>
                  <a:gd name="connsiteY1" fmla="*/ 0 h 267580"/>
                  <a:gd name="connsiteX2" fmla="*/ 719592 w 735551"/>
                  <a:gd name="connsiteY2" fmla="*/ 143521 h 267580"/>
                  <a:gd name="connsiteX3" fmla="*/ 735551 w 735551"/>
                  <a:gd name="connsiteY3" fmla="*/ 192092 h 267580"/>
                  <a:gd name="connsiteX4" fmla="*/ 360026 w 735551"/>
                  <a:gd name="connsiteY4" fmla="*/ 267580 h 267580"/>
                  <a:gd name="connsiteX5" fmla="*/ 0 w 735551"/>
                  <a:gd name="connsiteY5" fmla="*/ 196855 h 267580"/>
                  <a:gd name="connsiteX6" fmla="*/ 4053 w 735551"/>
                  <a:gd name="connsiteY6" fmla="*/ 143523 h 267580"/>
                  <a:gd name="connsiteX0" fmla="*/ 4053 w 735551"/>
                  <a:gd name="connsiteY0" fmla="*/ 143523 h 265198"/>
                  <a:gd name="connsiteX1" fmla="*/ 359442 w 735551"/>
                  <a:gd name="connsiteY1" fmla="*/ 0 h 265198"/>
                  <a:gd name="connsiteX2" fmla="*/ 719592 w 735551"/>
                  <a:gd name="connsiteY2" fmla="*/ 143521 h 265198"/>
                  <a:gd name="connsiteX3" fmla="*/ 735551 w 735551"/>
                  <a:gd name="connsiteY3" fmla="*/ 192092 h 265198"/>
                  <a:gd name="connsiteX4" fmla="*/ 367170 w 735551"/>
                  <a:gd name="connsiteY4" fmla="*/ 265198 h 265198"/>
                  <a:gd name="connsiteX5" fmla="*/ 0 w 735551"/>
                  <a:gd name="connsiteY5" fmla="*/ 196855 h 265198"/>
                  <a:gd name="connsiteX6" fmla="*/ 4053 w 735551"/>
                  <a:gd name="connsiteY6" fmla="*/ 143523 h 265198"/>
                  <a:gd name="connsiteX0" fmla="*/ 4053 w 735551"/>
                  <a:gd name="connsiteY0" fmla="*/ 143523 h 265264"/>
                  <a:gd name="connsiteX1" fmla="*/ 359442 w 735551"/>
                  <a:gd name="connsiteY1" fmla="*/ 0 h 265264"/>
                  <a:gd name="connsiteX2" fmla="*/ 719592 w 735551"/>
                  <a:gd name="connsiteY2" fmla="*/ 143521 h 265264"/>
                  <a:gd name="connsiteX3" fmla="*/ 735551 w 735551"/>
                  <a:gd name="connsiteY3" fmla="*/ 192092 h 265264"/>
                  <a:gd name="connsiteX4" fmla="*/ 367170 w 735551"/>
                  <a:gd name="connsiteY4" fmla="*/ 265198 h 265264"/>
                  <a:gd name="connsiteX5" fmla="*/ 0 w 735551"/>
                  <a:gd name="connsiteY5" fmla="*/ 196855 h 265264"/>
                  <a:gd name="connsiteX6" fmla="*/ 4053 w 735551"/>
                  <a:gd name="connsiteY6" fmla="*/ 143523 h 265264"/>
                  <a:gd name="connsiteX0" fmla="*/ 4053 w 735551"/>
                  <a:gd name="connsiteY0" fmla="*/ 143523 h 260505"/>
                  <a:gd name="connsiteX1" fmla="*/ 359442 w 735551"/>
                  <a:gd name="connsiteY1" fmla="*/ 0 h 260505"/>
                  <a:gd name="connsiteX2" fmla="*/ 719592 w 735551"/>
                  <a:gd name="connsiteY2" fmla="*/ 143521 h 260505"/>
                  <a:gd name="connsiteX3" fmla="*/ 735551 w 735551"/>
                  <a:gd name="connsiteY3" fmla="*/ 192092 h 260505"/>
                  <a:gd name="connsiteX4" fmla="*/ 367170 w 735551"/>
                  <a:gd name="connsiteY4" fmla="*/ 260435 h 260505"/>
                  <a:gd name="connsiteX5" fmla="*/ 0 w 735551"/>
                  <a:gd name="connsiteY5" fmla="*/ 196855 h 260505"/>
                  <a:gd name="connsiteX6" fmla="*/ 4053 w 735551"/>
                  <a:gd name="connsiteY6" fmla="*/ 143523 h 260505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19592"/>
                  <a:gd name="connsiteY0" fmla="*/ 143523 h 260476"/>
                  <a:gd name="connsiteX1" fmla="*/ 359442 w 719592"/>
                  <a:gd name="connsiteY1" fmla="*/ 0 h 260476"/>
                  <a:gd name="connsiteX2" fmla="*/ 719592 w 719592"/>
                  <a:gd name="connsiteY2" fmla="*/ 143521 h 260476"/>
                  <a:gd name="connsiteX3" fmla="*/ 718882 w 719592"/>
                  <a:gd name="connsiteY3" fmla="*/ 203998 h 260476"/>
                  <a:gd name="connsiteX4" fmla="*/ 367170 w 719592"/>
                  <a:gd name="connsiteY4" fmla="*/ 260435 h 260476"/>
                  <a:gd name="connsiteX5" fmla="*/ 0 w 719592"/>
                  <a:gd name="connsiteY5" fmla="*/ 196855 h 260476"/>
                  <a:gd name="connsiteX6" fmla="*/ 4053 w 719592"/>
                  <a:gd name="connsiteY6" fmla="*/ 143523 h 260476"/>
                  <a:gd name="connsiteX0" fmla="*/ 4053 w 719592"/>
                  <a:gd name="connsiteY0" fmla="*/ 143523 h 260439"/>
                  <a:gd name="connsiteX1" fmla="*/ 359442 w 719592"/>
                  <a:gd name="connsiteY1" fmla="*/ 0 h 260439"/>
                  <a:gd name="connsiteX2" fmla="*/ 719592 w 719592"/>
                  <a:gd name="connsiteY2" fmla="*/ 143521 h 260439"/>
                  <a:gd name="connsiteX3" fmla="*/ 718882 w 719592"/>
                  <a:gd name="connsiteY3" fmla="*/ 199235 h 260439"/>
                  <a:gd name="connsiteX4" fmla="*/ 367170 w 719592"/>
                  <a:gd name="connsiteY4" fmla="*/ 260435 h 260439"/>
                  <a:gd name="connsiteX5" fmla="*/ 0 w 719592"/>
                  <a:gd name="connsiteY5" fmla="*/ 196855 h 260439"/>
                  <a:gd name="connsiteX6" fmla="*/ 4053 w 719592"/>
                  <a:gd name="connsiteY6" fmla="*/ 143523 h 260439"/>
                  <a:gd name="connsiteX0" fmla="*/ 4053 w 719592"/>
                  <a:gd name="connsiteY0" fmla="*/ 54816 h 171732"/>
                  <a:gd name="connsiteX1" fmla="*/ 373857 w 719592"/>
                  <a:gd name="connsiteY1" fmla="*/ 0 h 171732"/>
                  <a:gd name="connsiteX2" fmla="*/ 719592 w 719592"/>
                  <a:gd name="connsiteY2" fmla="*/ 54814 h 171732"/>
                  <a:gd name="connsiteX3" fmla="*/ 718882 w 719592"/>
                  <a:gd name="connsiteY3" fmla="*/ 110528 h 171732"/>
                  <a:gd name="connsiteX4" fmla="*/ 367170 w 719592"/>
                  <a:gd name="connsiteY4" fmla="*/ 171728 h 171732"/>
                  <a:gd name="connsiteX5" fmla="*/ 0 w 719592"/>
                  <a:gd name="connsiteY5" fmla="*/ 108148 h 171732"/>
                  <a:gd name="connsiteX6" fmla="*/ 4053 w 719592"/>
                  <a:gd name="connsiteY6" fmla="*/ 54816 h 171732"/>
                  <a:gd name="connsiteX0" fmla="*/ 4053 w 719592"/>
                  <a:gd name="connsiteY0" fmla="*/ 146849 h 263765"/>
                  <a:gd name="connsiteX1" fmla="*/ 361660 w 719592"/>
                  <a:gd name="connsiteY1" fmla="*/ 0 h 263765"/>
                  <a:gd name="connsiteX2" fmla="*/ 719592 w 719592"/>
                  <a:gd name="connsiteY2" fmla="*/ 146847 h 263765"/>
                  <a:gd name="connsiteX3" fmla="*/ 718882 w 719592"/>
                  <a:gd name="connsiteY3" fmla="*/ 202561 h 263765"/>
                  <a:gd name="connsiteX4" fmla="*/ 367170 w 719592"/>
                  <a:gd name="connsiteY4" fmla="*/ 263761 h 263765"/>
                  <a:gd name="connsiteX5" fmla="*/ 0 w 719592"/>
                  <a:gd name="connsiteY5" fmla="*/ 200181 h 263765"/>
                  <a:gd name="connsiteX6" fmla="*/ 4053 w 719592"/>
                  <a:gd name="connsiteY6" fmla="*/ 146849 h 263765"/>
                  <a:gd name="connsiteX0" fmla="*/ 4053 w 718883"/>
                  <a:gd name="connsiteY0" fmla="*/ 146849 h 263765"/>
                  <a:gd name="connsiteX1" fmla="*/ 361660 w 718883"/>
                  <a:gd name="connsiteY1" fmla="*/ 0 h 263765"/>
                  <a:gd name="connsiteX2" fmla="*/ 677456 w 718883"/>
                  <a:gd name="connsiteY2" fmla="*/ 162371 h 263765"/>
                  <a:gd name="connsiteX3" fmla="*/ 718882 w 718883"/>
                  <a:gd name="connsiteY3" fmla="*/ 202561 h 263765"/>
                  <a:gd name="connsiteX4" fmla="*/ 367170 w 718883"/>
                  <a:gd name="connsiteY4" fmla="*/ 263761 h 263765"/>
                  <a:gd name="connsiteX5" fmla="*/ 0 w 718883"/>
                  <a:gd name="connsiteY5" fmla="*/ 200181 h 263765"/>
                  <a:gd name="connsiteX6" fmla="*/ 4053 w 718883"/>
                  <a:gd name="connsiteY6" fmla="*/ 146849 h 263765"/>
                  <a:gd name="connsiteX0" fmla="*/ 4053 w 718894"/>
                  <a:gd name="connsiteY0" fmla="*/ 146849 h 263765"/>
                  <a:gd name="connsiteX1" fmla="*/ 361660 w 718894"/>
                  <a:gd name="connsiteY1" fmla="*/ 0 h 263765"/>
                  <a:gd name="connsiteX2" fmla="*/ 716265 w 718894"/>
                  <a:gd name="connsiteY2" fmla="*/ 145739 h 263765"/>
                  <a:gd name="connsiteX3" fmla="*/ 718882 w 718894"/>
                  <a:gd name="connsiteY3" fmla="*/ 202561 h 263765"/>
                  <a:gd name="connsiteX4" fmla="*/ 367170 w 718894"/>
                  <a:gd name="connsiteY4" fmla="*/ 263761 h 263765"/>
                  <a:gd name="connsiteX5" fmla="*/ 0 w 718894"/>
                  <a:gd name="connsiteY5" fmla="*/ 200181 h 263765"/>
                  <a:gd name="connsiteX6" fmla="*/ 4053 w 718894"/>
                  <a:gd name="connsiteY6" fmla="*/ 146849 h 263765"/>
                  <a:gd name="connsiteX0" fmla="*/ 4053 w 722215"/>
                  <a:gd name="connsiteY0" fmla="*/ 146849 h 263761"/>
                  <a:gd name="connsiteX1" fmla="*/ 361660 w 722215"/>
                  <a:gd name="connsiteY1" fmla="*/ 0 h 263761"/>
                  <a:gd name="connsiteX2" fmla="*/ 716265 w 722215"/>
                  <a:gd name="connsiteY2" fmla="*/ 145739 h 263761"/>
                  <a:gd name="connsiteX3" fmla="*/ 722209 w 722215"/>
                  <a:gd name="connsiteY3" fmla="*/ 200343 h 263761"/>
                  <a:gd name="connsiteX4" fmla="*/ 367170 w 722215"/>
                  <a:gd name="connsiteY4" fmla="*/ 263761 h 263761"/>
                  <a:gd name="connsiteX5" fmla="*/ 0 w 722215"/>
                  <a:gd name="connsiteY5" fmla="*/ 200181 h 263761"/>
                  <a:gd name="connsiteX6" fmla="*/ 4053 w 722215"/>
                  <a:gd name="connsiteY6" fmla="*/ 146849 h 26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215" h="263761">
                    <a:moveTo>
                      <a:pt x="4053" y="146849"/>
                    </a:moveTo>
                    <a:lnTo>
                      <a:pt x="361660" y="0"/>
                    </a:lnTo>
                    <a:lnTo>
                      <a:pt x="716265" y="145739"/>
                    </a:lnTo>
                    <a:cubicBezTo>
                      <a:pt x="716028" y="165898"/>
                      <a:pt x="722446" y="180184"/>
                      <a:pt x="722209" y="200343"/>
                    </a:cubicBezTo>
                    <a:cubicBezTo>
                      <a:pt x="623228" y="233444"/>
                      <a:pt x="487538" y="263788"/>
                      <a:pt x="367170" y="263761"/>
                    </a:cubicBezTo>
                    <a:cubicBezTo>
                      <a:pt x="246802" y="263734"/>
                      <a:pt x="91433" y="227725"/>
                      <a:pt x="0" y="200181"/>
                    </a:cubicBezTo>
                    <a:lnTo>
                      <a:pt x="4053" y="14684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六角形 11"/>
              <p:cNvSpPr/>
              <p:nvPr/>
            </p:nvSpPr>
            <p:spPr>
              <a:xfrm rot="2168527" flipH="1">
                <a:off x="5150931" y="2356486"/>
                <a:ext cx="1888446" cy="1290804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44485 w 882043"/>
                  <a:gd name="connsiteY4" fmla="*/ 51791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77667 w 882043"/>
                  <a:gd name="connsiteY4" fmla="*/ 59844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48157"/>
                  <a:gd name="connsiteY0" fmla="*/ 339403 h 601065"/>
                  <a:gd name="connsiteX1" fmla="*/ 207297 w 848157"/>
                  <a:gd name="connsiteY1" fmla="*/ 49695 h 601065"/>
                  <a:gd name="connsiteX2" fmla="*/ 681766 w 848157"/>
                  <a:gd name="connsiteY2" fmla="*/ 0 h 601065"/>
                  <a:gd name="connsiteX3" fmla="*/ 848157 w 848157"/>
                  <a:gd name="connsiteY3" fmla="*/ 310536 h 601065"/>
                  <a:gd name="connsiteX4" fmla="*/ 677667 w 848157"/>
                  <a:gd name="connsiteY4" fmla="*/ 598449 h 601065"/>
                  <a:gd name="connsiteX5" fmla="*/ 219483 w 848157"/>
                  <a:gd name="connsiteY5" fmla="*/ 601065 h 601065"/>
                  <a:gd name="connsiteX6" fmla="*/ 0 w 848157"/>
                  <a:gd name="connsiteY6" fmla="*/ 339403 h 601065"/>
                  <a:gd name="connsiteX0" fmla="*/ 0 w 879357"/>
                  <a:gd name="connsiteY0" fmla="*/ 339403 h 601065"/>
                  <a:gd name="connsiteX1" fmla="*/ 207297 w 879357"/>
                  <a:gd name="connsiteY1" fmla="*/ 49695 h 601065"/>
                  <a:gd name="connsiteX2" fmla="*/ 681766 w 879357"/>
                  <a:gd name="connsiteY2" fmla="*/ 0 h 601065"/>
                  <a:gd name="connsiteX3" fmla="*/ 879357 w 879357"/>
                  <a:gd name="connsiteY3" fmla="*/ 322338 h 601065"/>
                  <a:gd name="connsiteX4" fmla="*/ 677667 w 879357"/>
                  <a:gd name="connsiteY4" fmla="*/ 598449 h 601065"/>
                  <a:gd name="connsiteX5" fmla="*/ 219483 w 879357"/>
                  <a:gd name="connsiteY5" fmla="*/ 601065 h 601065"/>
                  <a:gd name="connsiteX6" fmla="*/ 0 w 879357"/>
                  <a:gd name="connsiteY6" fmla="*/ 339403 h 60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9357" h="601065">
                    <a:moveTo>
                      <a:pt x="0" y="339403"/>
                    </a:moveTo>
                    <a:lnTo>
                      <a:pt x="207297" y="49695"/>
                    </a:lnTo>
                    <a:lnTo>
                      <a:pt x="681766" y="0"/>
                    </a:lnTo>
                    <a:lnTo>
                      <a:pt x="879357" y="322338"/>
                    </a:lnTo>
                    <a:lnTo>
                      <a:pt x="677667" y="598449"/>
                    </a:lnTo>
                    <a:lnTo>
                      <a:pt x="219483" y="601065"/>
                    </a:lnTo>
                    <a:lnTo>
                      <a:pt x="0" y="33940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六角形 15"/>
              <p:cNvSpPr/>
              <p:nvPr/>
            </p:nvSpPr>
            <p:spPr>
              <a:xfrm>
                <a:off x="4444029" y="6030263"/>
                <a:ext cx="1720034" cy="337589"/>
              </a:xfrm>
              <a:custGeom>
                <a:avLst/>
                <a:gdLst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176104 w 817934"/>
                  <a:gd name="connsiteY5" fmla="*/ 151327 h 151327"/>
                  <a:gd name="connsiteX6" fmla="*/ 0 w 817934"/>
                  <a:gd name="connsiteY6" fmla="*/ 75664 h 151327"/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404704 w 817934"/>
                  <a:gd name="connsiteY5" fmla="*/ 148945 h 151327"/>
                  <a:gd name="connsiteX6" fmla="*/ 0 w 817934"/>
                  <a:gd name="connsiteY6" fmla="*/ 75664 h 151327"/>
                  <a:gd name="connsiteX0" fmla="*/ 0 w 817934"/>
                  <a:gd name="connsiteY0" fmla="*/ 75664 h 148945"/>
                  <a:gd name="connsiteX1" fmla="*/ 176104 w 817934"/>
                  <a:gd name="connsiteY1" fmla="*/ 0 h 148945"/>
                  <a:gd name="connsiteX2" fmla="*/ 641830 w 817934"/>
                  <a:gd name="connsiteY2" fmla="*/ 0 h 148945"/>
                  <a:gd name="connsiteX3" fmla="*/ 817934 w 817934"/>
                  <a:gd name="connsiteY3" fmla="*/ 75664 h 148945"/>
                  <a:gd name="connsiteX4" fmla="*/ 404704 w 817934"/>
                  <a:gd name="connsiteY4" fmla="*/ 148945 h 148945"/>
                  <a:gd name="connsiteX5" fmla="*/ 0 w 817934"/>
                  <a:gd name="connsiteY5" fmla="*/ 75664 h 148945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7085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2322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02322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8719"/>
                  <a:gd name="connsiteY0" fmla="*/ 70902 h 156089"/>
                  <a:gd name="connsiteX1" fmla="*/ 164197 w 798719"/>
                  <a:gd name="connsiteY1" fmla="*/ 0 h 156089"/>
                  <a:gd name="connsiteX2" fmla="*/ 629923 w 798719"/>
                  <a:gd name="connsiteY2" fmla="*/ 0 h 156089"/>
                  <a:gd name="connsiteX3" fmla="*/ 798719 w 798719"/>
                  <a:gd name="connsiteY3" fmla="*/ 69957 h 156089"/>
                  <a:gd name="connsiteX4" fmla="*/ 399940 w 798719"/>
                  <a:gd name="connsiteY4" fmla="*/ 156089 h 156089"/>
                  <a:gd name="connsiteX5" fmla="*/ 0 w 798719"/>
                  <a:gd name="connsiteY5" fmla="*/ 70902 h 156089"/>
                  <a:gd name="connsiteX0" fmla="*/ 0 w 768780"/>
                  <a:gd name="connsiteY0" fmla="*/ 90861 h 156316"/>
                  <a:gd name="connsiteX1" fmla="*/ 134258 w 768780"/>
                  <a:gd name="connsiteY1" fmla="*/ 0 h 156316"/>
                  <a:gd name="connsiteX2" fmla="*/ 599984 w 768780"/>
                  <a:gd name="connsiteY2" fmla="*/ 0 h 156316"/>
                  <a:gd name="connsiteX3" fmla="*/ 768780 w 768780"/>
                  <a:gd name="connsiteY3" fmla="*/ 69957 h 156316"/>
                  <a:gd name="connsiteX4" fmla="*/ 370001 w 768780"/>
                  <a:gd name="connsiteY4" fmla="*/ 156089 h 156316"/>
                  <a:gd name="connsiteX5" fmla="*/ 0 w 768780"/>
                  <a:gd name="connsiteY5" fmla="*/ 90861 h 156316"/>
                  <a:gd name="connsiteX0" fmla="*/ 0 w 800936"/>
                  <a:gd name="connsiteY0" fmla="*/ 69793 h 156089"/>
                  <a:gd name="connsiteX1" fmla="*/ 166414 w 800936"/>
                  <a:gd name="connsiteY1" fmla="*/ 0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69793 h 156089"/>
                  <a:gd name="connsiteX1" fmla="*/ 183047 w 800936"/>
                  <a:gd name="connsiteY1" fmla="*/ 26612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70902 h 157198"/>
                  <a:gd name="connsiteX1" fmla="*/ 170850 w 800936"/>
                  <a:gd name="connsiteY1" fmla="*/ 0 h 157198"/>
                  <a:gd name="connsiteX2" fmla="*/ 632140 w 800936"/>
                  <a:gd name="connsiteY2" fmla="*/ 1109 h 157198"/>
                  <a:gd name="connsiteX3" fmla="*/ 800936 w 800936"/>
                  <a:gd name="connsiteY3" fmla="*/ 71066 h 157198"/>
                  <a:gd name="connsiteX4" fmla="*/ 402157 w 800936"/>
                  <a:gd name="connsiteY4" fmla="*/ 157198 h 157198"/>
                  <a:gd name="connsiteX5" fmla="*/ 0 w 800936"/>
                  <a:gd name="connsiteY5" fmla="*/ 70902 h 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936" h="157198">
                    <a:moveTo>
                      <a:pt x="0" y="70902"/>
                    </a:moveTo>
                    <a:lnTo>
                      <a:pt x="170850" y="0"/>
                    </a:lnTo>
                    <a:lnTo>
                      <a:pt x="632140" y="1109"/>
                    </a:lnTo>
                    <a:lnTo>
                      <a:pt x="800936" y="71066"/>
                    </a:lnTo>
                    <a:cubicBezTo>
                      <a:pt x="731456" y="100255"/>
                      <a:pt x="535646" y="157225"/>
                      <a:pt x="402157" y="157198"/>
                    </a:cubicBezTo>
                    <a:cubicBezTo>
                      <a:pt x="268668" y="157171"/>
                      <a:pt x="67432" y="102473"/>
                      <a:pt x="0" y="70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 182"/>
              <p:cNvSpPr/>
              <p:nvPr/>
            </p:nvSpPr>
            <p:spPr>
              <a:xfrm>
                <a:off x="3484780" y="2055473"/>
                <a:ext cx="1053446" cy="802868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83394"/>
                  <a:gd name="connsiteY0" fmla="*/ 373856 h 373856"/>
                  <a:gd name="connsiteX1" fmla="*/ 140494 w 483394"/>
                  <a:gd name="connsiteY1" fmla="*/ 373856 h 373856"/>
                  <a:gd name="connsiteX2" fmla="*/ 467252 w 483394"/>
                  <a:gd name="connsiteY2" fmla="*/ 54769 h 373856"/>
                  <a:gd name="connsiteX3" fmla="*/ 483394 w 483394"/>
                  <a:gd name="connsiteY3" fmla="*/ 0 h 373856"/>
                  <a:gd name="connsiteX4" fmla="*/ 233363 w 483394"/>
                  <a:gd name="connsiteY4" fmla="*/ 138113 h 373856"/>
                  <a:gd name="connsiteX5" fmla="*/ 0 w 483394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3660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0538" h="373856">
                    <a:moveTo>
                      <a:pt x="0" y="373856"/>
                    </a:moveTo>
                    <a:lnTo>
                      <a:pt x="140494" y="373856"/>
                    </a:lnTo>
                    <a:lnTo>
                      <a:pt x="490538" y="53660"/>
                    </a:lnTo>
                    <a:lnTo>
                      <a:pt x="483394" y="0"/>
                    </a:lnTo>
                    <a:cubicBezTo>
                      <a:pt x="407988" y="29368"/>
                      <a:pt x="299641" y="87711"/>
                      <a:pt x="233363" y="138113"/>
                    </a:cubicBezTo>
                    <a:cubicBezTo>
                      <a:pt x="167085" y="188515"/>
                      <a:pt x="64294" y="275431"/>
                      <a:pt x="0" y="37385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 183"/>
              <p:cNvSpPr/>
              <p:nvPr/>
            </p:nvSpPr>
            <p:spPr>
              <a:xfrm flipH="1">
                <a:off x="6060344" y="2055475"/>
                <a:ext cx="1060591" cy="807629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1647"/>
                  <a:gd name="connsiteY0" fmla="*/ 373856 h 373856"/>
                  <a:gd name="connsiteX1" fmla="*/ 140494 w 491647"/>
                  <a:gd name="connsiteY1" fmla="*/ 373856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3856"/>
                  <a:gd name="connsiteX1" fmla="*/ 133841 w 491647"/>
                  <a:gd name="connsiteY1" fmla="*/ 327285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6073"/>
                  <a:gd name="connsiteX1" fmla="*/ 138276 w 491647"/>
                  <a:gd name="connsiteY1" fmla="*/ 376073 h 376073"/>
                  <a:gd name="connsiteX2" fmla="*/ 491647 w 491647"/>
                  <a:gd name="connsiteY2" fmla="*/ 55878 h 376073"/>
                  <a:gd name="connsiteX3" fmla="*/ 483394 w 491647"/>
                  <a:gd name="connsiteY3" fmla="*/ 0 h 376073"/>
                  <a:gd name="connsiteX4" fmla="*/ 233363 w 491647"/>
                  <a:gd name="connsiteY4" fmla="*/ 138113 h 376073"/>
                  <a:gd name="connsiteX5" fmla="*/ 0 w 491647"/>
                  <a:gd name="connsiteY5" fmla="*/ 373856 h 376073"/>
                  <a:gd name="connsiteX0" fmla="*/ 0 w 504953"/>
                  <a:gd name="connsiteY0" fmla="*/ 331720 h 376073"/>
                  <a:gd name="connsiteX1" fmla="*/ 151582 w 504953"/>
                  <a:gd name="connsiteY1" fmla="*/ 376073 h 376073"/>
                  <a:gd name="connsiteX2" fmla="*/ 504953 w 504953"/>
                  <a:gd name="connsiteY2" fmla="*/ 55878 h 376073"/>
                  <a:gd name="connsiteX3" fmla="*/ 496700 w 504953"/>
                  <a:gd name="connsiteY3" fmla="*/ 0 h 376073"/>
                  <a:gd name="connsiteX4" fmla="*/ 246669 w 504953"/>
                  <a:gd name="connsiteY4" fmla="*/ 138113 h 376073"/>
                  <a:gd name="connsiteX5" fmla="*/ 0 w 504953"/>
                  <a:gd name="connsiteY5" fmla="*/ 331720 h 376073"/>
                  <a:gd name="connsiteX0" fmla="*/ 0 w 493865"/>
                  <a:gd name="connsiteY0" fmla="*/ 376073 h 376073"/>
                  <a:gd name="connsiteX1" fmla="*/ 140494 w 493865"/>
                  <a:gd name="connsiteY1" fmla="*/ 376073 h 376073"/>
                  <a:gd name="connsiteX2" fmla="*/ 493865 w 493865"/>
                  <a:gd name="connsiteY2" fmla="*/ 55878 h 376073"/>
                  <a:gd name="connsiteX3" fmla="*/ 485612 w 493865"/>
                  <a:gd name="connsiteY3" fmla="*/ 0 h 376073"/>
                  <a:gd name="connsiteX4" fmla="*/ 235581 w 493865"/>
                  <a:gd name="connsiteY4" fmla="*/ 138113 h 376073"/>
                  <a:gd name="connsiteX5" fmla="*/ 0 w 493865"/>
                  <a:gd name="connsiteY5" fmla="*/ 376073 h 37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865" h="376073">
                    <a:moveTo>
                      <a:pt x="0" y="376073"/>
                    </a:moveTo>
                    <a:lnTo>
                      <a:pt x="140494" y="376073"/>
                    </a:lnTo>
                    <a:lnTo>
                      <a:pt x="493865" y="55878"/>
                    </a:lnTo>
                    <a:lnTo>
                      <a:pt x="485612" y="0"/>
                    </a:lnTo>
                    <a:cubicBezTo>
                      <a:pt x="410206" y="29368"/>
                      <a:pt x="316516" y="75434"/>
                      <a:pt x="235581" y="138113"/>
                    </a:cubicBezTo>
                    <a:cubicBezTo>
                      <a:pt x="154646" y="200792"/>
                      <a:pt x="64294" y="277648"/>
                      <a:pt x="0" y="3760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 184"/>
              <p:cNvSpPr/>
              <p:nvPr/>
            </p:nvSpPr>
            <p:spPr>
              <a:xfrm>
                <a:off x="3080795" y="2858693"/>
                <a:ext cx="710815" cy="1409027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64291 w 330992"/>
                  <a:gd name="connsiteY5" fmla="*/ 238125 h 657225"/>
                  <a:gd name="connsiteX6" fmla="*/ 0 w 330992"/>
                  <a:gd name="connsiteY6" fmla="*/ 535781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59529 w 330992"/>
                  <a:gd name="connsiteY5" fmla="*/ 250031 h 657225"/>
                  <a:gd name="connsiteX6" fmla="*/ 0 w 330992"/>
                  <a:gd name="connsiteY6" fmla="*/ 535781 h 657225"/>
                  <a:gd name="connsiteX0" fmla="*/ 0 w 330992"/>
                  <a:gd name="connsiteY0" fmla="*/ 535781 h 653898"/>
                  <a:gd name="connsiteX1" fmla="*/ 115408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5781 h 653898"/>
                  <a:gd name="connsiteX1" fmla="*/ 116517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26230 w 330992"/>
                  <a:gd name="connsiteY3" fmla="*/ 110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00727 w 330992"/>
                  <a:gd name="connsiteY3" fmla="*/ 2993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7998 h 656115"/>
                  <a:gd name="connsiteX1" fmla="*/ 116517 w 330992"/>
                  <a:gd name="connsiteY1" fmla="*/ 656115 h 656115"/>
                  <a:gd name="connsiteX2" fmla="*/ 330992 w 330992"/>
                  <a:gd name="connsiteY2" fmla="*/ 357024 h 656115"/>
                  <a:gd name="connsiteX3" fmla="*/ 328448 w 330992"/>
                  <a:gd name="connsiteY3" fmla="*/ 0 h 656115"/>
                  <a:gd name="connsiteX4" fmla="*/ 186845 w 330992"/>
                  <a:gd name="connsiteY4" fmla="*/ 1108 h 656115"/>
                  <a:gd name="connsiteX5" fmla="*/ 59529 w 330992"/>
                  <a:gd name="connsiteY5" fmla="*/ 252248 h 656115"/>
                  <a:gd name="connsiteX6" fmla="*/ 0 w 330992"/>
                  <a:gd name="connsiteY6" fmla="*/ 537998 h 65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992" h="656115">
                    <a:moveTo>
                      <a:pt x="0" y="537998"/>
                    </a:moveTo>
                    <a:lnTo>
                      <a:pt x="116517" y="656115"/>
                    </a:lnTo>
                    <a:lnTo>
                      <a:pt x="330992" y="357024"/>
                    </a:lnTo>
                    <a:cubicBezTo>
                      <a:pt x="329405" y="238755"/>
                      <a:pt x="330035" y="118269"/>
                      <a:pt x="328448" y="0"/>
                    </a:cubicBezTo>
                    <a:lnTo>
                      <a:pt x="186845" y="1108"/>
                    </a:lnTo>
                    <a:cubicBezTo>
                      <a:pt x="147951" y="59052"/>
                      <a:pt x="90670" y="162766"/>
                      <a:pt x="59529" y="252248"/>
                    </a:cubicBezTo>
                    <a:cubicBezTo>
                      <a:pt x="28388" y="341730"/>
                      <a:pt x="3968" y="445923"/>
                      <a:pt x="0" y="5379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 185"/>
              <p:cNvSpPr/>
              <p:nvPr/>
            </p:nvSpPr>
            <p:spPr>
              <a:xfrm flipH="1">
                <a:off x="6808632" y="2863454"/>
                <a:ext cx="718662" cy="1401182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578644"/>
                  <a:gd name="connsiteX1" fmla="*/ 102394 w 326230"/>
                  <a:gd name="connsiteY1" fmla="*/ 578644 h 578644"/>
                  <a:gd name="connsiteX2" fmla="*/ 326230 w 326230"/>
                  <a:gd name="connsiteY2" fmla="*/ 354807 h 578644"/>
                  <a:gd name="connsiteX3" fmla="*/ 321468 w 326230"/>
                  <a:gd name="connsiteY3" fmla="*/ 0 h 578644"/>
                  <a:gd name="connsiteX4" fmla="*/ 180974 w 326230"/>
                  <a:gd name="connsiteY4" fmla="*/ 0 h 578644"/>
                  <a:gd name="connsiteX5" fmla="*/ 59529 w 326230"/>
                  <a:gd name="connsiteY5" fmla="*/ 238125 h 578644"/>
                  <a:gd name="connsiteX6" fmla="*/ 0 w 326230"/>
                  <a:gd name="connsiteY6" fmla="*/ 523875 h 578644"/>
                  <a:gd name="connsiteX0" fmla="*/ 0 w 326230"/>
                  <a:gd name="connsiteY0" fmla="*/ 523875 h 652462"/>
                  <a:gd name="connsiteX1" fmla="*/ 109537 w 326230"/>
                  <a:gd name="connsiteY1" fmla="*/ 652462 h 652462"/>
                  <a:gd name="connsiteX2" fmla="*/ 326230 w 326230"/>
                  <a:gd name="connsiteY2" fmla="*/ 354807 h 652462"/>
                  <a:gd name="connsiteX3" fmla="*/ 321468 w 326230"/>
                  <a:gd name="connsiteY3" fmla="*/ 0 h 652462"/>
                  <a:gd name="connsiteX4" fmla="*/ 180974 w 326230"/>
                  <a:gd name="connsiteY4" fmla="*/ 0 h 652462"/>
                  <a:gd name="connsiteX5" fmla="*/ 59529 w 326230"/>
                  <a:gd name="connsiteY5" fmla="*/ 238125 h 652462"/>
                  <a:gd name="connsiteX6" fmla="*/ 0 w 326230"/>
                  <a:gd name="connsiteY6" fmla="*/ 52387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9054 w 335755"/>
                  <a:gd name="connsiteY5" fmla="*/ 238125 h 652462"/>
                  <a:gd name="connsiteX6" fmla="*/ 0 w 335755"/>
                  <a:gd name="connsiteY6" fmla="*/ 54292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4292 w 335755"/>
                  <a:gd name="connsiteY5" fmla="*/ 240507 h 652462"/>
                  <a:gd name="connsiteX6" fmla="*/ 0 w 335755"/>
                  <a:gd name="connsiteY6" fmla="*/ 542925 h 652462"/>
                  <a:gd name="connsiteX0" fmla="*/ 0 w 331024"/>
                  <a:gd name="connsiteY0" fmla="*/ 542925 h 652462"/>
                  <a:gd name="connsiteX1" fmla="*/ 119062 w 331024"/>
                  <a:gd name="connsiteY1" fmla="*/ 652462 h 652462"/>
                  <a:gd name="connsiteX2" fmla="*/ 275878 w 331024"/>
                  <a:gd name="connsiteY2" fmla="*/ 324868 h 652462"/>
                  <a:gd name="connsiteX3" fmla="*/ 330993 w 331024"/>
                  <a:gd name="connsiteY3" fmla="*/ 0 h 652462"/>
                  <a:gd name="connsiteX4" fmla="*/ 190499 w 331024"/>
                  <a:gd name="connsiteY4" fmla="*/ 0 h 652462"/>
                  <a:gd name="connsiteX5" fmla="*/ 64292 w 331024"/>
                  <a:gd name="connsiteY5" fmla="*/ 240507 h 652462"/>
                  <a:gd name="connsiteX6" fmla="*/ 0 w 331024"/>
                  <a:gd name="connsiteY6" fmla="*/ 542925 h 652462"/>
                  <a:gd name="connsiteX0" fmla="*/ 0 w 334646"/>
                  <a:gd name="connsiteY0" fmla="*/ 542925 h 652462"/>
                  <a:gd name="connsiteX1" fmla="*/ 119062 w 334646"/>
                  <a:gd name="connsiteY1" fmla="*/ 652462 h 652462"/>
                  <a:gd name="connsiteX2" fmla="*/ 334646 w 334646"/>
                  <a:gd name="connsiteY2" fmla="*/ 351480 h 652462"/>
                  <a:gd name="connsiteX3" fmla="*/ 330993 w 334646"/>
                  <a:gd name="connsiteY3" fmla="*/ 0 h 652462"/>
                  <a:gd name="connsiteX4" fmla="*/ 190499 w 334646"/>
                  <a:gd name="connsiteY4" fmla="*/ 0 h 652462"/>
                  <a:gd name="connsiteX5" fmla="*/ 64292 w 334646"/>
                  <a:gd name="connsiteY5" fmla="*/ 240507 h 652462"/>
                  <a:gd name="connsiteX6" fmla="*/ 0 w 334646"/>
                  <a:gd name="connsiteY6" fmla="*/ 542925 h 65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46" h="652462">
                    <a:moveTo>
                      <a:pt x="0" y="542925"/>
                    </a:moveTo>
                    <a:lnTo>
                      <a:pt x="119062" y="652462"/>
                    </a:lnTo>
                    <a:lnTo>
                      <a:pt x="334646" y="351480"/>
                    </a:lnTo>
                    <a:cubicBezTo>
                      <a:pt x="333059" y="233211"/>
                      <a:pt x="332580" y="118269"/>
                      <a:pt x="330993" y="0"/>
                    </a:cubicBezTo>
                    <a:lnTo>
                      <a:pt x="190499" y="0"/>
                    </a:lnTo>
                    <a:cubicBezTo>
                      <a:pt x="151605" y="57944"/>
                      <a:pt x="96042" y="150019"/>
                      <a:pt x="64292" y="240507"/>
                    </a:cubicBezTo>
                    <a:cubicBezTo>
                      <a:pt x="32542" y="330995"/>
                      <a:pt x="3968" y="450850"/>
                      <a:pt x="0" y="54292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 186"/>
              <p:cNvSpPr/>
              <p:nvPr/>
            </p:nvSpPr>
            <p:spPr>
              <a:xfrm>
                <a:off x="3489895" y="5118292"/>
                <a:ext cx="131900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50995"/>
                  <a:gd name="connsiteY0" fmla="*/ 142875 h 497682"/>
                  <a:gd name="connsiteX1" fmla="*/ 59531 w 550995"/>
                  <a:gd name="connsiteY1" fmla="*/ 0 h 497682"/>
                  <a:gd name="connsiteX2" fmla="*/ 435768 w 550995"/>
                  <a:gd name="connsiteY2" fmla="*/ 121444 h 497682"/>
                  <a:gd name="connsiteX3" fmla="*/ 550995 w 550995"/>
                  <a:gd name="connsiteY3" fmla="*/ 416428 h 497682"/>
                  <a:gd name="connsiteX4" fmla="*/ 442912 w 550995"/>
                  <a:gd name="connsiteY4" fmla="*/ 497682 h 497682"/>
                  <a:gd name="connsiteX5" fmla="*/ 183356 w 550995"/>
                  <a:gd name="connsiteY5" fmla="*/ 342900 h 497682"/>
                  <a:gd name="connsiteX6" fmla="*/ 0 w 550995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1444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08047 w 614198"/>
                  <a:gd name="connsiteY2" fmla="*/ 183539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4771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96304 h 451111"/>
                  <a:gd name="connsiteX1" fmla="*/ 75055 w 614198"/>
                  <a:gd name="connsiteY1" fmla="*/ 0 h 451111"/>
                  <a:gd name="connsiteX2" fmla="*/ 435768 w 614198"/>
                  <a:gd name="connsiteY2" fmla="*/ 78200 h 451111"/>
                  <a:gd name="connsiteX3" fmla="*/ 614198 w 614198"/>
                  <a:gd name="connsiteY3" fmla="*/ 382054 h 451111"/>
                  <a:gd name="connsiteX4" fmla="*/ 442912 w 614198"/>
                  <a:gd name="connsiteY4" fmla="*/ 451111 h 451111"/>
                  <a:gd name="connsiteX5" fmla="*/ 183356 w 614198"/>
                  <a:gd name="connsiteY5" fmla="*/ 296329 h 451111"/>
                  <a:gd name="connsiteX6" fmla="*/ 0 w 614198"/>
                  <a:gd name="connsiteY6" fmla="*/ 96304 h 451111"/>
                  <a:gd name="connsiteX0" fmla="*/ 0 w 614198"/>
                  <a:gd name="connsiteY0" fmla="*/ 140657 h 495464"/>
                  <a:gd name="connsiteX1" fmla="*/ 58422 w 614198"/>
                  <a:gd name="connsiteY1" fmla="*/ 0 h 495464"/>
                  <a:gd name="connsiteX2" fmla="*/ 435768 w 614198"/>
                  <a:gd name="connsiteY2" fmla="*/ 122553 h 495464"/>
                  <a:gd name="connsiteX3" fmla="*/ 614198 w 614198"/>
                  <a:gd name="connsiteY3" fmla="*/ 426407 h 495464"/>
                  <a:gd name="connsiteX4" fmla="*/ 442912 w 614198"/>
                  <a:gd name="connsiteY4" fmla="*/ 495464 h 495464"/>
                  <a:gd name="connsiteX5" fmla="*/ 183356 w 614198"/>
                  <a:gd name="connsiteY5" fmla="*/ 340682 h 495464"/>
                  <a:gd name="connsiteX6" fmla="*/ 0 w 614198"/>
                  <a:gd name="connsiteY6" fmla="*/ 140657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198" h="495464">
                    <a:moveTo>
                      <a:pt x="0" y="140657"/>
                    </a:moveTo>
                    <a:lnTo>
                      <a:pt x="58422" y="0"/>
                    </a:lnTo>
                    <a:lnTo>
                      <a:pt x="435768" y="122553"/>
                    </a:lnTo>
                    <a:lnTo>
                      <a:pt x="614198" y="426407"/>
                    </a:lnTo>
                    <a:lnTo>
                      <a:pt x="442912" y="495464"/>
                    </a:lnTo>
                    <a:cubicBezTo>
                      <a:pt x="370680" y="466888"/>
                      <a:pt x="257175" y="399817"/>
                      <a:pt x="183356" y="340682"/>
                    </a:cubicBezTo>
                    <a:cubicBezTo>
                      <a:pt x="109537" y="281547"/>
                      <a:pt x="38893" y="201775"/>
                      <a:pt x="0" y="1406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フリーフォーム 187"/>
              <p:cNvSpPr/>
              <p:nvPr/>
            </p:nvSpPr>
            <p:spPr>
              <a:xfrm flipH="1">
                <a:off x="5799364" y="5118290"/>
                <a:ext cx="131662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73172"/>
                  <a:gd name="connsiteY0" fmla="*/ 162834 h 497682"/>
                  <a:gd name="connsiteX1" fmla="*/ 20722 w 573172"/>
                  <a:gd name="connsiteY1" fmla="*/ 0 h 497682"/>
                  <a:gd name="connsiteX2" fmla="*/ 396959 w 573172"/>
                  <a:gd name="connsiteY2" fmla="*/ 121444 h 497682"/>
                  <a:gd name="connsiteX3" fmla="*/ 573172 w 573172"/>
                  <a:gd name="connsiteY3" fmla="*/ 428625 h 497682"/>
                  <a:gd name="connsiteX4" fmla="*/ 404103 w 573172"/>
                  <a:gd name="connsiteY4" fmla="*/ 497682 h 497682"/>
                  <a:gd name="connsiteX5" fmla="*/ 144547 w 573172"/>
                  <a:gd name="connsiteY5" fmla="*/ 342900 h 497682"/>
                  <a:gd name="connsiteX6" fmla="*/ 0 w 573172"/>
                  <a:gd name="connsiteY6" fmla="*/ 162834 h 497682"/>
                  <a:gd name="connsiteX0" fmla="*/ 0 w 614199"/>
                  <a:gd name="connsiteY0" fmla="*/ 148419 h 497682"/>
                  <a:gd name="connsiteX1" fmla="*/ 61749 w 614199"/>
                  <a:gd name="connsiteY1" fmla="*/ 0 h 497682"/>
                  <a:gd name="connsiteX2" fmla="*/ 437986 w 614199"/>
                  <a:gd name="connsiteY2" fmla="*/ 121444 h 497682"/>
                  <a:gd name="connsiteX3" fmla="*/ 614199 w 614199"/>
                  <a:gd name="connsiteY3" fmla="*/ 428625 h 497682"/>
                  <a:gd name="connsiteX4" fmla="*/ 445130 w 614199"/>
                  <a:gd name="connsiteY4" fmla="*/ 497682 h 497682"/>
                  <a:gd name="connsiteX5" fmla="*/ 185574 w 614199"/>
                  <a:gd name="connsiteY5" fmla="*/ 342900 h 497682"/>
                  <a:gd name="connsiteX6" fmla="*/ 0 w 614199"/>
                  <a:gd name="connsiteY6" fmla="*/ 148419 h 497682"/>
                  <a:gd name="connsiteX0" fmla="*/ 0 w 613090"/>
                  <a:gd name="connsiteY0" fmla="*/ 146201 h 497682"/>
                  <a:gd name="connsiteX1" fmla="*/ 60640 w 613090"/>
                  <a:gd name="connsiteY1" fmla="*/ 0 h 497682"/>
                  <a:gd name="connsiteX2" fmla="*/ 436877 w 613090"/>
                  <a:gd name="connsiteY2" fmla="*/ 121444 h 497682"/>
                  <a:gd name="connsiteX3" fmla="*/ 613090 w 613090"/>
                  <a:gd name="connsiteY3" fmla="*/ 428625 h 497682"/>
                  <a:gd name="connsiteX4" fmla="*/ 444021 w 613090"/>
                  <a:gd name="connsiteY4" fmla="*/ 497682 h 497682"/>
                  <a:gd name="connsiteX5" fmla="*/ 184465 w 613090"/>
                  <a:gd name="connsiteY5" fmla="*/ 342900 h 497682"/>
                  <a:gd name="connsiteX6" fmla="*/ 0 w 613090"/>
                  <a:gd name="connsiteY6" fmla="*/ 146201 h 497682"/>
                  <a:gd name="connsiteX0" fmla="*/ 0 w 613090"/>
                  <a:gd name="connsiteY0" fmla="*/ 110718 h 462199"/>
                  <a:gd name="connsiteX1" fmla="*/ 68402 w 613090"/>
                  <a:gd name="connsiteY1" fmla="*/ 0 h 462199"/>
                  <a:gd name="connsiteX2" fmla="*/ 436877 w 613090"/>
                  <a:gd name="connsiteY2" fmla="*/ 85961 h 462199"/>
                  <a:gd name="connsiteX3" fmla="*/ 613090 w 613090"/>
                  <a:gd name="connsiteY3" fmla="*/ 393142 h 462199"/>
                  <a:gd name="connsiteX4" fmla="*/ 444021 w 613090"/>
                  <a:gd name="connsiteY4" fmla="*/ 462199 h 462199"/>
                  <a:gd name="connsiteX5" fmla="*/ 184465 w 613090"/>
                  <a:gd name="connsiteY5" fmla="*/ 307417 h 462199"/>
                  <a:gd name="connsiteX6" fmla="*/ 0 w 613090"/>
                  <a:gd name="connsiteY6" fmla="*/ 110718 h 462199"/>
                  <a:gd name="connsiteX0" fmla="*/ 0 w 613090"/>
                  <a:gd name="connsiteY0" fmla="*/ 143983 h 495464"/>
                  <a:gd name="connsiteX1" fmla="*/ 60640 w 613090"/>
                  <a:gd name="connsiteY1" fmla="*/ 0 h 495464"/>
                  <a:gd name="connsiteX2" fmla="*/ 436877 w 613090"/>
                  <a:gd name="connsiteY2" fmla="*/ 119226 h 495464"/>
                  <a:gd name="connsiteX3" fmla="*/ 613090 w 613090"/>
                  <a:gd name="connsiteY3" fmla="*/ 426407 h 495464"/>
                  <a:gd name="connsiteX4" fmla="*/ 444021 w 613090"/>
                  <a:gd name="connsiteY4" fmla="*/ 495464 h 495464"/>
                  <a:gd name="connsiteX5" fmla="*/ 184465 w 613090"/>
                  <a:gd name="connsiteY5" fmla="*/ 340682 h 495464"/>
                  <a:gd name="connsiteX6" fmla="*/ 0 w 613090"/>
                  <a:gd name="connsiteY6" fmla="*/ 143983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3090" h="495464">
                    <a:moveTo>
                      <a:pt x="0" y="143983"/>
                    </a:moveTo>
                    <a:lnTo>
                      <a:pt x="60640" y="0"/>
                    </a:lnTo>
                    <a:lnTo>
                      <a:pt x="436877" y="119226"/>
                    </a:lnTo>
                    <a:lnTo>
                      <a:pt x="613090" y="426407"/>
                    </a:lnTo>
                    <a:lnTo>
                      <a:pt x="444021" y="495464"/>
                    </a:lnTo>
                    <a:cubicBezTo>
                      <a:pt x="371789" y="466888"/>
                      <a:pt x="258468" y="399262"/>
                      <a:pt x="184465" y="340682"/>
                    </a:cubicBezTo>
                    <a:cubicBezTo>
                      <a:pt x="110462" y="282102"/>
                      <a:pt x="38893" y="205101"/>
                      <a:pt x="0" y="14398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フリーフォーム 188"/>
              <p:cNvSpPr/>
              <p:nvPr/>
            </p:nvSpPr>
            <p:spPr>
              <a:xfrm>
                <a:off x="6987740" y="4024285"/>
                <a:ext cx="547506" cy="1401182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947" h="652463">
                    <a:moveTo>
                      <a:pt x="254793" y="0"/>
                    </a:moveTo>
                    <a:lnTo>
                      <a:pt x="133350" y="109538"/>
                    </a:lnTo>
                    <a:lnTo>
                      <a:pt x="0" y="509588"/>
                    </a:lnTo>
                    <a:lnTo>
                      <a:pt x="59531" y="652463"/>
                    </a:lnTo>
                    <a:cubicBezTo>
                      <a:pt x="109537" y="587375"/>
                      <a:pt x="173038" y="481013"/>
                      <a:pt x="209550" y="342900"/>
                    </a:cubicBezTo>
                    <a:cubicBezTo>
                      <a:pt x="246062" y="204787"/>
                      <a:pt x="256381" y="76200"/>
                      <a:pt x="25479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フリーフォーム 189"/>
              <p:cNvSpPr/>
              <p:nvPr/>
            </p:nvSpPr>
            <p:spPr>
              <a:xfrm flipH="1">
                <a:off x="3081311" y="4014059"/>
                <a:ext cx="536992" cy="1411413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  <a:gd name="connsiteX0" fmla="*/ 247650 w 247834"/>
                  <a:gd name="connsiteY0" fmla="*/ 0 h 657226"/>
                  <a:gd name="connsiteX1" fmla="*/ 133350 w 247834"/>
                  <a:gd name="connsiteY1" fmla="*/ 114301 h 657226"/>
                  <a:gd name="connsiteX2" fmla="*/ 0 w 247834"/>
                  <a:gd name="connsiteY2" fmla="*/ 514351 h 657226"/>
                  <a:gd name="connsiteX3" fmla="*/ 59531 w 247834"/>
                  <a:gd name="connsiteY3" fmla="*/ 657226 h 657226"/>
                  <a:gd name="connsiteX4" fmla="*/ 209550 w 247834"/>
                  <a:gd name="connsiteY4" fmla="*/ 347663 h 657226"/>
                  <a:gd name="connsiteX5" fmla="*/ 247650 w 247834"/>
                  <a:gd name="connsiteY5" fmla="*/ 0 h 657226"/>
                  <a:gd name="connsiteX0" fmla="*/ 225473 w 225657"/>
                  <a:gd name="connsiteY0" fmla="*/ 0 h 657226"/>
                  <a:gd name="connsiteX1" fmla="*/ 111173 w 225657"/>
                  <a:gd name="connsiteY1" fmla="*/ 114301 h 657226"/>
                  <a:gd name="connsiteX2" fmla="*/ 0 w 225657"/>
                  <a:gd name="connsiteY2" fmla="*/ 524330 h 657226"/>
                  <a:gd name="connsiteX3" fmla="*/ 37354 w 225657"/>
                  <a:gd name="connsiteY3" fmla="*/ 657226 h 657226"/>
                  <a:gd name="connsiteX4" fmla="*/ 187373 w 225657"/>
                  <a:gd name="connsiteY4" fmla="*/ 347663 h 657226"/>
                  <a:gd name="connsiteX5" fmla="*/ 225473 w 225657"/>
                  <a:gd name="connsiteY5" fmla="*/ 0 h 657226"/>
                  <a:gd name="connsiteX0" fmla="*/ 249867 w 250051"/>
                  <a:gd name="connsiteY0" fmla="*/ 0 h 657226"/>
                  <a:gd name="connsiteX1" fmla="*/ 135567 w 250051"/>
                  <a:gd name="connsiteY1" fmla="*/ 11430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2240 w 250051"/>
                  <a:gd name="connsiteY1" fmla="*/ 12428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49981 w 250051"/>
                  <a:gd name="connsiteY1" fmla="*/ 134260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3349 w 250051"/>
                  <a:gd name="connsiteY1" fmla="*/ 117627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0051" h="657226">
                    <a:moveTo>
                      <a:pt x="249867" y="0"/>
                    </a:moveTo>
                    <a:lnTo>
                      <a:pt x="133349" y="117627"/>
                    </a:lnTo>
                    <a:lnTo>
                      <a:pt x="0" y="515459"/>
                    </a:lnTo>
                    <a:lnTo>
                      <a:pt x="61748" y="657226"/>
                    </a:lnTo>
                    <a:cubicBezTo>
                      <a:pt x="111754" y="592138"/>
                      <a:pt x="180414" y="457201"/>
                      <a:pt x="211767" y="347663"/>
                    </a:cubicBezTo>
                    <a:cubicBezTo>
                      <a:pt x="243120" y="238125"/>
                      <a:pt x="251455" y="76200"/>
                      <a:pt x="24986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8" name="グループ化 1027"/>
            <p:cNvGrpSpPr/>
            <p:nvPr/>
          </p:nvGrpSpPr>
          <p:grpSpPr>
            <a:xfrm>
              <a:off x="483026" y="2996269"/>
              <a:ext cx="1307425" cy="1307423"/>
              <a:chOff x="472615" y="2989661"/>
              <a:chExt cx="1307425" cy="1307423"/>
            </a:xfrm>
          </p:grpSpPr>
          <p:sp>
            <p:nvSpPr>
              <p:cNvPr id="252" name="円/楕円 251"/>
              <p:cNvSpPr/>
              <p:nvPr/>
            </p:nvSpPr>
            <p:spPr bwMode="auto">
              <a:xfrm>
                <a:off x="472615" y="2989661"/>
                <a:ext cx="1307425" cy="1307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3" name="円/楕円 252"/>
              <p:cNvSpPr/>
              <p:nvPr/>
            </p:nvSpPr>
            <p:spPr bwMode="auto">
              <a:xfrm>
                <a:off x="541341" y="3257419"/>
                <a:ext cx="947096" cy="947094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4" name="円/楕円 253"/>
              <p:cNvSpPr/>
              <p:nvPr/>
            </p:nvSpPr>
            <p:spPr bwMode="auto">
              <a:xfrm>
                <a:off x="621511" y="3574770"/>
                <a:ext cx="546424" cy="546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32" name="グループ化 1031"/>
          <p:cNvGrpSpPr/>
          <p:nvPr/>
        </p:nvGrpSpPr>
        <p:grpSpPr>
          <a:xfrm>
            <a:off x="2221447" y="2764565"/>
            <a:ext cx="1705515" cy="1591461"/>
            <a:chOff x="2221447" y="2764565"/>
            <a:chExt cx="1705515" cy="1591461"/>
          </a:xfrm>
        </p:grpSpPr>
        <p:grpSp>
          <p:nvGrpSpPr>
            <p:cNvPr id="191" name="グループ化 190"/>
            <p:cNvGrpSpPr/>
            <p:nvPr/>
          </p:nvGrpSpPr>
          <p:grpSpPr>
            <a:xfrm>
              <a:off x="2221447" y="2764565"/>
              <a:ext cx="1705515" cy="1591461"/>
              <a:chOff x="2221447" y="821465"/>
              <a:chExt cx="1705515" cy="1591461"/>
            </a:xfrm>
          </p:grpSpPr>
          <p:sp>
            <p:nvSpPr>
              <p:cNvPr id="192" name="円/楕円 191"/>
              <p:cNvSpPr/>
              <p:nvPr/>
            </p:nvSpPr>
            <p:spPr bwMode="auto">
              <a:xfrm>
                <a:off x="2297705" y="847229"/>
                <a:ext cx="1565697" cy="1565697"/>
              </a:xfrm>
              <a:prstGeom prst="ellipse">
                <a:avLst/>
              </a:prstGeom>
              <a:pattFill prst="lgConfetti">
                <a:fgClr>
                  <a:srgbClr val="CC66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3" name="円/楕円 26"/>
              <p:cNvSpPr/>
              <p:nvPr/>
            </p:nvSpPr>
            <p:spPr bwMode="auto">
              <a:xfrm rot="18900000">
                <a:off x="2221447" y="1489083"/>
                <a:ext cx="1565698" cy="129474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4" name="円/楕円 26"/>
              <p:cNvSpPr/>
              <p:nvPr/>
            </p:nvSpPr>
            <p:spPr bwMode="auto">
              <a:xfrm rot="12600000">
                <a:off x="2315610" y="1420555"/>
                <a:ext cx="1505278" cy="474958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5" name="円/楕円 26"/>
              <p:cNvSpPr/>
              <p:nvPr/>
            </p:nvSpPr>
            <p:spPr bwMode="auto">
              <a:xfrm rot="7620880">
                <a:off x="2167008" y="1237248"/>
                <a:ext cx="1005237" cy="173672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6" name="円/楕円 26"/>
              <p:cNvSpPr/>
              <p:nvPr/>
            </p:nvSpPr>
            <p:spPr bwMode="auto">
              <a:xfrm rot="18900000">
                <a:off x="2660045" y="1655222"/>
                <a:ext cx="1266917" cy="352348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>
              <a:off x="2352466" y="2996269"/>
              <a:ext cx="1307425" cy="1307423"/>
              <a:chOff x="472615" y="2989661"/>
              <a:chExt cx="1307425" cy="1307423"/>
            </a:xfrm>
          </p:grpSpPr>
          <p:sp>
            <p:nvSpPr>
              <p:cNvPr id="261" name="円/楕円 260"/>
              <p:cNvSpPr/>
              <p:nvPr/>
            </p:nvSpPr>
            <p:spPr bwMode="auto">
              <a:xfrm>
                <a:off x="472615" y="2989661"/>
                <a:ext cx="1307425" cy="1307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2" name="円/楕円 261"/>
              <p:cNvSpPr/>
              <p:nvPr/>
            </p:nvSpPr>
            <p:spPr bwMode="auto">
              <a:xfrm>
                <a:off x="541341" y="3257419"/>
                <a:ext cx="947096" cy="947094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3" name="円/楕円 262"/>
              <p:cNvSpPr/>
              <p:nvPr/>
            </p:nvSpPr>
            <p:spPr bwMode="auto">
              <a:xfrm>
                <a:off x="621511" y="3574770"/>
                <a:ext cx="546424" cy="546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31" name="グループ化 1030"/>
          <p:cNvGrpSpPr/>
          <p:nvPr/>
        </p:nvGrpSpPr>
        <p:grpSpPr>
          <a:xfrm>
            <a:off x="4164605" y="2790329"/>
            <a:ext cx="1565697" cy="1565697"/>
            <a:chOff x="4164605" y="2790329"/>
            <a:chExt cx="1565697" cy="1565697"/>
          </a:xfrm>
        </p:grpSpPr>
        <p:grpSp>
          <p:nvGrpSpPr>
            <p:cNvPr id="197" name="グループ化 196"/>
            <p:cNvGrpSpPr/>
            <p:nvPr/>
          </p:nvGrpSpPr>
          <p:grpSpPr>
            <a:xfrm>
              <a:off x="4164605" y="2790329"/>
              <a:ext cx="1565697" cy="1565697"/>
              <a:chOff x="4164605" y="847229"/>
              <a:chExt cx="1565697" cy="1565697"/>
            </a:xfrm>
          </p:grpSpPr>
          <p:sp>
            <p:nvSpPr>
              <p:cNvPr id="198" name="円/楕円 197"/>
              <p:cNvSpPr/>
              <p:nvPr/>
            </p:nvSpPr>
            <p:spPr bwMode="auto">
              <a:xfrm>
                <a:off x="4164605" y="847229"/>
                <a:ext cx="1565697" cy="156569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9" name="グループ化 198"/>
              <p:cNvGrpSpPr/>
              <p:nvPr/>
            </p:nvGrpSpPr>
            <p:grpSpPr>
              <a:xfrm rot="1800000">
                <a:off x="4325590" y="847229"/>
                <a:ext cx="1243727" cy="1556664"/>
                <a:chOff x="6233937" y="1479243"/>
                <a:chExt cx="1968500" cy="2463800"/>
              </a:xfrm>
            </p:grpSpPr>
            <p:sp>
              <p:nvSpPr>
                <p:cNvPr id="201" name="Freeform 6"/>
                <p:cNvSpPr>
                  <a:spLocks/>
                </p:cNvSpPr>
                <p:nvPr/>
              </p:nvSpPr>
              <p:spPr bwMode="auto">
                <a:xfrm>
                  <a:off x="6249812" y="2907993"/>
                  <a:ext cx="1936750" cy="542925"/>
                </a:xfrm>
                <a:custGeom>
                  <a:avLst/>
                  <a:gdLst>
                    <a:gd name="T0" fmla="*/ 0 w 1220"/>
                    <a:gd name="T1" fmla="*/ 0 h 342"/>
                    <a:gd name="T2" fmla="*/ 0 w 1220"/>
                    <a:gd name="T3" fmla="*/ 0 h 342"/>
                    <a:gd name="T4" fmla="*/ 10 w 1220"/>
                    <a:gd name="T5" fmla="*/ 50 h 342"/>
                    <a:gd name="T6" fmla="*/ 22 w 1220"/>
                    <a:gd name="T7" fmla="*/ 96 h 342"/>
                    <a:gd name="T8" fmla="*/ 38 w 1220"/>
                    <a:gd name="T9" fmla="*/ 142 h 342"/>
                    <a:gd name="T10" fmla="*/ 56 w 1220"/>
                    <a:gd name="T11" fmla="*/ 186 h 342"/>
                    <a:gd name="T12" fmla="*/ 78 w 1220"/>
                    <a:gd name="T13" fmla="*/ 228 h 342"/>
                    <a:gd name="T14" fmla="*/ 102 w 1220"/>
                    <a:gd name="T15" fmla="*/ 268 h 342"/>
                    <a:gd name="T16" fmla="*/ 130 w 1220"/>
                    <a:gd name="T17" fmla="*/ 306 h 342"/>
                    <a:gd name="T18" fmla="*/ 158 w 1220"/>
                    <a:gd name="T19" fmla="*/ 342 h 342"/>
                    <a:gd name="T20" fmla="*/ 158 w 1220"/>
                    <a:gd name="T21" fmla="*/ 342 h 342"/>
                    <a:gd name="T22" fmla="*/ 232 w 1220"/>
                    <a:gd name="T23" fmla="*/ 324 h 342"/>
                    <a:gd name="T24" fmla="*/ 312 w 1220"/>
                    <a:gd name="T25" fmla="*/ 312 h 342"/>
                    <a:gd name="T26" fmla="*/ 402 w 1220"/>
                    <a:gd name="T27" fmla="*/ 302 h 342"/>
                    <a:gd name="T28" fmla="*/ 496 w 1220"/>
                    <a:gd name="T29" fmla="*/ 294 h 342"/>
                    <a:gd name="T30" fmla="*/ 496 w 1220"/>
                    <a:gd name="T31" fmla="*/ 294 h 342"/>
                    <a:gd name="T32" fmla="*/ 552 w 1220"/>
                    <a:gd name="T33" fmla="*/ 292 h 342"/>
                    <a:gd name="T34" fmla="*/ 610 w 1220"/>
                    <a:gd name="T35" fmla="*/ 292 h 342"/>
                    <a:gd name="T36" fmla="*/ 610 w 1220"/>
                    <a:gd name="T37" fmla="*/ 292 h 342"/>
                    <a:gd name="T38" fmla="*/ 676 w 1220"/>
                    <a:gd name="T39" fmla="*/ 292 h 342"/>
                    <a:gd name="T40" fmla="*/ 740 w 1220"/>
                    <a:gd name="T41" fmla="*/ 296 h 342"/>
                    <a:gd name="T42" fmla="*/ 740 w 1220"/>
                    <a:gd name="T43" fmla="*/ 296 h 342"/>
                    <a:gd name="T44" fmla="*/ 830 w 1220"/>
                    <a:gd name="T45" fmla="*/ 302 h 342"/>
                    <a:gd name="T46" fmla="*/ 914 w 1220"/>
                    <a:gd name="T47" fmla="*/ 312 h 342"/>
                    <a:gd name="T48" fmla="*/ 992 w 1220"/>
                    <a:gd name="T49" fmla="*/ 326 h 342"/>
                    <a:gd name="T50" fmla="*/ 1062 w 1220"/>
                    <a:gd name="T51" fmla="*/ 342 h 342"/>
                    <a:gd name="T52" fmla="*/ 1062 w 1220"/>
                    <a:gd name="T53" fmla="*/ 342 h 342"/>
                    <a:gd name="T54" fmla="*/ 1090 w 1220"/>
                    <a:gd name="T55" fmla="*/ 306 h 342"/>
                    <a:gd name="T56" fmla="*/ 1118 w 1220"/>
                    <a:gd name="T57" fmla="*/ 268 h 342"/>
                    <a:gd name="T58" fmla="*/ 1142 w 1220"/>
                    <a:gd name="T59" fmla="*/ 228 h 342"/>
                    <a:gd name="T60" fmla="*/ 1164 w 1220"/>
                    <a:gd name="T61" fmla="*/ 186 h 342"/>
                    <a:gd name="T62" fmla="*/ 1182 w 1220"/>
                    <a:gd name="T63" fmla="*/ 142 h 342"/>
                    <a:gd name="T64" fmla="*/ 1198 w 1220"/>
                    <a:gd name="T65" fmla="*/ 96 h 342"/>
                    <a:gd name="T66" fmla="*/ 1210 w 1220"/>
                    <a:gd name="T67" fmla="*/ 50 h 342"/>
                    <a:gd name="T68" fmla="*/ 1220 w 1220"/>
                    <a:gd name="T69" fmla="*/ 0 h 342"/>
                    <a:gd name="T70" fmla="*/ 1220 w 1220"/>
                    <a:gd name="T71" fmla="*/ 0 h 342"/>
                    <a:gd name="T72" fmla="*/ 1162 w 1220"/>
                    <a:gd name="T73" fmla="*/ 16 h 342"/>
                    <a:gd name="T74" fmla="*/ 1098 w 1220"/>
                    <a:gd name="T75" fmla="*/ 28 h 342"/>
                    <a:gd name="T76" fmla="*/ 1026 w 1220"/>
                    <a:gd name="T77" fmla="*/ 40 h 342"/>
                    <a:gd name="T78" fmla="*/ 952 w 1220"/>
                    <a:gd name="T79" fmla="*/ 50 h 342"/>
                    <a:gd name="T80" fmla="*/ 872 w 1220"/>
                    <a:gd name="T81" fmla="*/ 58 h 342"/>
                    <a:gd name="T82" fmla="*/ 788 w 1220"/>
                    <a:gd name="T83" fmla="*/ 64 h 342"/>
                    <a:gd name="T84" fmla="*/ 700 w 1220"/>
                    <a:gd name="T85" fmla="*/ 66 h 342"/>
                    <a:gd name="T86" fmla="*/ 610 w 1220"/>
                    <a:gd name="T87" fmla="*/ 68 h 342"/>
                    <a:gd name="T88" fmla="*/ 610 w 1220"/>
                    <a:gd name="T89" fmla="*/ 68 h 342"/>
                    <a:gd name="T90" fmla="*/ 520 w 1220"/>
                    <a:gd name="T91" fmla="*/ 66 h 342"/>
                    <a:gd name="T92" fmla="*/ 432 w 1220"/>
                    <a:gd name="T93" fmla="*/ 64 h 342"/>
                    <a:gd name="T94" fmla="*/ 348 w 1220"/>
                    <a:gd name="T95" fmla="*/ 58 h 342"/>
                    <a:gd name="T96" fmla="*/ 268 w 1220"/>
                    <a:gd name="T97" fmla="*/ 50 h 342"/>
                    <a:gd name="T98" fmla="*/ 194 w 1220"/>
                    <a:gd name="T99" fmla="*/ 40 h 342"/>
                    <a:gd name="T100" fmla="*/ 122 w 1220"/>
                    <a:gd name="T101" fmla="*/ 28 h 342"/>
                    <a:gd name="T102" fmla="*/ 58 w 1220"/>
                    <a:gd name="T103" fmla="*/ 16 h 342"/>
                    <a:gd name="T104" fmla="*/ 0 w 1220"/>
                    <a:gd name="T105" fmla="*/ 0 h 342"/>
                    <a:gd name="T106" fmla="*/ 0 w 1220"/>
                    <a:gd name="T107" fmla="*/ 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220" h="34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50"/>
                      </a:lnTo>
                      <a:lnTo>
                        <a:pt x="22" y="96"/>
                      </a:lnTo>
                      <a:lnTo>
                        <a:pt x="38" y="142"/>
                      </a:lnTo>
                      <a:lnTo>
                        <a:pt x="56" y="186"/>
                      </a:lnTo>
                      <a:lnTo>
                        <a:pt x="78" y="228"/>
                      </a:lnTo>
                      <a:lnTo>
                        <a:pt x="102" y="268"/>
                      </a:lnTo>
                      <a:lnTo>
                        <a:pt x="130" y="306"/>
                      </a:lnTo>
                      <a:lnTo>
                        <a:pt x="158" y="342"/>
                      </a:lnTo>
                      <a:lnTo>
                        <a:pt x="158" y="342"/>
                      </a:lnTo>
                      <a:lnTo>
                        <a:pt x="232" y="324"/>
                      </a:lnTo>
                      <a:lnTo>
                        <a:pt x="312" y="312"/>
                      </a:lnTo>
                      <a:lnTo>
                        <a:pt x="402" y="302"/>
                      </a:lnTo>
                      <a:lnTo>
                        <a:pt x="496" y="294"/>
                      </a:lnTo>
                      <a:lnTo>
                        <a:pt x="496" y="294"/>
                      </a:lnTo>
                      <a:lnTo>
                        <a:pt x="552" y="292"/>
                      </a:lnTo>
                      <a:lnTo>
                        <a:pt x="610" y="292"/>
                      </a:lnTo>
                      <a:lnTo>
                        <a:pt x="610" y="292"/>
                      </a:lnTo>
                      <a:lnTo>
                        <a:pt x="676" y="292"/>
                      </a:lnTo>
                      <a:lnTo>
                        <a:pt x="740" y="296"/>
                      </a:lnTo>
                      <a:lnTo>
                        <a:pt x="740" y="296"/>
                      </a:lnTo>
                      <a:lnTo>
                        <a:pt x="830" y="302"/>
                      </a:lnTo>
                      <a:lnTo>
                        <a:pt x="914" y="312"/>
                      </a:lnTo>
                      <a:lnTo>
                        <a:pt x="992" y="326"/>
                      </a:lnTo>
                      <a:lnTo>
                        <a:pt x="1062" y="342"/>
                      </a:lnTo>
                      <a:lnTo>
                        <a:pt x="1062" y="342"/>
                      </a:lnTo>
                      <a:lnTo>
                        <a:pt x="1090" y="306"/>
                      </a:lnTo>
                      <a:lnTo>
                        <a:pt x="1118" y="268"/>
                      </a:lnTo>
                      <a:lnTo>
                        <a:pt x="1142" y="228"/>
                      </a:lnTo>
                      <a:lnTo>
                        <a:pt x="1164" y="186"/>
                      </a:lnTo>
                      <a:lnTo>
                        <a:pt x="1182" y="142"/>
                      </a:lnTo>
                      <a:lnTo>
                        <a:pt x="1198" y="96"/>
                      </a:lnTo>
                      <a:lnTo>
                        <a:pt x="1210" y="50"/>
                      </a:lnTo>
                      <a:lnTo>
                        <a:pt x="1220" y="0"/>
                      </a:lnTo>
                      <a:lnTo>
                        <a:pt x="1220" y="0"/>
                      </a:lnTo>
                      <a:lnTo>
                        <a:pt x="1162" y="16"/>
                      </a:lnTo>
                      <a:lnTo>
                        <a:pt x="1098" y="28"/>
                      </a:lnTo>
                      <a:lnTo>
                        <a:pt x="1026" y="40"/>
                      </a:lnTo>
                      <a:lnTo>
                        <a:pt x="952" y="50"/>
                      </a:lnTo>
                      <a:lnTo>
                        <a:pt x="872" y="58"/>
                      </a:lnTo>
                      <a:lnTo>
                        <a:pt x="788" y="64"/>
                      </a:lnTo>
                      <a:lnTo>
                        <a:pt x="700" y="66"/>
                      </a:lnTo>
                      <a:lnTo>
                        <a:pt x="610" y="68"/>
                      </a:lnTo>
                      <a:lnTo>
                        <a:pt x="610" y="68"/>
                      </a:lnTo>
                      <a:lnTo>
                        <a:pt x="520" y="66"/>
                      </a:lnTo>
                      <a:lnTo>
                        <a:pt x="432" y="64"/>
                      </a:lnTo>
                      <a:lnTo>
                        <a:pt x="348" y="58"/>
                      </a:lnTo>
                      <a:lnTo>
                        <a:pt x="268" y="50"/>
                      </a:lnTo>
                      <a:lnTo>
                        <a:pt x="194" y="40"/>
                      </a:lnTo>
                      <a:lnTo>
                        <a:pt x="122" y="28"/>
                      </a:lnTo>
                      <a:lnTo>
                        <a:pt x="58" y="1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2" name="Freeform 8"/>
                <p:cNvSpPr>
                  <a:spLocks/>
                </p:cNvSpPr>
                <p:nvPr/>
              </p:nvSpPr>
              <p:spPr bwMode="auto">
                <a:xfrm>
                  <a:off x="6233937" y="2406343"/>
                  <a:ext cx="1968500" cy="609600"/>
                </a:xfrm>
                <a:custGeom>
                  <a:avLst/>
                  <a:gdLst>
                    <a:gd name="T0" fmla="*/ 0 w 1240"/>
                    <a:gd name="T1" fmla="*/ 200 h 384"/>
                    <a:gd name="T2" fmla="*/ 0 w 1240"/>
                    <a:gd name="T3" fmla="*/ 200 h 384"/>
                    <a:gd name="T4" fmla="*/ 0 w 1240"/>
                    <a:gd name="T5" fmla="*/ 230 h 384"/>
                    <a:gd name="T6" fmla="*/ 2 w 1240"/>
                    <a:gd name="T7" fmla="*/ 260 h 384"/>
                    <a:gd name="T8" fmla="*/ 10 w 1240"/>
                    <a:gd name="T9" fmla="*/ 316 h 384"/>
                    <a:gd name="T10" fmla="*/ 10 w 1240"/>
                    <a:gd name="T11" fmla="*/ 316 h 384"/>
                    <a:gd name="T12" fmla="*/ 68 w 1240"/>
                    <a:gd name="T13" fmla="*/ 332 h 384"/>
                    <a:gd name="T14" fmla="*/ 132 w 1240"/>
                    <a:gd name="T15" fmla="*/ 344 h 384"/>
                    <a:gd name="T16" fmla="*/ 204 w 1240"/>
                    <a:gd name="T17" fmla="*/ 356 h 384"/>
                    <a:gd name="T18" fmla="*/ 278 w 1240"/>
                    <a:gd name="T19" fmla="*/ 366 h 384"/>
                    <a:gd name="T20" fmla="*/ 358 w 1240"/>
                    <a:gd name="T21" fmla="*/ 374 h 384"/>
                    <a:gd name="T22" fmla="*/ 442 w 1240"/>
                    <a:gd name="T23" fmla="*/ 380 h 384"/>
                    <a:gd name="T24" fmla="*/ 530 w 1240"/>
                    <a:gd name="T25" fmla="*/ 382 h 384"/>
                    <a:gd name="T26" fmla="*/ 620 w 1240"/>
                    <a:gd name="T27" fmla="*/ 384 h 384"/>
                    <a:gd name="T28" fmla="*/ 620 w 1240"/>
                    <a:gd name="T29" fmla="*/ 384 h 384"/>
                    <a:gd name="T30" fmla="*/ 710 w 1240"/>
                    <a:gd name="T31" fmla="*/ 382 h 384"/>
                    <a:gd name="T32" fmla="*/ 798 w 1240"/>
                    <a:gd name="T33" fmla="*/ 380 h 384"/>
                    <a:gd name="T34" fmla="*/ 882 w 1240"/>
                    <a:gd name="T35" fmla="*/ 374 h 384"/>
                    <a:gd name="T36" fmla="*/ 962 w 1240"/>
                    <a:gd name="T37" fmla="*/ 366 h 384"/>
                    <a:gd name="T38" fmla="*/ 1036 w 1240"/>
                    <a:gd name="T39" fmla="*/ 356 h 384"/>
                    <a:gd name="T40" fmla="*/ 1108 w 1240"/>
                    <a:gd name="T41" fmla="*/ 344 h 384"/>
                    <a:gd name="T42" fmla="*/ 1172 w 1240"/>
                    <a:gd name="T43" fmla="*/ 332 h 384"/>
                    <a:gd name="T44" fmla="*/ 1230 w 1240"/>
                    <a:gd name="T45" fmla="*/ 316 h 384"/>
                    <a:gd name="T46" fmla="*/ 1230 w 1240"/>
                    <a:gd name="T47" fmla="*/ 316 h 384"/>
                    <a:gd name="T48" fmla="*/ 1238 w 1240"/>
                    <a:gd name="T49" fmla="*/ 260 h 384"/>
                    <a:gd name="T50" fmla="*/ 1240 w 1240"/>
                    <a:gd name="T51" fmla="*/ 230 h 384"/>
                    <a:gd name="T52" fmla="*/ 1240 w 1240"/>
                    <a:gd name="T53" fmla="*/ 200 h 384"/>
                    <a:gd name="T54" fmla="*/ 1240 w 1240"/>
                    <a:gd name="T55" fmla="*/ 200 h 384"/>
                    <a:gd name="T56" fmla="*/ 1240 w 1240"/>
                    <a:gd name="T57" fmla="*/ 166 h 384"/>
                    <a:gd name="T58" fmla="*/ 1236 w 1240"/>
                    <a:gd name="T59" fmla="*/ 132 h 384"/>
                    <a:gd name="T60" fmla="*/ 1232 w 1240"/>
                    <a:gd name="T61" fmla="*/ 98 h 384"/>
                    <a:gd name="T62" fmla="*/ 1228 w 1240"/>
                    <a:gd name="T63" fmla="*/ 66 h 384"/>
                    <a:gd name="T64" fmla="*/ 1228 w 1240"/>
                    <a:gd name="T65" fmla="*/ 66 h 384"/>
                    <a:gd name="T66" fmla="*/ 1170 w 1240"/>
                    <a:gd name="T67" fmla="*/ 52 h 384"/>
                    <a:gd name="T68" fmla="*/ 1104 w 1240"/>
                    <a:gd name="T69" fmla="*/ 38 h 384"/>
                    <a:gd name="T70" fmla="*/ 1034 w 1240"/>
                    <a:gd name="T71" fmla="*/ 28 h 384"/>
                    <a:gd name="T72" fmla="*/ 960 w 1240"/>
                    <a:gd name="T73" fmla="*/ 18 h 384"/>
                    <a:gd name="T74" fmla="*/ 880 w 1240"/>
                    <a:gd name="T75" fmla="*/ 10 h 384"/>
                    <a:gd name="T76" fmla="*/ 796 w 1240"/>
                    <a:gd name="T77" fmla="*/ 4 h 384"/>
                    <a:gd name="T78" fmla="*/ 710 w 1240"/>
                    <a:gd name="T79" fmla="*/ 2 h 384"/>
                    <a:gd name="T80" fmla="*/ 620 w 1240"/>
                    <a:gd name="T81" fmla="*/ 0 h 384"/>
                    <a:gd name="T82" fmla="*/ 620 w 1240"/>
                    <a:gd name="T83" fmla="*/ 0 h 384"/>
                    <a:gd name="T84" fmla="*/ 530 w 1240"/>
                    <a:gd name="T85" fmla="*/ 2 h 384"/>
                    <a:gd name="T86" fmla="*/ 444 w 1240"/>
                    <a:gd name="T87" fmla="*/ 4 h 384"/>
                    <a:gd name="T88" fmla="*/ 360 w 1240"/>
                    <a:gd name="T89" fmla="*/ 10 h 384"/>
                    <a:gd name="T90" fmla="*/ 280 w 1240"/>
                    <a:gd name="T91" fmla="*/ 18 h 384"/>
                    <a:gd name="T92" fmla="*/ 206 w 1240"/>
                    <a:gd name="T93" fmla="*/ 28 h 384"/>
                    <a:gd name="T94" fmla="*/ 136 w 1240"/>
                    <a:gd name="T95" fmla="*/ 38 h 384"/>
                    <a:gd name="T96" fmla="*/ 70 w 1240"/>
                    <a:gd name="T97" fmla="*/ 52 h 384"/>
                    <a:gd name="T98" fmla="*/ 12 w 1240"/>
                    <a:gd name="T99" fmla="*/ 66 h 384"/>
                    <a:gd name="T100" fmla="*/ 12 w 1240"/>
                    <a:gd name="T101" fmla="*/ 66 h 384"/>
                    <a:gd name="T102" fmla="*/ 8 w 1240"/>
                    <a:gd name="T103" fmla="*/ 98 h 384"/>
                    <a:gd name="T104" fmla="*/ 4 w 1240"/>
                    <a:gd name="T105" fmla="*/ 132 h 384"/>
                    <a:gd name="T106" fmla="*/ 0 w 1240"/>
                    <a:gd name="T107" fmla="*/ 166 h 384"/>
                    <a:gd name="T108" fmla="*/ 0 w 1240"/>
                    <a:gd name="T109" fmla="*/ 200 h 384"/>
                    <a:gd name="T110" fmla="*/ 0 w 1240"/>
                    <a:gd name="T111" fmla="*/ 20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40" h="384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0" y="230"/>
                      </a:lnTo>
                      <a:lnTo>
                        <a:pt x="2" y="260"/>
                      </a:lnTo>
                      <a:lnTo>
                        <a:pt x="10" y="316"/>
                      </a:lnTo>
                      <a:lnTo>
                        <a:pt x="10" y="316"/>
                      </a:lnTo>
                      <a:lnTo>
                        <a:pt x="68" y="332"/>
                      </a:lnTo>
                      <a:lnTo>
                        <a:pt x="132" y="344"/>
                      </a:lnTo>
                      <a:lnTo>
                        <a:pt x="204" y="356"/>
                      </a:lnTo>
                      <a:lnTo>
                        <a:pt x="278" y="366"/>
                      </a:lnTo>
                      <a:lnTo>
                        <a:pt x="358" y="374"/>
                      </a:lnTo>
                      <a:lnTo>
                        <a:pt x="442" y="380"/>
                      </a:lnTo>
                      <a:lnTo>
                        <a:pt x="530" y="382"/>
                      </a:lnTo>
                      <a:lnTo>
                        <a:pt x="620" y="384"/>
                      </a:lnTo>
                      <a:lnTo>
                        <a:pt x="620" y="384"/>
                      </a:lnTo>
                      <a:lnTo>
                        <a:pt x="710" y="382"/>
                      </a:lnTo>
                      <a:lnTo>
                        <a:pt x="798" y="380"/>
                      </a:lnTo>
                      <a:lnTo>
                        <a:pt x="882" y="374"/>
                      </a:lnTo>
                      <a:lnTo>
                        <a:pt x="962" y="366"/>
                      </a:lnTo>
                      <a:lnTo>
                        <a:pt x="1036" y="356"/>
                      </a:lnTo>
                      <a:lnTo>
                        <a:pt x="1108" y="344"/>
                      </a:lnTo>
                      <a:lnTo>
                        <a:pt x="1172" y="332"/>
                      </a:lnTo>
                      <a:lnTo>
                        <a:pt x="1230" y="316"/>
                      </a:lnTo>
                      <a:lnTo>
                        <a:pt x="1230" y="316"/>
                      </a:lnTo>
                      <a:lnTo>
                        <a:pt x="1238" y="260"/>
                      </a:lnTo>
                      <a:lnTo>
                        <a:pt x="1240" y="230"/>
                      </a:lnTo>
                      <a:lnTo>
                        <a:pt x="1240" y="200"/>
                      </a:lnTo>
                      <a:lnTo>
                        <a:pt x="1240" y="200"/>
                      </a:lnTo>
                      <a:lnTo>
                        <a:pt x="1240" y="166"/>
                      </a:lnTo>
                      <a:lnTo>
                        <a:pt x="1236" y="132"/>
                      </a:lnTo>
                      <a:lnTo>
                        <a:pt x="1232" y="98"/>
                      </a:lnTo>
                      <a:lnTo>
                        <a:pt x="1228" y="66"/>
                      </a:lnTo>
                      <a:lnTo>
                        <a:pt x="1228" y="66"/>
                      </a:lnTo>
                      <a:lnTo>
                        <a:pt x="1170" y="52"/>
                      </a:lnTo>
                      <a:lnTo>
                        <a:pt x="1104" y="38"/>
                      </a:lnTo>
                      <a:lnTo>
                        <a:pt x="1034" y="28"/>
                      </a:lnTo>
                      <a:lnTo>
                        <a:pt x="960" y="18"/>
                      </a:lnTo>
                      <a:lnTo>
                        <a:pt x="880" y="10"/>
                      </a:lnTo>
                      <a:lnTo>
                        <a:pt x="796" y="4"/>
                      </a:lnTo>
                      <a:lnTo>
                        <a:pt x="710" y="2"/>
                      </a:lnTo>
                      <a:lnTo>
                        <a:pt x="620" y="0"/>
                      </a:lnTo>
                      <a:lnTo>
                        <a:pt x="620" y="0"/>
                      </a:lnTo>
                      <a:lnTo>
                        <a:pt x="530" y="2"/>
                      </a:lnTo>
                      <a:lnTo>
                        <a:pt x="444" y="4"/>
                      </a:lnTo>
                      <a:lnTo>
                        <a:pt x="360" y="10"/>
                      </a:lnTo>
                      <a:lnTo>
                        <a:pt x="280" y="18"/>
                      </a:lnTo>
                      <a:lnTo>
                        <a:pt x="206" y="28"/>
                      </a:lnTo>
                      <a:lnTo>
                        <a:pt x="136" y="38"/>
                      </a:lnTo>
                      <a:lnTo>
                        <a:pt x="70" y="52"/>
                      </a:lnTo>
                      <a:lnTo>
                        <a:pt x="12" y="66"/>
                      </a:lnTo>
                      <a:lnTo>
                        <a:pt x="12" y="66"/>
                      </a:lnTo>
                      <a:lnTo>
                        <a:pt x="8" y="98"/>
                      </a:lnTo>
                      <a:lnTo>
                        <a:pt x="4" y="132"/>
                      </a:lnTo>
                      <a:lnTo>
                        <a:pt x="0" y="166"/>
                      </a:lnTo>
                      <a:lnTo>
                        <a:pt x="0" y="200"/>
                      </a:lnTo>
                      <a:lnTo>
                        <a:pt x="0" y="20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3" name="Freeform 9"/>
                <p:cNvSpPr>
                  <a:spLocks/>
                </p:cNvSpPr>
                <p:nvPr/>
              </p:nvSpPr>
              <p:spPr bwMode="auto">
                <a:xfrm>
                  <a:off x="6932437" y="3371543"/>
                  <a:ext cx="593725" cy="571500"/>
                </a:xfrm>
                <a:custGeom>
                  <a:avLst/>
                  <a:gdLst>
                    <a:gd name="T0" fmla="*/ 10 w 374"/>
                    <a:gd name="T1" fmla="*/ 342 h 360"/>
                    <a:gd name="T2" fmla="*/ 10 w 374"/>
                    <a:gd name="T3" fmla="*/ 342 h 360"/>
                    <a:gd name="T4" fmla="*/ 52 w 374"/>
                    <a:gd name="T5" fmla="*/ 350 h 360"/>
                    <a:gd name="T6" fmla="*/ 94 w 374"/>
                    <a:gd name="T7" fmla="*/ 356 h 360"/>
                    <a:gd name="T8" fmla="*/ 136 w 374"/>
                    <a:gd name="T9" fmla="*/ 358 h 360"/>
                    <a:gd name="T10" fmla="*/ 180 w 374"/>
                    <a:gd name="T11" fmla="*/ 360 h 360"/>
                    <a:gd name="T12" fmla="*/ 180 w 374"/>
                    <a:gd name="T13" fmla="*/ 360 h 360"/>
                    <a:gd name="T14" fmla="*/ 228 w 374"/>
                    <a:gd name="T15" fmla="*/ 358 h 360"/>
                    <a:gd name="T16" fmla="*/ 274 w 374"/>
                    <a:gd name="T17" fmla="*/ 354 h 360"/>
                    <a:gd name="T18" fmla="*/ 320 w 374"/>
                    <a:gd name="T19" fmla="*/ 348 h 360"/>
                    <a:gd name="T20" fmla="*/ 366 w 374"/>
                    <a:gd name="T21" fmla="*/ 338 h 360"/>
                    <a:gd name="T22" fmla="*/ 366 w 374"/>
                    <a:gd name="T23" fmla="*/ 338 h 360"/>
                    <a:gd name="T24" fmla="*/ 372 w 374"/>
                    <a:gd name="T25" fmla="*/ 238 h 360"/>
                    <a:gd name="T26" fmla="*/ 374 w 374"/>
                    <a:gd name="T27" fmla="*/ 176 h 360"/>
                    <a:gd name="T28" fmla="*/ 374 w 374"/>
                    <a:gd name="T29" fmla="*/ 176 h 360"/>
                    <a:gd name="T30" fmla="*/ 374 w 374"/>
                    <a:gd name="T31" fmla="*/ 150 h 360"/>
                    <a:gd name="T32" fmla="*/ 370 w 374"/>
                    <a:gd name="T33" fmla="*/ 126 h 360"/>
                    <a:gd name="T34" fmla="*/ 364 w 374"/>
                    <a:gd name="T35" fmla="*/ 102 h 360"/>
                    <a:gd name="T36" fmla="*/ 358 w 374"/>
                    <a:gd name="T37" fmla="*/ 80 h 360"/>
                    <a:gd name="T38" fmla="*/ 348 w 374"/>
                    <a:gd name="T39" fmla="*/ 58 h 360"/>
                    <a:gd name="T40" fmla="*/ 336 w 374"/>
                    <a:gd name="T41" fmla="*/ 38 h 360"/>
                    <a:gd name="T42" fmla="*/ 324 w 374"/>
                    <a:gd name="T43" fmla="*/ 20 h 360"/>
                    <a:gd name="T44" fmla="*/ 310 w 374"/>
                    <a:gd name="T45" fmla="*/ 4 h 360"/>
                    <a:gd name="T46" fmla="*/ 310 w 374"/>
                    <a:gd name="T47" fmla="*/ 4 h 360"/>
                    <a:gd name="T48" fmla="*/ 246 w 374"/>
                    <a:gd name="T49" fmla="*/ 0 h 360"/>
                    <a:gd name="T50" fmla="*/ 180 w 374"/>
                    <a:gd name="T51" fmla="*/ 0 h 360"/>
                    <a:gd name="T52" fmla="*/ 180 w 374"/>
                    <a:gd name="T53" fmla="*/ 0 h 360"/>
                    <a:gd name="T54" fmla="*/ 122 w 374"/>
                    <a:gd name="T55" fmla="*/ 0 h 360"/>
                    <a:gd name="T56" fmla="*/ 66 w 374"/>
                    <a:gd name="T57" fmla="*/ 2 h 360"/>
                    <a:gd name="T58" fmla="*/ 66 w 374"/>
                    <a:gd name="T59" fmla="*/ 2 h 360"/>
                    <a:gd name="T60" fmla="*/ 52 w 374"/>
                    <a:gd name="T61" fmla="*/ 20 h 360"/>
                    <a:gd name="T62" fmla="*/ 40 w 374"/>
                    <a:gd name="T63" fmla="*/ 38 h 360"/>
                    <a:gd name="T64" fmla="*/ 28 w 374"/>
                    <a:gd name="T65" fmla="*/ 58 h 360"/>
                    <a:gd name="T66" fmla="*/ 18 w 374"/>
                    <a:gd name="T67" fmla="*/ 80 h 360"/>
                    <a:gd name="T68" fmla="*/ 12 w 374"/>
                    <a:gd name="T69" fmla="*/ 102 h 360"/>
                    <a:gd name="T70" fmla="*/ 6 w 374"/>
                    <a:gd name="T71" fmla="*/ 126 h 360"/>
                    <a:gd name="T72" fmla="*/ 2 w 374"/>
                    <a:gd name="T73" fmla="*/ 150 h 360"/>
                    <a:gd name="T74" fmla="*/ 0 w 374"/>
                    <a:gd name="T75" fmla="*/ 176 h 360"/>
                    <a:gd name="T76" fmla="*/ 0 w 374"/>
                    <a:gd name="T77" fmla="*/ 176 h 360"/>
                    <a:gd name="T78" fmla="*/ 4 w 374"/>
                    <a:gd name="T79" fmla="*/ 240 h 360"/>
                    <a:gd name="T80" fmla="*/ 10 w 374"/>
                    <a:gd name="T81" fmla="*/ 342 h 360"/>
                    <a:gd name="T82" fmla="*/ 10 w 374"/>
                    <a:gd name="T83" fmla="*/ 342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4" h="360">
                      <a:moveTo>
                        <a:pt x="10" y="342"/>
                      </a:moveTo>
                      <a:lnTo>
                        <a:pt x="10" y="342"/>
                      </a:lnTo>
                      <a:lnTo>
                        <a:pt x="52" y="350"/>
                      </a:lnTo>
                      <a:lnTo>
                        <a:pt x="94" y="356"/>
                      </a:lnTo>
                      <a:lnTo>
                        <a:pt x="136" y="358"/>
                      </a:lnTo>
                      <a:lnTo>
                        <a:pt x="180" y="360"/>
                      </a:lnTo>
                      <a:lnTo>
                        <a:pt x="180" y="360"/>
                      </a:lnTo>
                      <a:lnTo>
                        <a:pt x="228" y="358"/>
                      </a:lnTo>
                      <a:lnTo>
                        <a:pt x="274" y="354"/>
                      </a:lnTo>
                      <a:lnTo>
                        <a:pt x="320" y="348"/>
                      </a:lnTo>
                      <a:lnTo>
                        <a:pt x="366" y="338"/>
                      </a:lnTo>
                      <a:lnTo>
                        <a:pt x="366" y="338"/>
                      </a:lnTo>
                      <a:lnTo>
                        <a:pt x="372" y="238"/>
                      </a:lnTo>
                      <a:lnTo>
                        <a:pt x="374" y="176"/>
                      </a:lnTo>
                      <a:lnTo>
                        <a:pt x="374" y="176"/>
                      </a:lnTo>
                      <a:lnTo>
                        <a:pt x="374" y="150"/>
                      </a:lnTo>
                      <a:lnTo>
                        <a:pt x="370" y="126"/>
                      </a:lnTo>
                      <a:lnTo>
                        <a:pt x="364" y="102"/>
                      </a:lnTo>
                      <a:lnTo>
                        <a:pt x="358" y="80"/>
                      </a:lnTo>
                      <a:lnTo>
                        <a:pt x="348" y="58"/>
                      </a:lnTo>
                      <a:lnTo>
                        <a:pt x="336" y="38"/>
                      </a:lnTo>
                      <a:lnTo>
                        <a:pt x="324" y="20"/>
                      </a:lnTo>
                      <a:lnTo>
                        <a:pt x="310" y="4"/>
                      </a:lnTo>
                      <a:lnTo>
                        <a:pt x="310" y="4"/>
                      </a:lnTo>
                      <a:lnTo>
                        <a:pt x="246" y="0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122" y="0"/>
                      </a:lnTo>
                      <a:lnTo>
                        <a:pt x="66" y="2"/>
                      </a:lnTo>
                      <a:lnTo>
                        <a:pt x="66" y="2"/>
                      </a:lnTo>
                      <a:lnTo>
                        <a:pt x="52" y="20"/>
                      </a:lnTo>
                      <a:lnTo>
                        <a:pt x="40" y="38"/>
                      </a:lnTo>
                      <a:lnTo>
                        <a:pt x="28" y="58"/>
                      </a:lnTo>
                      <a:lnTo>
                        <a:pt x="18" y="80"/>
                      </a:lnTo>
                      <a:lnTo>
                        <a:pt x="12" y="102"/>
                      </a:lnTo>
                      <a:lnTo>
                        <a:pt x="6" y="126"/>
                      </a:lnTo>
                      <a:lnTo>
                        <a:pt x="2" y="150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4" y="240"/>
                      </a:lnTo>
                      <a:lnTo>
                        <a:pt x="10" y="342"/>
                      </a:lnTo>
                      <a:lnTo>
                        <a:pt x="10" y="34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4" name="Freeform 10"/>
                <p:cNvSpPr>
                  <a:spLocks/>
                </p:cNvSpPr>
                <p:nvPr/>
              </p:nvSpPr>
              <p:spPr bwMode="auto">
                <a:xfrm>
                  <a:off x="6932437" y="1479243"/>
                  <a:ext cx="593725" cy="571500"/>
                </a:xfrm>
                <a:custGeom>
                  <a:avLst/>
                  <a:gdLst>
                    <a:gd name="T0" fmla="*/ 10 w 374"/>
                    <a:gd name="T1" fmla="*/ 18 h 360"/>
                    <a:gd name="T2" fmla="*/ 10 w 374"/>
                    <a:gd name="T3" fmla="*/ 18 h 360"/>
                    <a:gd name="T4" fmla="*/ 52 w 374"/>
                    <a:gd name="T5" fmla="*/ 10 h 360"/>
                    <a:gd name="T6" fmla="*/ 94 w 374"/>
                    <a:gd name="T7" fmla="*/ 4 h 360"/>
                    <a:gd name="T8" fmla="*/ 136 w 374"/>
                    <a:gd name="T9" fmla="*/ 2 h 360"/>
                    <a:gd name="T10" fmla="*/ 180 w 374"/>
                    <a:gd name="T11" fmla="*/ 0 h 360"/>
                    <a:gd name="T12" fmla="*/ 180 w 374"/>
                    <a:gd name="T13" fmla="*/ 0 h 360"/>
                    <a:gd name="T14" fmla="*/ 228 w 374"/>
                    <a:gd name="T15" fmla="*/ 2 h 360"/>
                    <a:gd name="T16" fmla="*/ 274 w 374"/>
                    <a:gd name="T17" fmla="*/ 6 h 360"/>
                    <a:gd name="T18" fmla="*/ 320 w 374"/>
                    <a:gd name="T19" fmla="*/ 12 h 360"/>
                    <a:gd name="T20" fmla="*/ 366 w 374"/>
                    <a:gd name="T21" fmla="*/ 22 h 360"/>
                    <a:gd name="T22" fmla="*/ 366 w 374"/>
                    <a:gd name="T23" fmla="*/ 22 h 360"/>
                    <a:gd name="T24" fmla="*/ 372 w 374"/>
                    <a:gd name="T25" fmla="*/ 122 h 360"/>
                    <a:gd name="T26" fmla="*/ 374 w 374"/>
                    <a:gd name="T27" fmla="*/ 184 h 360"/>
                    <a:gd name="T28" fmla="*/ 374 w 374"/>
                    <a:gd name="T29" fmla="*/ 184 h 360"/>
                    <a:gd name="T30" fmla="*/ 374 w 374"/>
                    <a:gd name="T31" fmla="*/ 210 h 360"/>
                    <a:gd name="T32" fmla="*/ 370 w 374"/>
                    <a:gd name="T33" fmla="*/ 234 h 360"/>
                    <a:gd name="T34" fmla="*/ 364 w 374"/>
                    <a:gd name="T35" fmla="*/ 258 h 360"/>
                    <a:gd name="T36" fmla="*/ 358 w 374"/>
                    <a:gd name="T37" fmla="*/ 280 h 360"/>
                    <a:gd name="T38" fmla="*/ 348 w 374"/>
                    <a:gd name="T39" fmla="*/ 302 h 360"/>
                    <a:gd name="T40" fmla="*/ 336 w 374"/>
                    <a:gd name="T41" fmla="*/ 322 h 360"/>
                    <a:gd name="T42" fmla="*/ 324 w 374"/>
                    <a:gd name="T43" fmla="*/ 340 h 360"/>
                    <a:gd name="T44" fmla="*/ 310 w 374"/>
                    <a:gd name="T45" fmla="*/ 356 h 360"/>
                    <a:gd name="T46" fmla="*/ 310 w 374"/>
                    <a:gd name="T47" fmla="*/ 356 h 360"/>
                    <a:gd name="T48" fmla="*/ 246 w 374"/>
                    <a:gd name="T49" fmla="*/ 360 h 360"/>
                    <a:gd name="T50" fmla="*/ 180 w 374"/>
                    <a:gd name="T51" fmla="*/ 360 h 360"/>
                    <a:gd name="T52" fmla="*/ 180 w 374"/>
                    <a:gd name="T53" fmla="*/ 360 h 360"/>
                    <a:gd name="T54" fmla="*/ 122 w 374"/>
                    <a:gd name="T55" fmla="*/ 360 h 360"/>
                    <a:gd name="T56" fmla="*/ 66 w 374"/>
                    <a:gd name="T57" fmla="*/ 358 h 360"/>
                    <a:gd name="T58" fmla="*/ 66 w 374"/>
                    <a:gd name="T59" fmla="*/ 358 h 360"/>
                    <a:gd name="T60" fmla="*/ 52 w 374"/>
                    <a:gd name="T61" fmla="*/ 340 h 360"/>
                    <a:gd name="T62" fmla="*/ 40 w 374"/>
                    <a:gd name="T63" fmla="*/ 322 h 360"/>
                    <a:gd name="T64" fmla="*/ 28 w 374"/>
                    <a:gd name="T65" fmla="*/ 302 h 360"/>
                    <a:gd name="T66" fmla="*/ 18 w 374"/>
                    <a:gd name="T67" fmla="*/ 280 h 360"/>
                    <a:gd name="T68" fmla="*/ 12 w 374"/>
                    <a:gd name="T69" fmla="*/ 258 h 360"/>
                    <a:gd name="T70" fmla="*/ 6 w 374"/>
                    <a:gd name="T71" fmla="*/ 234 h 360"/>
                    <a:gd name="T72" fmla="*/ 2 w 374"/>
                    <a:gd name="T73" fmla="*/ 210 h 360"/>
                    <a:gd name="T74" fmla="*/ 0 w 374"/>
                    <a:gd name="T75" fmla="*/ 184 h 360"/>
                    <a:gd name="T76" fmla="*/ 0 w 374"/>
                    <a:gd name="T77" fmla="*/ 184 h 360"/>
                    <a:gd name="T78" fmla="*/ 4 w 374"/>
                    <a:gd name="T79" fmla="*/ 120 h 360"/>
                    <a:gd name="T80" fmla="*/ 10 w 374"/>
                    <a:gd name="T81" fmla="*/ 18 h 360"/>
                    <a:gd name="T82" fmla="*/ 10 w 374"/>
                    <a:gd name="T83" fmla="*/ 18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4" h="360">
                      <a:moveTo>
                        <a:pt x="10" y="18"/>
                      </a:moveTo>
                      <a:lnTo>
                        <a:pt x="10" y="18"/>
                      </a:lnTo>
                      <a:lnTo>
                        <a:pt x="52" y="10"/>
                      </a:lnTo>
                      <a:lnTo>
                        <a:pt x="94" y="4"/>
                      </a:lnTo>
                      <a:lnTo>
                        <a:pt x="136" y="2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228" y="2"/>
                      </a:lnTo>
                      <a:lnTo>
                        <a:pt x="274" y="6"/>
                      </a:lnTo>
                      <a:lnTo>
                        <a:pt x="320" y="12"/>
                      </a:lnTo>
                      <a:lnTo>
                        <a:pt x="366" y="22"/>
                      </a:lnTo>
                      <a:lnTo>
                        <a:pt x="366" y="22"/>
                      </a:lnTo>
                      <a:lnTo>
                        <a:pt x="372" y="122"/>
                      </a:lnTo>
                      <a:lnTo>
                        <a:pt x="374" y="184"/>
                      </a:lnTo>
                      <a:lnTo>
                        <a:pt x="374" y="184"/>
                      </a:lnTo>
                      <a:lnTo>
                        <a:pt x="374" y="210"/>
                      </a:lnTo>
                      <a:lnTo>
                        <a:pt x="370" y="234"/>
                      </a:lnTo>
                      <a:lnTo>
                        <a:pt x="364" y="258"/>
                      </a:lnTo>
                      <a:lnTo>
                        <a:pt x="358" y="280"/>
                      </a:lnTo>
                      <a:lnTo>
                        <a:pt x="348" y="302"/>
                      </a:lnTo>
                      <a:lnTo>
                        <a:pt x="336" y="322"/>
                      </a:lnTo>
                      <a:lnTo>
                        <a:pt x="324" y="340"/>
                      </a:lnTo>
                      <a:lnTo>
                        <a:pt x="310" y="356"/>
                      </a:lnTo>
                      <a:lnTo>
                        <a:pt x="310" y="356"/>
                      </a:lnTo>
                      <a:lnTo>
                        <a:pt x="246" y="360"/>
                      </a:lnTo>
                      <a:lnTo>
                        <a:pt x="180" y="360"/>
                      </a:lnTo>
                      <a:lnTo>
                        <a:pt x="180" y="360"/>
                      </a:lnTo>
                      <a:lnTo>
                        <a:pt x="122" y="360"/>
                      </a:lnTo>
                      <a:lnTo>
                        <a:pt x="66" y="358"/>
                      </a:lnTo>
                      <a:lnTo>
                        <a:pt x="66" y="358"/>
                      </a:lnTo>
                      <a:lnTo>
                        <a:pt x="52" y="340"/>
                      </a:lnTo>
                      <a:lnTo>
                        <a:pt x="40" y="322"/>
                      </a:lnTo>
                      <a:lnTo>
                        <a:pt x="28" y="302"/>
                      </a:lnTo>
                      <a:lnTo>
                        <a:pt x="18" y="280"/>
                      </a:lnTo>
                      <a:lnTo>
                        <a:pt x="12" y="258"/>
                      </a:lnTo>
                      <a:lnTo>
                        <a:pt x="6" y="234"/>
                      </a:lnTo>
                      <a:lnTo>
                        <a:pt x="2" y="21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4" y="120"/>
                      </a:lnTo>
                      <a:lnTo>
                        <a:pt x="10" y="18"/>
                      </a:lnTo>
                      <a:lnTo>
                        <a:pt x="10" y="1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5" name="Freeform 11"/>
                <p:cNvSpPr>
                  <a:spLocks/>
                </p:cNvSpPr>
                <p:nvPr/>
              </p:nvSpPr>
              <p:spPr bwMode="auto">
                <a:xfrm>
                  <a:off x="6500637" y="3374718"/>
                  <a:ext cx="536575" cy="539750"/>
                </a:xfrm>
                <a:custGeom>
                  <a:avLst/>
                  <a:gdLst>
                    <a:gd name="T0" fmla="*/ 338 w 338"/>
                    <a:gd name="T1" fmla="*/ 0 h 340"/>
                    <a:gd name="T2" fmla="*/ 338 w 338"/>
                    <a:gd name="T3" fmla="*/ 0 h 340"/>
                    <a:gd name="T4" fmla="*/ 244 w 338"/>
                    <a:gd name="T5" fmla="*/ 8 h 340"/>
                    <a:gd name="T6" fmla="*/ 154 w 338"/>
                    <a:gd name="T7" fmla="*/ 18 h 340"/>
                    <a:gd name="T8" fmla="*/ 72 w 338"/>
                    <a:gd name="T9" fmla="*/ 30 h 340"/>
                    <a:gd name="T10" fmla="*/ 0 w 338"/>
                    <a:gd name="T11" fmla="*/ 48 h 340"/>
                    <a:gd name="T12" fmla="*/ 0 w 338"/>
                    <a:gd name="T13" fmla="*/ 48 h 340"/>
                    <a:gd name="T14" fmla="*/ 10 w 338"/>
                    <a:gd name="T15" fmla="*/ 76 h 340"/>
                    <a:gd name="T16" fmla="*/ 18 w 338"/>
                    <a:gd name="T17" fmla="*/ 106 h 340"/>
                    <a:gd name="T18" fmla="*/ 22 w 338"/>
                    <a:gd name="T19" fmla="*/ 138 h 340"/>
                    <a:gd name="T20" fmla="*/ 24 w 338"/>
                    <a:gd name="T21" fmla="*/ 174 h 340"/>
                    <a:gd name="T22" fmla="*/ 24 w 338"/>
                    <a:gd name="T23" fmla="*/ 174 h 340"/>
                    <a:gd name="T24" fmla="*/ 22 w 338"/>
                    <a:gd name="T25" fmla="*/ 228 h 340"/>
                    <a:gd name="T26" fmla="*/ 22 w 338"/>
                    <a:gd name="T27" fmla="*/ 228 h 340"/>
                    <a:gd name="T28" fmla="*/ 52 w 338"/>
                    <a:gd name="T29" fmla="*/ 248 h 340"/>
                    <a:gd name="T30" fmla="*/ 82 w 338"/>
                    <a:gd name="T31" fmla="*/ 264 h 340"/>
                    <a:gd name="T32" fmla="*/ 114 w 338"/>
                    <a:gd name="T33" fmla="*/ 280 h 340"/>
                    <a:gd name="T34" fmla="*/ 146 w 338"/>
                    <a:gd name="T35" fmla="*/ 296 h 340"/>
                    <a:gd name="T36" fmla="*/ 180 w 338"/>
                    <a:gd name="T37" fmla="*/ 308 h 340"/>
                    <a:gd name="T38" fmla="*/ 214 w 338"/>
                    <a:gd name="T39" fmla="*/ 320 h 340"/>
                    <a:gd name="T40" fmla="*/ 248 w 338"/>
                    <a:gd name="T41" fmla="*/ 330 h 340"/>
                    <a:gd name="T42" fmla="*/ 282 w 338"/>
                    <a:gd name="T43" fmla="*/ 340 h 340"/>
                    <a:gd name="T44" fmla="*/ 282 w 338"/>
                    <a:gd name="T45" fmla="*/ 340 h 340"/>
                    <a:gd name="T46" fmla="*/ 276 w 338"/>
                    <a:gd name="T47" fmla="*/ 238 h 340"/>
                    <a:gd name="T48" fmla="*/ 272 w 338"/>
                    <a:gd name="T49" fmla="*/ 174 h 340"/>
                    <a:gd name="T50" fmla="*/ 272 w 338"/>
                    <a:gd name="T51" fmla="*/ 174 h 340"/>
                    <a:gd name="T52" fmla="*/ 274 w 338"/>
                    <a:gd name="T53" fmla="*/ 148 h 340"/>
                    <a:gd name="T54" fmla="*/ 278 w 338"/>
                    <a:gd name="T55" fmla="*/ 124 h 340"/>
                    <a:gd name="T56" fmla="*/ 284 w 338"/>
                    <a:gd name="T57" fmla="*/ 100 h 340"/>
                    <a:gd name="T58" fmla="*/ 290 w 338"/>
                    <a:gd name="T59" fmla="*/ 78 h 340"/>
                    <a:gd name="T60" fmla="*/ 300 w 338"/>
                    <a:gd name="T61" fmla="*/ 56 h 340"/>
                    <a:gd name="T62" fmla="*/ 312 w 338"/>
                    <a:gd name="T63" fmla="*/ 36 h 340"/>
                    <a:gd name="T64" fmla="*/ 324 w 338"/>
                    <a:gd name="T65" fmla="*/ 18 h 340"/>
                    <a:gd name="T66" fmla="*/ 338 w 338"/>
                    <a:gd name="T67" fmla="*/ 0 h 340"/>
                    <a:gd name="T68" fmla="*/ 338 w 338"/>
                    <a:gd name="T6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38" h="340">
                      <a:moveTo>
                        <a:pt x="338" y="0"/>
                      </a:moveTo>
                      <a:lnTo>
                        <a:pt x="338" y="0"/>
                      </a:lnTo>
                      <a:lnTo>
                        <a:pt x="244" y="8"/>
                      </a:lnTo>
                      <a:lnTo>
                        <a:pt x="154" y="18"/>
                      </a:lnTo>
                      <a:lnTo>
                        <a:pt x="72" y="30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10" y="76"/>
                      </a:lnTo>
                      <a:lnTo>
                        <a:pt x="18" y="106"/>
                      </a:lnTo>
                      <a:lnTo>
                        <a:pt x="22" y="138"/>
                      </a:lnTo>
                      <a:lnTo>
                        <a:pt x="24" y="174"/>
                      </a:lnTo>
                      <a:lnTo>
                        <a:pt x="24" y="174"/>
                      </a:lnTo>
                      <a:lnTo>
                        <a:pt x="22" y="228"/>
                      </a:lnTo>
                      <a:lnTo>
                        <a:pt x="22" y="228"/>
                      </a:lnTo>
                      <a:lnTo>
                        <a:pt x="52" y="248"/>
                      </a:lnTo>
                      <a:lnTo>
                        <a:pt x="82" y="264"/>
                      </a:lnTo>
                      <a:lnTo>
                        <a:pt x="114" y="280"/>
                      </a:lnTo>
                      <a:lnTo>
                        <a:pt x="146" y="296"/>
                      </a:lnTo>
                      <a:lnTo>
                        <a:pt x="180" y="308"/>
                      </a:lnTo>
                      <a:lnTo>
                        <a:pt x="214" y="320"/>
                      </a:lnTo>
                      <a:lnTo>
                        <a:pt x="248" y="330"/>
                      </a:lnTo>
                      <a:lnTo>
                        <a:pt x="282" y="340"/>
                      </a:lnTo>
                      <a:lnTo>
                        <a:pt x="282" y="340"/>
                      </a:lnTo>
                      <a:lnTo>
                        <a:pt x="276" y="238"/>
                      </a:lnTo>
                      <a:lnTo>
                        <a:pt x="272" y="174"/>
                      </a:lnTo>
                      <a:lnTo>
                        <a:pt x="272" y="174"/>
                      </a:lnTo>
                      <a:lnTo>
                        <a:pt x="274" y="148"/>
                      </a:lnTo>
                      <a:lnTo>
                        <a:pt x="278" y="124"/>
                      </a:lnTo>
                      <a:lnTo>
                        <a:pt x="284" y="100"/>
                      </a:lnTo>
                      <a:lnTo>
                        <a:pt x="290" y="78"/>
                      </a:lnTo>
                      <a:lnTo>
                        <a:pt x="300" y="56"/>
                      </a:lnTo>
                      <a:lnTo>
                        <a:pt x="312" y="36"/>
                      </a:lnTo>
                      <a:lnTo>
                        <a:pt x="324" y="18"/>
                      </a:lnTo>
                      <a:lnTo>
                        <a:pt x="338" y="0"/>
                      </a:lnTo>
                      <a:lnTo>
                        <a:pt x="338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6" name="Freeform 12"/>
                <p:cNvSpPr>
                  <a:spLocks/>
                </p:cNvSpPr>
                <p:nvPr/>
              </p:nvSpPr>
              <p:spPr bwMode="auto">
                <a:xfrm>
                  <a:off x="6500637" y="1507818"/>
                  <a:ext cx="536575" cy="539750"/>
                </a:xfrm>
                <a:custGeom>
                  <a:avLst/>
                  <a:gdLst>
                    <a:gd name="T0" fmla="*/ 338 w 338"/>
                    <a:gd name="T1" fmla="*/ 340 h 340"/>
                    <a:gd name="T2" fmla="*/ 338 w 338"/>
                    <a:gd name="T3" fmla="*/ 340 h 340"/>
                    <a:gd name="T4" fmla="*/ 244 w 338"/>
                    <a:gd name="T5" fmla="*/ 332 h 340"/>
                    <a:gd name="T6" fmla="*/ 154 w 338"/>
                    <a:gd name="T7" fmla="*/ 322 h 340"/>
                    <a:gd name="T8" fmla="*/ 72 w 338"/>
                    <a:gd name="T9" fmla="*/ 310 h 340"/>
                    <a:gd name="T10" fmla="*/ 0 w 338"/>
                    <a:gd name="T11" fmla="*/ 292 h 340"/>
                    <a:gd name="T12" fmla="*/ 0 w 338"/>
                    <a:gd name="T13" fmla="*/ 292 h 340"/>
                    <a:gd name="T14" fmla="*/ 10 w 338"/>
                    <a:gd name="T15" fmla="*/ 264 h 340"/>
                    <a:gd name="T16" fmla="*/ 18 w 338"/>
                    <a:gd name="T17" fmla="*/ 234 h 340"/>
                    <a:gd name="T18" fmla="*/ 22 w 338"/>
                    <a:gd name="T19" fmla="*/ 202 h 340"/>
                    <a:gd name="T20" fmla="*/ 24 w 338"/>
                    <a:gd name="T21" fmla="*/ 166 h 340"/>
                    <a:gd name="T22" fmla="*/ 24 w 338"/>
                    <a:gd name="T23" fmla="*/ 166 h 340"/>
                    <a:gd name="T24" fmla="*/ 22 w 338"/>
                    <a:gd name="T25" fmla="*/ 112 h 340"/>
                    <a:gd name="T26" fmla="*/ 22 w 338"/>
                    <a:gd name="T27" fmla="*/ 112 h 340"/>
                    <a:gd name="T28" fmla="*/ 52 w 338"/>
                    <a:gd name="T29" fmla="*/ 92 h 340"/>
                    <a:gd name="T30" fmla="*/ 82 w 338"/>
                    <a:gd name="T31" fmla="*/ 76 h 340"/>
                    <a:gd name="T32" fmla="*/ 114 w 338"/>
                    <a:gd name="T33" fmla="*/ 60 h 340"/>
                    <a:gd name="T34" fmla="*/ 146 w 338"/>
                    <a:gd name="T35" fmla="*/ 44 h 340"/>
                    <a:gd name="T36" fmla="*/ 180 w 338"/>
                    <a:gd name="T37" fmla="*/ 32 h 340"/>
                    <a:gd name="T38" fmla="*/ 214 w 338"/>
                    <a:gd name="T39" fmla="*/ 20 h 340"/>
                    <a:gd name="T40" fmla="*/ 248 w 338"/>
                    <a:gd name="T41" fmla="*/ 10 h 340"/>
                    <a:gd name="T42" fmla="*/ 282 w 338"/>
                    <a:gd name="T43" fmla="*/ 0 h 340"/>
                    <a:gd name="T44" fmla="*/ 282 w 338"/>
                    <a:gd name="T45" fmla="*/ 0 h 340"/>
                    <a:gd name="T46" fmla="*/ 276 w 338"/>
                    <a:gd name="T47" fmla="*/ 102 h 340"/>
                    <a:gd name="T48" fmla="*/ 272 w 338"/>
                    <a:gd name="T49" fmla="*/ 166 h 340"/>
                    <a:gd name="T50" fmla="*/ 272 w 338"/>
                    <a:gd name="T51" fmla="*/ 166 h 340"/>
                    <a:gd name="T52" fmla="*/ 274 w 338"/>
                    <a:gd name="T53" fmla="*/ 192 h 340"/>
                    <a:gd name="T54" fmla="*/ 278 w 338"/>
                    <a:gd name="T55" fmla="*/ 216 h 340"/>
                    <a:gd name="T56" fmla="*/ 284 w 338"/>
                    <a:gd name="T57" fmla="*/ 240 h 340"/>
                    <a:gd name="T58" fmla="*/ 290 w 338"/>
                    <a:gd name="T59" fmla="*/ 262 h 340"/>
                    <a:gd name="T60" fmla="*/ 300 w 338"/>
                    <a:gd name="T61" fmla="*/ 284 h 340"/>
                    <a:gd name="T62" fmla="*/ 312 w 338"/>
                    <a:gd name="T63" fmla="*/ 304 h 340"/>
                    <a:gd name="T64" fmla="*/ 324 w 338"/>
                    <a:gd name="T65" fmla="*/ 322 h 340"/>
                    <a:gd name="T66" fmla="*/ 338 w 338"/>
                    <a:gd name="T67" fmla="*/ 340 h 340"/>
                    <a:gd name="T68" fmla="*/ 338 w 338"/>
                    <a:gd name="T69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38" h="340">
                      <a:moveTo>
                        <a:pt x="338" y="340"/>
                      </a:moveTo>
                      <a:lnTo>
                        <a:pt x="338" y="340"/>
                      </a:lnTo>
                      <a:lnTo>
                        <a:pt x="244" y="332"/>
                      </a:lnTo>
                      <a:lnTo>
                        <a:pt x="154" y="322"/>
                      </a:lnTo>
                      <a:lnTo>
                        <a:pt x="72" y="310"/>
                      </a:lnTo>
                      <a:lnTo>
                        <a:pt x="0" y="292"/>
                      </a:lnTo>
                      <a:lnTo>
                        <a:pt x="0" y="292"/>
                      </a:lnTo>
                      <a:lnTo>
                        <a:pt x="10" y="264"/>
                      </a:lnTo>
                      <a:lnTo>
                        <a:pt x="18" y="234"/>
                      </a:lnTo>
                      <a:lnTo>
                        <a:pt x="22" y="202"/>
                      </a:lnTo>
                      <a:lnTo>
                        <a:pt x="24" y="166"/>
                      </a:lnTo>
                      <a:lnTo>
                        <a:pt x="24" y="166"/>
                      </a:lnTo>
                      <a:lnTo>
                        <a:pt x="22" y="112"/>
                      </a:lnTo>
                      <a:lnTo>
                        <a:pt x="22" y="112"/>
                      </a:lnTo>
                      <a:lnTo>
                        <a:pt x="52" y="92"/>
                      </a:lnTo>
                      <a:lnTo>
                        <a:pt x="82" y="76"/>
                      </a:lnTo>
                      <a:lnTo>
                        <a:pt x="114" y="60"/>
                      </a:lnTo>
                      <a:lnTo>
                        <a:pt x="146" y="44"/>
                      </a:lnTo>
                      <a:lnTo>
                        <a:pt x="180" y="32"/>
                      </a:lnTo>
                      <a:lnTo>
                        <a:pt x="214" y="20"/>
                      </a:lnTo>
                      <a:lnTo>
                        <a:pt x="248" y="10"/>
                      </a:lnTo>
                      <a:lnTo>
                        <a:pt x="282" y="0"/>
                      </a:lnTo>
                      <a:lnTo>
                        <a:pt x="282" y="0"/>
                      </a:lnTo>
                      <a:lnTo>
                        <a:pt x="276" y="102"/>
                      </a:lnTo>
                      <a:lnTo>
                        <a:pt x="272" y="166"/>
                      </a:lnTo>
                      <a:lnTo>
                        <a:pt x="272" y="166"/>
                      </a:lnTo>
                      <a:lnTo>
                        <a:pt x="274" y="192"/>
                      </a:lnTo>
                      <a:lnTo>
                        <a:pt x="278" y="216"/>
                      </a:lnTo>
                      <a:lnTo>
                        <a:pt x="284" y="240"/>
                      </a:lnTo>
                      <a:lnTo>
                        <a:pt x="290" y="262"/>
                      </a:lnTo>
                      <a:lnTo>
                        <a:pt x="300" y="284"/>
                      </a:lnTo>
                      <a:lnTo>
                        <a:pt x="312" y="304"/>
                      </a:lnTo>
                      <a:lnTo>
                        <a:pt x="324" y="322"/>
                      </a:lnTo>
                      <a:lnTo>
                        <a:pt x="338" y="340"/>
                      </a:lnTo>
                      <a:lnTo>
                        <a:pt x="338" y="34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7" name="Freeform 13"/>
                <p:cNvSpPr>
                  <a:spLocks/>
                </p:cNvSpPr>
                <p:nvPr/>
              </p:nvSpPr>
              <p:spPr bwMode="auto">
                <a:xfrm>
                  <a:off x="7424562" y="3377893"/>
                  <a:ext cx="511175" cy="530225"/>
                </a:xfrm>
                <a:custGeom>
                  <a:avLst/>
                  <a:gdLst>
                    <a:gd name="T0" fmla="*/ 300 w 322"/>
                    <a:gd name="T1" fmla="*/ 226 h 334"/>
                    <a:gd name="T2" fmla="*/ 300 w 322"/>
                    <a:gd name="T3" fmla="*/ 226 h 334"/>
                    <a:gd name="T4" fmla="*/ 298 w 322"/>
                    <a:gd name="T5" fmla="*/ 172 h 334"/>
                    <a:gd name="T6" fmla="*/ 298 w 322"/>
                    <a:gd name="T7" fmla="*/ 172 h 334"/>
                    <a:gd name="T8" fmla="*/ 300 w 322"/>
                    <a:gd name="T9" fmla="*/ 136 h 334"/>
                    <a:gd name="T10" fmla="*/ 304 w 322"/>
                    <a:gd name="T11" fmla="*/ 104 h 334"/>
                    <a:gd name="T12" fmla="*/ 312 w 322"/>
                    <a:gd name="T13" fmla="*/ 74 h 334"/>
                    <a:gd name="T14" fmla="*/ 322 w 322"/>
                    <a:gd name="T15" fmla="*/ 46 h 334"/>
                    <a:gd name="T16" fmla="*/ 322 w 322"/>
                    <a:gd name="T17" fmla="*/ 46 h 334"/>
                    <a:gd name="T18" fmla="*/ 252 w 322"/>
                    <a:gd name="T19" fmla="*/ 30 h 334"/>
                    <a:gd name="T20" fmla="*/ 174 w 322"/>
                    <a:gd name="T21" fmla="*/ 16 h 334"/>
                    <a:gd name="T22" fmla="*/ 90 w 322"/>
                    <a:gd name="T23" fmla="*/ 6 h 334"/>
                    <a:gd name="T24" fmla="*/ 0 w 322"/>
                    <a:gd name="T25" fmla="*/ 0 h 334"/>
                    <a:gd name="T26" fmla="*/ 0 w 322"/>
                    <a:gd name="T27" fmla="*/ 0 h 334"/>
                    <a:gd name="T28" fmla="*/ 14 w 322"/>
                    <a:gd name="T29" fmla="*/ 16 h 334"/>
                    <a:gd name="T30" fmla="*/ 26 w 322"/>
                    <a:gd name="T31" fmla="*/ 34 h 334"/>
                    <a:gd name="T32" fmla="*/ 38 w 322"/>
                    <a:gd name="T33" fmla="*/ 54 h 334"/>
                    <a:gd name="T34" fmla="*/ 48 w 322"/>
                    <a:gd name="T35" fmla="*/ 76 h 334"/>
                    <a:gd name="T36" fmla="*/ 54 w 322"/>
                    <a:gd name="T37" fmla="*/ 98 h 334"/>
                    <a:gd name="T38" fmla="*/ 60 w 322"/>
                    <a:gd name="T39" fmla="*/ 122 h 334"/>
                    <a:gd name="T40" fmla="*/ 64 w 322"/>
                    <a:gd name="T41" fmla="*/ 146 h 334"/>
                    <a:gd name="T42" fmla="*/ 64 w 322"/>
                    <a:gd name="T43" fmla="*/ 172 h 334"/>
                    <a:gd name="T44" fmla="*/ 64 w 322"/>
                    <a:gd name="T45" fmla="*/ 172 h 334"/>
                    <a:gd name="T46" fmla="*/ 62 w 322"/>
                    <a:gd name="T47" fmla="*/ 234 h 334"/>
                    <a:gd name="T48" fmla="*/ 56 w 322"/>
                    <a:gd name="T49" fmla="*/ 334 h 334"/>
                    <a:gd name="T50" fmla="*/ 56 w 322"/>
                    <a:gd name="T51" fmla="*/ 334 h 334"/>
                    <a:gd name="T52" fmla="*/ 88 w 322"/>
                    <a:gd name="T53" fmla="*/ 324 h 334"/>
                    <a:gd name="T54" fmla="*/ 120 w 322"/>
                    <a:gd name="T55" fmla="*/ 314 h 334"/>
                    <a:gd name="T56" fmla="*/ 152 w 322"/>
                    <a:gd name="T57" fmla="*/ 304 h 334"/>
                    <a:gd name="T58" fmla="*/ 182 w 322"/>
                    <a:gd name="T59" fmla="*/ 290 h 334"/>
                    <a:gd name="T60" fmla="*/ 214 w 322"/>
                    <a:gd name="T61" fmla="*/ 276 h 334"/>
                    <a:gd name="T62" fmla="*/ 242 w 322"/>
                    <a:gd name="T63" fmla="*/ 260 h 334"/>
                    <a:gd name="T64" fmla="*/ 272 w 322"/>
                    <a:gd name="T65" fmla="*/ 244 h 334"/>
                    <a:gd name="T66" fmla="*/ 300 w 322"/>
                    <a:gd name="T67" fmla="*/ 226 h 334"/>
                    <a:gd name="T68" fmla="*/ 300 w 322"/>
                    <a:gd name="T69" fmla="*/ 226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22" h="334">
                      <a:moveTo>
                        <a:pt x="300" y="226"/>
                      </a:moveTo>
                      <a:lnTo>
                        <a:pt x="300" y="226"/>
                      </a:lnTo>
                      <a:lnTo>
                        <a:pt x="298" y="172"/>
                      </a:lnTo>
                      <a:lnTo>
                        <a:pt x="298" y="172"/>
                      </a:lnTo>
                      <a:lnTo>
                        <a:pt x="300" y="136"/>
                      </a:lnTo>
                      <a:lnTo>
                        <a:pt x="304" y="104"/>
                      </a:lnTo>
                      <a:lnTo>
                        <a:pt x="312" y="74"/>
                      </a:lnTo>
                      <a:lnTo>
                        <a:pt x="322" y="46"/>
                      </a:lnTo>
                      <a:lnTo>
                        <a:pt x="322" y="46"/>
                      </a:lnTo>
                      <a:lnTo>
                        <a:pt x="252" y="30"/>
                      </a:lnTo>
                      <a:lnTo>
                        <a:pt x="174" y="16"/>
                      </a:lnTo>
                      <a:lnTo>
                        <a:pt x="9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16"/>
                      </a:lnTo>
                      <a:lnTo>
                        <a:pt x="26" y="34"/>
                      </a:lnTo>
                      <a:lnTo>
                        <a:pt x="38" y="54"/>
                      </a:lnTo>
                      <a:lnTo>
                        <a:pt x="48" y="76"/>
                      </a:lnTo>
                      <a:lnTo>
                        <a:pt x="54" y="98"/>
                      </a:lnTo>
                      <a:lnTo>
                        <a:pt x="60" y="122"/>
                      </a:lnTo>
                      <a:lnTo>
                        <a:pt x="64" y="146"/>
                      </a:lnTo>
                      <a:lnTo>
                        <a:pt x="64" y="172"/>
                      </a:lnTo>
                      <a:lnTo>
                        <a:pt x="64" y="172"/>
                      </a:lnTo>
                      <a:lnTo>
                        <a:pt x="62" y="234"/>
                      </a:lnTo>
                      <a:lnTo>
                        <a:pt x="56" y="334"/>
                      </a:lnTo>
                      <a:lnTo>
                        <a:pt x="56" y="334"/>
                      </a:lnTo>
                      <a:lnTo>
                        <a:pt x="88" y="324"/>
                      </a:lnTo>
                      <a:lnTo>
                        <a:pt x="120" y="314"/>
                      </a:lnTo>
                      <a:lnTo>
                        <a:pt x="152" y="304"/>
                      </a:lnTo>
                      <a:lnTo>
                        <a:pt x="182" y="290"/>
                      </a:lnTo>
                      <a:lnTo>
                        <a:pt x="214" y="276"/>
                      </a:lnTo>
                      <a:lnTo>
                        <a:pt x="242" y="260"/>
                      </a:lnTo>
                      <a:lnTo>
                        <a:pt x="272" y="244"/>
                      </a:lnTo>
                      <a:lnTo>
                        <a:pt x="300" y="226"/>
                      </a:lnTo>
                      <a:lnTo>
                        <a:pt x="300" y="226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8" name="Freeform 14"/>
                <p:cNvSpPr>
                  <a:spLocks/>
                </p:cNvSpPr>
                <p:nvPr/>
              </p:nvSpPr>
              <p:spPr bwMode="auto">
                <a:xfrm>
                  <a:off x="7424562" y="1514168"/>
                  <a:ext cx="511175" cy="530225"/>
                </a:xfrm>
                <a:custGeom>
                  <a:avLst/>
                  <a:gdLst>
                    <a:gd name="T0" fmla="*/ 300 w 322"/>
                    <a:gd name="T1" fmla="*/ 108 h 334"/>
                    <a:gd name="T2" fmla="*/ 300 w 322"/>
                    <a:gd name="T3" fmla="*/ 108 h 334"/>
                    <a:gd name="T4" fmla="*/ 298 w 322"/>
                    <a:gd name="T5" fmla="*/ 162 h 334"/>
                    <a:gd name="T6" fmla="*/ 298 w 322"/>
                    <a:gd name="T7" fmla="*/ 162 h 334"/>
                    <a:gd name="T8" fmla="*/ 300 w 322"/>
                    <a:gd name="T9" fmla="*/ 198 h 334"/>
                    <a:gd name="T10" fmla="*/ 304 w 322"/>
                    <a:gd name="T11" fmla="*/ 230 h 334"/>
                    <a:gd name="T12" fmla="*/ 312 w 322"/>
                    <a:gd name="T13" fmla="*/ 260 h 334"/>
                    <a:gd name="T14" fmla="*/ 322 w 322"/>
                    <a:gd name="T15" fmla="*/ 288 h 334"/>
                    <a:gd name="T16" fmla="*/ 322 w 322"/>
                    <a:gd name="T17" fmla="*/ 288 h 334"/>
                    <a:gd name="T18" fmla="*/ 252 w 322"/>
                    <a:gd name="T19" fmla="*/ 304 h 334"/>
                    <a:gd name="T20" fmla="*/ 174 w 322"/>
                    <a:gd name="T21" fmla="*/ 318 h 334"/>
                    <a:gd name="T22" fmla="*/ 90 w 322"/>
                    <a:gd name="T23" fmla="*/ 328 h 334"/>
                    <a:gd name="T24" fmla="*/ 0 w 322"/>
                    <a:gd name="T25" fmla="*/ 334 h 334"/>
                    <a:gd name="T26" fmla="*/ 0 w 322"/>
                    <a:gd name="T27" fmla="*/ 334 h 334"/>
                    <a:gd name="T28" fmla="*/ 14 w 322"/>
                    <a:gd name="T29" fmla="*/ 318 h 334"/>
                    <a:gd name="T30" fmla="*/ 26 w 322"/>
                    <a:gd name="T31" fmla="*/ 300 h 334"/>
                    <a:gd name="T32" fmla="*/ 38 w 322"/>
                    <a:gd name="T33" fmla="*/ 280 h 334"/>
                    <a:gd name="T34" fmla="*/ 48 w 322"/>
                    <a:gd name="T35" fmla="*/ 258 h 334"/>
                    <a:gd name="T36" fmla="*/ 54 w 322"/>
                    <a:gd name="T37" fmla="*/ 236 h 334"/>
                    <a:gd name="T38" fmla="*/ 60 w 322"/>
                    <a:gd name="T39" fmla="*/ 212 h 334"/>
                    <a:gd name="T40" fmla="*/ 64 w 322"/>
                    <a:gd name="T41" fmla="*/ 188 h 334"/>
                    <a:gd name="T42" fmla="*/ 64 w 322"/>
                    <a:gd name="T43" fmla="*/ 162 h 334"/>
                    <a:gd name="T44" fmla="*/ 64 w 322"/>
                    <a:gd name="T45" fmla="*/ 162 h 334"/>
                    <a:gd name="T46" fmla="*/ 62 w 322"/>
                    <a:gd name="T47" fmla="*/ 100 h 334"/>
                    <a:gd name="T48" fmla="*/ 56 w 322"/>
                    <a:gd name="T49" fmla="*/ 0 h 334"/>
                    <a:gd name="T50" fmla="*/ 56 w 322"/>
                    <a:gd name="T51" fmla="*/ 0 h 334"/>
                    <a:gd name="T52" fmla="*/ 88 w 322"/>
                    <a:gd name="T53" fmla="*/ 10 h 334"/>
                    <a:gd name="T54" fmla="*/ 120 w 322"/>
                    <a:gd name="T55" fmla="*/ 20 h 334"/>
                    <a:gd name="T56" fmla="*/ 152 w 322"/>
                    <a:gd name="T57" fmla="*/ 30 h 334"/>
                    <a:gd name="T58" fmla="*/ 182 w 322"/>
                    <a:gd name="T59" fmla="*/ 44 h 334"/>
                    <a:gd name="T60" fmla="*/ 214 w 322"/>
                    <a:gd name="T61" fmla="*/ 58 h 334"/>
                    <a:gd name="T62" fmla="*/ 242 w 322"/>
                    <a:gd name="T63" fmla="*/ 74 h 334"/>
                    <a:gd name="T64" fmla="*/ 272 w 322"/>
                    <a:gd name="T65" fmla="*/ 90 h 334"/>
                    <a:gd name="T66" fmla="*/ 300 w 322"/>
                    <a:gd name="T67" fmla="*/ 108 h 334"/>
                    <a:gd name="T68" fmla="*/ 300 w 322"/>
                    <a:gd name="T69" fmla="*/ 108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22" h="334">
                      <a:moveTo>
                        <a:pt x="300" y="108"/>
                      </a:moveTo>
                      <a:lnTo>
                        <a:pt x="300" y="108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0" y="198"/>
                      </a:lnTo>
                      <a:lnTo>
                        <a:pt x="304" y="230"/>
                      </a:lnTo>
                      <a:lnTo>
                        <a:pt x="312" y="260"/>
                      </a:lnTo>
                      <a:lnTo>
                        <a:pt x="322" y="288"/>
                      </a:lnTo>
                      <a:lnTo>
                        <a:pt x="322" y="288"/>
                      </a:lnTo>
                      <a:lnTo>
                        <a:pt x="252" y="304"/>
                      </a:lnTo>
                      <a:lnTo>
                        <a:pt x="174" y="318"/>
                      </a:lnTo>
                      <a:lnTo>
                        <a:pt x="90" y="32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14" y="318"/>
                      </a:lnTo>
                      <a:lnTo>
                        <a:pt x="26" y="300"/>
                      </a:lnTo>
                      <a:lnTo>
                        <a:pt x="38" y="280"/>
                      </a:lnTo>
                      <a:lnTo>
                        <a:pt x="48" y="258"/>
                      </a:lnTo>
                      <a:lnTo>
                        <a:pt x="54" y="236"/>
                      </a:lnTo>
                      <a:lnTo>
                        <a:pt x="60" y="212"/>
                      </a:lnTo>
                      <a:lnTo>
                        <a:pt x="64" y="188"/>
                      </a:lnTo>
                      <a:lnTo>
                        <a:pt x="64" y="162"/>
                      </a:lnTo>
                      <a:lnTo>
                        <a:pt x="64" y="162"/>
                      </a:lnTo>
                      <a:lnTo>
                        <a:pt x="62" y="10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88" y="10"/>
                      </a:lnTo>
                      <a:lnTo>
                        <a:pt x="120" y="20"/>
                      </a:lnTo>
                      <a:lnTo>
                        <a:pt x="152" y="30"/>
                      </a:lnTo>
                      <a:lnTo>
                        <a:pt x="182" y="44"/>
                      </a:lnTo>
                      <a:lnTo>
                        <a:pt x="214" y="58"/>
                      </a:lnTo>
                      <a:lnTo>
                        <a:pt x="242" y="74"/>
                      </a:lnTo>
                      <a:lnTo>
                        <a:pt x="272" y="90"/>
                      </a:lnTo>
                      <a:lnTo>
                        <a:pt x="300" y="108"/>
                      </a:lnTo>
                      <a:lnTo>
                        <a:pt x="300" y="10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200" name="Freeform 7"/>
              <p:cNvSpPr>
                <a:spLocks/>
              </p:cNvSpPr>
              <p:nvPr/>
            </p:nvSpPr>
            <p:spPr bwMode="auto">
              <a:xfrm rot="1800000">
                <a:off x="4486228" y="1197350"/>
                <a:ext cx="1219655" cy="341650"/>
              </a:xfrm>
              <a:custGeom>
                <a:avLst/>
                <a:gdLst>
                  <a:gd name="T0" fmla="*/ 1216 w 1216"/>
                  <a:gd name="T1" fmla="*/ 330 h 330"/>
                  <a:gd name="T2" fmla="*/ 1216 w 1216"/>
                  <a:gd name="T3" fmla="*/ 330 h 330"/>
                  <a:gd name="T4" fmla="*/ 1206 w 1216"/>
                  <a:gd name="T5" fmla="*/ 284 h 330"/>
                  <a:gd name="T6" fmla="*/ 1192 w 1216"/>
                  <a:gd name="T7" fmla="*/ 238 h 330"/>
                  <a:gd name="T8" fmla="*/ 1176 w 1216"/>
                  <a:gd name="T9" fmla="*/ 194 h 330"/>
                  <a:gd name="T10" fmla="*/ 1156 w 1216"/>
                  <a:gd name="T11" fmla="*/ 150 h 330"/>
                  <a:gd name="T12" fmla="*/ 1134 w 1216"/>
                  <a:gd name="T13" fmla="*/ 110 h 330"/>
                  <a:gd name="T14" fmla="*/ 1110 w 1216"/>
                  <a:gd name="T15" fmla="*/ 72 h 330"/>
                  <a:gd name="T16" fmla="*/ 1082 w 1216"/>
                  <a:gd name="T17" fmla="*/ 34 h 330"/>
                  <a:gd name="T18" fmla="*/ 1054 w 1216"/>
                  <a:gd name="T19" fmla="*/ 0 h 330"/>
                  <a:gd name="T20" fmla="*/ 1054 w 1216"/>
                  <a:gd name="T21" fmla="*/ 0 h 330"/>
                  <a:gd name="T22" fmla="*/ 988 w 1216"/>
                  <a:gd name="T23" fmla="*/ 6 h 330"/>
                  <a:gd name="T24" fmla="*/ 988 w 1216"/>
                  <a:gd name="T25" fmla="*/ 6 h 330"/>
                  <a:gd name="T26" fmla="*/ 930 w 1216"/>
                  <a:gd name="T27" fmla="*/ 16 h 330"/>
                  <a:gd name="T28" fmla="*/ 870 w 1216"/>
                  <a:gd name="T29" fmla="*/ 26 h 330"/>
                  <a:gd name="T30" fmla="*/ 806 w 1216"/>
                  <a:gd name="T31" fmla="*/ 32 h 330"/>
                  <a:gd name="T32" fmla="*/ 738 w 1216"/>
                  <a:gd name="T33" fmla="*/ 36 h 330"/>
                  <a:gd name="T34" fmla="*/ 738 w 1216"/>
                  <a:gd name="T35" fmla="*/ 36 h 330"/>
                  <a:gd name="T36" fmla="*/ 674 w 1216"/>
                  <a:gd name="T37" fmla="*/ 40 h 330"/>
                  <a:gd name="T38" fmla="*/ 608 w 1216"/>
                  <a:gd name="T39" fmla="*/ 40 h 330"/>
                  <a:gd name="T40" fmla="*/ 608 w 1216"/>
                  <a:gd name="T41" fmla="*/ 40 h 330"/>
                  <a:gd name="T42" fmla="*/ 550 w 1216"/>
                  <a:gd name="T43" fmla="*/ 40 h 330"/>
                  <a:gd name="T44" fmla="*/ 494 w 1216"/>
                  <a:gd name="T45" fmla="*/ 38 h 330"/>
                  <a:gd name="T46" fmla="*/ 494 w 1216"/>
                  <a:gd name="T47" fmla="*/ 38 h 330"/>
                  <a:gd name="T48" fmla="*/ 422 w 1216"/>
                  <a:gd name="T49" fmla="*/ 32 h 330"/>
                  <a:gd name="T50" fmla="*/ 354 w 1216"/>
                  <a:gd name="T51" fmla="*/ 26 h 330"/>
                  <a:gd name="T52" fmla="*/ 290 w 1216"/>
                  <a:gd name="T53" fmla="*/ 18 h 330"/>
                  <a:gd name="T54" fmla="*/ 228 w 1216"/>
                  <a:gd name="T55" fmla="*/ 6 h 330"/>
                  <a:gd name="T56" fmla="*/ 228 w 1216"/>
                  <a:gd name="T57" fmla="*/ 6 h 330"/>
                  <a:gd name="T58" fmla="*/ 162 w 1216"/>
                  <a:gd name="T59" fmla="*/ 0 h 330"/>
                  <a:gd name="T60" fmla="*/ 162 w 1216"/>
                  <a:gd name="T61" fmla="*/ 0 h 330"/>
                  <a:gd name="T62" fmla="*/ 134 w 1216"/>
                  <a:gd name="T63" fmla="*/ 34 h 330"/>
                  <a:gd name="T64" fmla="*/ 106 w 1216"/>
                  <a:gd name="T65" fmla="*/ 72 h 330"/>
                  <a:gd name="T66" fmla="*/ 82 w 1216"/>
                  <a:gd name="T67" fmla="*/ 110 h 330"/>
                  <a:gd name="T68" fmla="*/ 60 w 1216"/>
                  <a:gd name="T69" fmla="*/ 150 h 330"/>
                  <a:gd name="T70" fmla="*/ 40 w 1216"/>
                  <a:gd name="T71" fmla="*/ 194 h 330"/>
                  <a:gd name="T72" fmla="*/ 24 w 1216"/>
                  <a:gd name="T73" fmla="*/ 238 h 330"/>
                  <a:gd name="T74" fmla="*/ 10 w 1216"/>
                  <a:gd name="T75" fmla="*/ 284 h 330"/>
                  <a:gd name="T76" fmla="*/ 0 w 1216"/>
                  <a:gd name="T77" fmla="*/ 330 h 330"/>
                  <a:gd name="T78" fmla="*/ 0 w 1216"/>
                  <a:gd name="T79" fmla="*/ 330 h 330"/>
                  <a:gd name="T80" fmla="*/ 58 w 1216"/>
                  <a:gd name="T81" fmla="*/ 316 h 330"/>
                  <a:gd name="T82" fmla="*/ 124 w 1216"/>
                  <a:gd name="T83" fmla="*/ 302 h 330"/>
                  <a:gd name="T84" fmla="*/ 194 w 1216"/>
                  <a:gd name="T85" fmla="*/ 292 h 330"/>
                  <a:gd name="T86" fmla="*/ 268 w 1216"/>
                  <a:gd name="T87" fmla="*/ 282 h 330"/>
                  <a:gd name="T88" fmla="*/ 348 w 1216"/>
                  <a:gd name="T89" fmla="*/ 274 h 330"/>
                  <a:gd name="T90" fmla="*/ 432 w 1216"/>
                  <a:gd name="T91" fmla="*/ 268 h 330"/>
                  <a:gd name="T92" fmla="*/ 518 w 1216"/>
                  <a:gd name="T93" fmla="*/ 266 h 330"/>
                  <a:gd name="T94" fmla="*/ 608 w 1216"/>
                  <a:gd name="T95" fmla="*/ 264 h 330"/>
                  <a:gd name="T96" fmla="*/ 608 w 1216"/>
                  <a:gd name="T97" fmla="*/ 264 h 330"/>
                  <a:gd name="T98" fmla="*/ 698 w 1216"/>
                  <a:gd name="T99" fmla="*/ 266 h 330"/>
                  <a:gd name="T100" fmla="*/ 784 w 1216"/>
                  <a:gd name="T101" fmla="*/ 268 h 330"/>
                  <a:gd name="T102" fmla="*/ 868 w 1216"/>
                  <a:gd name="T103" fmla="*/ 274 h 330"/>
                  <a:gd name="T104" fmla="*/ 948 w 1216"/>
                  <a:gd name="T105" fmla="*/ 282 h 330"/>
                  <a:gd name="T106" fmla="*/ 1022 w 1216"/>
                  <a:gd name="T107" fmla="*/ 292 h 330"/>
                  <a:gd name="T108" fmla="*/ 1092 w 1216"/>
                  <a:gd name="T109" fmla="*/ 302 h 330"/>
                  <a:gd name="T110" fmla="*/ 1158 w 1216"/>
                  <a:gd name="T111" fmla="*/ 316 h 330"/>
                  <a:gd name="T112" fmla="*/ 1216 w 1216"/>
                  <a:gd name="T113" fmla="*/ 330 h 330"/>
                  <a:gd name="T114" fmla="*/ 1216 w 1216"/>
                  <a:gd name="T115" fmla="*/ 330 h 330"/>
                  <a:gd name="connsiteX0" fmla="*/ 10000 w 10000"/>
                  <a:gd name="connsiteY0" fmla="*/ 10278 h 10278"/>
                  <a:gd name="connsiteX1" fmla="*/ 10000 w 10000"/>
                  <a:gd name="connsiteY1" fmla="*/ 10278 h 10278"/>
                  <a:gd name="connsiteX2" fmla="*/ 9918 w 10000"/>
                  <a:gd name="connsiteY2" fmla="*/ 8884 h 10278"/>
                  <a:gd name="connsiteX3" fmla="*/ 9803 w 10000"/>
                  <a:gd name="connsiteY3" fmla="*/ 7490 h 10278"/>
                  <a:gd name="connsiteX4" fmla="*/ 9671 w 10000"/>
                  <a:gd name="connsiteY4" fmla="*/ 6157 h 10278"/>
                  <a:gd name="connsiteX5" fmla="*/ 9507 w 10000"/>
                  <a:gd name="connsiteY5" fmla="*/ 4823 h 10278"/>
                  <a:gd name="connsiteX6" fmla="*/ 9326 w 10000"/>
                  <a:gd name="connsiteY6" fmla="*/ 3611 h 10278"/>
                  <a:gd name="connsiteX7" fmla="*/ 9128 w 10000"/>
                  <a:gd name="connsiteY7" fmla="*/ 2460 h 10278"/>
                  <a:gd name="connsiteX8" fmla="*/ 8898 w 10000"/>
                  <a:gd name="connsiteY8" fmla="*/ 1308 h 10278"/>
                  <a:gd name="connsiteX9" fmla="*/ 8668 w 10000"/>
                  <a:gd name="connsiteY9" fmla="*/ 278 h 10278"/>
                  <a:gd name="connsiteX10" fmla="*/ 8668 w 10000"/>
                  <a:gd name="connsiteY10" fmla="*/ 278 h 10278"/>
                  <a:gd name="connsiteX11" fmla="*/ 8125 w 10000"/>
                  <a:gd name="connsiteY11" fmla="*/ 460 h 10278"/>
                  <a:gd name="connsiteX12" fmla="*/ 8125 w 10000"/>
                  <a:gd name="connsiteY12" fmla="*/ 460 h 10278"/>
                  <a:gd name="connsiteX13" fmla="*/ 7648 w 10000"/>
                  <a:gd name="connsiteY13" fmla="*/ 763 h 10278"/>
                  <a:gd name="connsiteX14" fmla="*/ 7155 w 10000"/>
                  <a:gd name="connsiteY14" fmla="*/ 1066 h 10278"/>
                  <a:gd name="connsiteX15" fmla="*/ 6628 w 10000"/>
                  <a:gd name="connsiteY15" fmla="*/ 1248 h 10278"/>
                  <a:gd name="connsiteX16" fmla="*/ 6069 w 10000"/>
                  <a:gd name="connsiteY16" fmla="*/ 1369 h 10278"/>
                  <a:gd name="connsiteX17" fmla="*/ 6069 w 10000"/>
                  <a:gd name="connsiteY17" fmla="*/ 1369 h 10278"/>
                  <a:gd name="connsiteX18" fmla="*/ 5543 w 10000"/>
                  <a:gd name="connsiteY18" fmla="*/ 1490 h 10278"/>
                  <a:gd name="connsiteX19" fmla="*/ 5000 w 10000"/>
                  <a:gd name="connsiteY19" fmla="*/ 1490 h 10278"/>
                  <a:gd name="connsiteX20" fmla="*/ 5000 w 10000"/>
                  <a:gd name="connsiteY20" fmla="*/ 1490 h 10278"/>
                  <a:gd name="connsiteX21" fmla="*/ 4523 w 10000"/>
                  <a:gd name="connsiteY21" fmla="*/ 1490 h 10278"/>
                  <a:gd name="connsiteX22" fmla="*/ 4063 w 10000"/>
                  <a:gd name="connsiteY22" fmla="*/ 1430 h 10278"/>
                  <a:gd name="connsiteX23" fmla="*/ 4063 w 10000"/>
                  <a:gd name="connsiteY23" fmla="*/ 1430 h 10278"/>
                  <a:gd name="connsiteX24" fmla="*/ 3470 w 10000"/>
                  <a:gd name="connsiteY24" fmla="*/ 1248 h 10278"/>
                  <a:gd name="connsiteX25" fmla="*/ 2911 w 10000"/>
                  <a:gd name="connsiteY25" fmla="*/ 1066 h 10278"/>
                  <a:gd name="connsiteX26" fmla="*/ 2385 w 10000"/>
                  <a:gd name="connsiteY26" fmla="*/ 823 h 10278"/>
                  <a:gd name="connsiteX27" fmla="*/ 1875 w 10000"/>
                  <a:gd name="connsiteY27" fmla="*/ 460 h 10278"/>
                  <a:gd name="connsiteX28" fmla="*/ 1875 w 10000"/>
                  <a:gd name="connsiteY28" fmla="*/ 460 h 10278"/>
                  <a:gd name="connsiteX29" fmla="*/ 1332 w 10000"/>
                  <a:gd name="connsiteY29" fmla="*/ 278 h 10278"/>
                  <a:gd name="connsiteX30" fmla="*/ 1306 w 10000"/>
                  <a:gd name="connsiteY30" fmla="*/ 0 h 10278"/>
                  <a:gd name="connsiteX31" fmla="*/ 1102 w 10000"/>
                  <a:gd name="connsiteY31" fmla="*/ 1308 h 10278"/>
                  <a:gd name="connsiteX32" fmla="*/ 872 w 10000"/>
                  <a:gd name="connsiteY32" fmla="*/ 2460 h 10278"/>
                  <a:gd name="connsiteX33" fmla="*/ 674 w 10000"/>
                  <a:gd name="connsiteY33" fmla="*/ 3611 h 10278"/>
                  <a:gd name="connsiteX34" fmla="*/ 493 w 10000"/>
                  <a:gd name="connsiteY34" fmla="*/ 4823 h 10278"/>
                  <a:gd name="connsiteX35" fmla="*/ 329 w 10000"/>
                  <a:gd name="connsiteY35" fmla="*/ 6157 h 10278"/>
                  <a:gd name="connsiteX36" fmla="*/ 197 w 10000"/>
                  <a:gd name="connsiteY36" fmla="*/ 7490 h 10278"/>
                  <a:gd name="connsiteX37" fmla="*/ 82 w 10000"/>
                  <a:gd name="connsiteY37" fmla="*/ 8884 h 10278"/>
                  <a:gd name="connsiteX38" fmla="*/ 0 w 10000"/>
                  <a:gd name="connsiteY38" fmla="*/ 10278 h 10278"/>
                  <a:gd name="connsiteX39" fmla="*/ 0 w 10000"/>
                  <a:gd name="connsiteY39" fmla="*/ 10278 h 10278"/>
                  <a:gd name="connsiteX40" fmla="*/ 477 w 10000"/>
                  <a:gd name="connsiteY40" fmla="*/ 9854 h 10278"/>
                  <a:gd name="connsiteX41" fmla="*/ 1020 w 10000"/>
                  <a:gd name="connsiteY41" fmla="*/ 9430 h 10278"/>
                  <a:gd name="connsiteX42" fmla="*/ 1595 w 10000"/>
                  <a:gd name="connsiteY42" fmla="*/ 9126 h 10278"/>
                  <a:gd name="connsiteX43" fmla="*/ 2204 w 10000"/>
                  <a:gd name="connsiteY43" fmla="*/ 8823 h 10278"/>
                  <a:gd name="connsiteX44" fmla="*/ 2862 w 10000"/>
                  <a:gd name="connsiteY44" fmla="*/ 8581 h 10278"/>
                  <a:gd name="connsiteX45" fmla="*/ 3553 w 10000"/>
                  <a:gd name="connsiteY45" fmla="*/ 8399 h 10278"/>
                  <a:gd name="connsiteX46" fmla="*/ 4260 w 10000"/>
                  <a:gd name="connsiteY46" fmla="*/ 8339 h 10278"/>
                  <a:gd name="connsiteX47" fmla="*/ 5000 w 10000"/>
                  <a:gd name="connsiteY47" fmla="*/ 8278 h 10278"/>
                  <a:gd name="connsiteX48" fmla="*/ 5000 w 10000"/>
                  <a:gd name="connsiteY48" fmla="*/ 8278 h 10278"/>
                  <a:gd name="connsiteX49" fmla="*/ 5740 w 10000"/>
                  <a:gd name="connsiteY49" fmla="*/ 8339 h 10278"/>
                  <a:gd name="connsiteX50" fmla="*/ 6447 w 10000"/>
                  <a:gd name="connsiteY50" fmla="*/ 8399 h 10278"/>
                  <a:gd name="connsiteX51" fmla="*/ 7138 w 10000"/>
                  <a:gd name="connsiteY51" fmla="*/ 8581 h 10278"/>
                  <a:gd name="connsiteX52" fmla="*/ 7796 w 10000"/>
                  <a:gd name="connsiteY52" fmla="*/ 8823 h 10278"/>
                  <a:gd name="connsiteX53" fmla="*/ 8405 w 10000"/>
                  <a:gd name="connsiteY53" fmla="*/ 9126 h 10278"/>
                  <a:gd name="connsiteX54" fmla="*/ 8980 w 10000"/>
                  <a:gd name="connsiteY54" fmla="*/ 9430 h 10278"/>
                  <a:gd name="connsiteX55" fmla="*/ 9523 w 10000"/>
                  <a:gd name="connsiteY55" fmla="*/ 9854 h 10278"/>
                  <a:gd name="connsiteX56" fmla="*/ 10000 w 10000"/>
                  <a:gd name="connsiteY56" fmla="*/ 10278 h 10278"/>
                  <a:gd name="connsiteX57" fmla="*/ 10000 w 10000"/>
                  <a:gd name="connsiteY57" fmla="*/ 10278 h 10278"/>
                  <a:gd name="connsiteX0" fmla="*/ 10000 w 10000"/>
                  <a:gd name="connsiteY0" fmla="*/ 10278 h 10278"/>
                  <a:gd name="connsiteX1" fmla="*/ 10000 w 10000"/>
                  <a:gd name="connsiteY1" fmla="*/ 10278 h 10278"/>
                  <a:gd name="connsiteX2" fmla="*/ 9918 w 10000"/>
                  <a:gd name="connsiteY2" fmla="*/ 8884 h 10278"/>
                  <a:gd name="connsiteX3" fmla="*/ 9803 w 10000"/>
                  <a:gd name="connsiteY3" fmla="*/ 7490 h 10278"/>
                  <a:gd name="connsiteX4" fmla="*/ 9671 w 10000"/>
                  <a:gd name="connsiteY4" fmla="*/ 6157 h 10278"/>
                  <a:gd name="connsiteX5" fmla="*/ 9507 w 10000"/>
                  <a:gd name="connsiteY5" fmla="*/ 4823 h 10278"/>
                  <a:gd name="connsiteX6" fmla="*/ 9326 w 10000"/>
                  <a:gd name="connsiteY6" fmla="*/ 3611 h 10278"/>
                  <a:gd name="connsiteX7" fmla="*/ 9128 w 10000"/>
                  <a:gd name="connsiteY7" fmla="*/ 2460 h 10278"/>
                  <a:gd name="connsiteX8" fmla="*/ 8898 w 10000"/>
                  <a:gd name="connsiteY8" fmla="*/ 1308 h 10278"/>
                  <a:gd name="connsiteX9" fmla="*/ 8668 w 10000"/>
                  <a:gd name="connsiteY9" fmla="*/ 278 h 10278"/>
                  <a:gd name="connsiteX10" fmla="*/ 8125 w 10000"/>
                  <a:gd name="connsiteY10" fmla="*/ 460 h 10278"/>
                  <a:gd name="connsiteX11" fmla="*/ 8125 w 10000"/>
                  <a:gd name="connsiteY11" fmla="*/ 460 h 10278"/>
                  <a:gd name="connsiteX12" fmla="*/ 7648 w 10000"/>
                  <a:gd name="connsiteY12" fmla="*/ 763 h 10278"/>
                  <a:gd name="connsiteX13" fmla="*/ 7155 w 10000"/>
                  <a:gd name="connsiteY13" fmla="*/ 1066 h 10278"/>
                  <a:gd name="connsiteX14" fmla="*/ 6628 w 10000"/>
                  <a:gd name="connsiteY14" fmla="*/ 1248 h 10278"/>
                  <a:gd name="connsiteX15" fmla="*/ 6069 w 10000"/>
                  <a:gd name="connsiteY15" fmla="*/ 1369 h 10278"/>
                  <a:gd name="connsiteX16" fmla="*/ 6069 w 10000"/>
                  <a:gd name="connsiteY16" fmla="*/ 1369 h 10278"/>
                  <a:gd name="connsiteX17" fmla="*/ 5543 w 10000"/>
                  <a:gd name="connsiteY17" fmla="*/ 1490 h 10278"/>
                  <a:gd name="connsiteX18" fmla="*/ 5000 w 10000"/>
                  <a:gd name="connsiteY18" fmla="*/ 1490 h 10278"/>
                  <a:gd name="connsiteX19" fmla="*/ 5000 w 10000"/>
                  <a:gd name="connsiteY19" fmla="*/ 1490 h 10278"/>
                  <a:gd name="connsiteX20" fmla="*/ 4523 w 10000"/>
                  <a:gd name="connsiteY20" fmla="*/ 1490 h 10278"/>
                  <a:gd name="connsiteX21" fmla="*/ 4063 w 10000"/>
                  <a:gd name="connsiteY21" fmla="*/ 1430 h 10278"/>
                  <a:gd name="connsiteX22" fmla="*/ 4063 w 10000"/>
                  <a:gd name="connsiteY22" fmla="*/ 1430 h 10278"/>
                  <a:gd name="connsiteX23" fmla="*/ 3470 w 10000"/>
                  <a:gd name="connsiteY23" fmla="*/ 1248 h 10278"/>
                  <a:gd name="connsiteX24" fmla="*/ 2911 w 10000"/>
                  <a:gd name="connsiteY24" fmla="*/ 1066 h 10278"/>
                  <a:gd name="connsiteX25" fmla="*/ 2385 w 10000"/>
                  <a:gd name="connsiteY25" fmla="*/ 823 h 10278"/>
                  <a:gd name="connsiteX26" fmla="*/ 1875 w 10000"/>
                  <a:gd name="connsiteY26" fmla="*/ 460 h 10278"/>
                  <a:gd name="connsiteX27" fmla="*/ 1875 w 10000"/>
                  <a:gd name="connsiteY27" fmla="*/ 460 h 10278"/>
                  <a:gd name="connsiteX28" fmla="*/ 1332 w 10000"/>
                  <a:gd name="connsiteY28" fmla="*/ 278 h 10278"/>
                  <a:gd name="connsiteX29" fmla="*/ 1306 w 10000"/>
                  <a:gd name="connsiteY29" fmla="*/ 0 h 10278"/>
                  <a:gd name="connsiteX30" fmla="*/ 1102 w 10000"/>
                  <a:gd name="connsiteY30" fmla="*/ 1308 h 10278"/>
                  <a:gd name="connsiteX31" fmla="*/ 872 w 10000"/>
                  <a:gd name="connsiteY31" fmla="*/ 2460 h 10278"/>
                  <a:gd name="connsiteX32" fmla="*/ 674 w 10000"/>
                  <a:gd name="connsiteY32" fmla="*/ 3611 h 10278"/>
                  <a:gd name="connsiteX33" fmla="*/ 493 w 10000"/>
                  <a:gd name="connsiteY33" fmla="*/ 4823 h 10278"/>
                  <a:gd name="connsiteX34" fmla="*/ 329 w 10000"/>
                  <a:gd name="connsiteY34" fmla="*/ 6157 h 10278"/>
                  <a:gd name="connsiteX35" fmla="*/ 197 w 10000"/>
                  <a:gd name="connsiteY35" fmla="*/ 7490 h 10278"/>
                  <a:gd name="connsiteX36" fmla="*/ 82 w 10000"/>
                  <a:gd name="connsiteY36" fmla="*/ 8884 h 10278"/>
                  <a:gd name="connsiteX37" fmla="*/ 0 w 10000"/>
                  <a:gd name="connsiteY37" fmla="*/ 10278 h 10278"/>
                  <a:gd name="connsiteX38" fmla="*/ 0 w 10000"/>
                  <a:gd name="connsiteY38" fmla="*/ 10278 h 10278"/>
                  <a:gd name="connsiteX39" fmla="*/ 477 w 10000"/>
                  <a:gd name="connsiteY39" fmla="*/ 9854 h 10278"/>
                  <a:gd name="connsiteX40" fmla="*/ 1020 w 10000"/>
                  <a:gd name="connsiteY40" fmla="*/ 9430 h 10278"/>
                  <a:gd name="connsiteX41" fmla="*/ 1595 w 10000"/>
                  <a:gd name="connsiteY41" fmla="*/ 9126 h 10278"/>
                  <a:gd name="connsiteX42" fmla="*/ 2204 w 10000"/>
                  <a:gd name="connsiteY42" fmla="*/ 8823 h 10278"/>
                  <a:gd name="connsiteX43" fmla="*/ 2862 w 10000"/>
                  <a:gd name="connsiteY43" fmla="*/ 8581 h 10278"/>
                  <a:gd name="connsiteX44" fmla="*/ 3553 w 10000"/>
                  <a:gd name="connsiteY44" fmla="*/ 8399 h 10278"/>
                  <a:gd name="connsiteX45" fmla="*/ 4260 w 10000"/>
                  <a:gd name="connsiteY45" fmla="*/ 8339 h 10278"/>
                  <a:gd name="connsiteX46" fmla="*/ 5000 w 10000"/>
                  <a:gd name="connsiteY46" fmla="*/ 8278 h 10278"/>
                  <a:gd name="connsiteX47" fmla="*/ 5000 w 10000"/>
                  <a:gd name="connsiteY47" fmla="*/ 8278 h 10278"/>
                  <a:gd name="connsiteX48" fmla="*/ 5740 w 10000"/>
                  <a:gd name="connsiteY48" fmla="*/ 8339 h 10278"/>
                  <a:gd name="connsiteX49" fmla="*/ 6447 w 10000"/>
                  <a:gd name="connsiteY49" fmla="*/ 8399 h 10278"/>
                  <a:gd name="connsiteX50" fmla="*/ 7138 w 10000"/>
                  <a:gd name="connsiteY50" fmla="*/ 8581 h 10278"/>
                  <a:gd name="connsiteX51" fmla="*/ 7796 w 10000"/>
                  <a:gd name="connsiteY51" fmla="*/ 8823 h 10278"/>
                  <a:gd name="connsiteX52" fmla="*/ 8405 w 10000"/>
                  <a:gd name="connsiteY52" fmla="*/ 9126 h 10278"/>
                  <a:gd name="connsiteX53" fmla="*/ 8980 w 10000"/>
                  <a:gd name="connsiteY53" fmla="*/ 9430 h 10278"/>
                  <a:gd name="connsiteX54" fmla="*/ 9523 w 10000"/>
                  <a:gd name="connsiteY54" fmla="*/ 9854 h 10278"/>
                  <a:gd name="connsiteX55" fmla="*/ 10000 w 10000"/>
                  <a:gd name="connsiteY55" fmla="*/ 10278 h 10278"/>
                  <a:gd name="connsiteX56" fmla="*/ 10000 w 10000"/>
                  <a:gd name="connsiteY56" fmla="*/ 10278 h 10278"/>
                  <a:gd name="connsiteX0" fmla="*/ 10000 w 10000"/>
                  <a:gd name="connsiteY0" fmla="*/ 10278 h 10278"/>
                  <a:gd name="connsiteX1" fmla="*/ 10000 w 10000"/>
                  <a:gd name="connsiteY1" fmla="*/ 10278 h 10278"/>
                  <a:gd name="connsiteX2" fmla="*/ 9918 w 10000"/>
                  <a:gd name="connsiteY2" fmla="*/ 8884 h 10278"/>
                  <a:gd name="connsiteX3" fmla="*/ 9803 w 10000"/>
                  <a:gd name="connsiteY3" fmla="*/ 7490 h 10278"/>
                  <a:gd name="connsiteX4" fmla="*/ 9671 w 10000"/>
                  <a:gd name="connsiteY4" fmla="*/ 6157 h 10278"/>
                  <a:gd name="connsiteX5" fmla="*/ 9507 w 10000"/>
                  <a:gd name="connsiteY5" fmla="*/ 4823 h 10278"/>
                  <a:gd name="connsiteX6" fmla="*/ 9326 w 10000"/>
                  <a:gd name="connsiteY6" fmla="*/ 3611 h 10278"/>
                  <a:gd name="connsiteX7" fmla="*/ 9128 w 10000"/>
                  <a:gd name="connsiteY7" fmla="*/ 2460 h 10278"/>
                  <a:gd name="connsiteX8" fmla="*/ 8898 w 10000"/>
                  <a:gd name="connsiteY8" fmla="*/ 1308 h 10278"/>
                  <a:gd name="connsiteX9" fmla="*/ 8668 w 10000"/>
                  <a:gd name="connsiteY9" fmla="*/ 278 h 10278"/>
                  <a:gd name="connsiteX10" fmla="*/ 8125 w 10000"/>
                  <a:gd name="connsiteY10" fmla="*/ 460 h 10278"/>
                  <a:gd name="connsiteX11" fmla="*/ 8125 w 10000"/>
                  <a:gd name="connsiteY11" fmla="*/ 460 h 10278"/>
                  <a:gd name="connsiteX12" fmla="*/ 7648 w 10000"/>
                  <a:gd name="connsiteY12" fmla="*/ 763 h 10278"/>
                  <a:gd name="connsiteX13" fmla="*/ 7155 w 10000"/>
                  <a:gd name="connsiteY13" fmla="*/ 1066 h 10278"/>
                  <a:gd name="connsiteX14" fmla="*/ 6628 w 10000"/>
                  <a:gd name="connsiteY14" fmla="*/ 1248 h 10278"/>
                  <a:gd name="connsiteX15" fmla="*/ 6069 w 10000"/>
                  <a:gd name="connsiteY15" fmla="*/ 1369 h 10278"/>
                  <a:gd name="connsiteX16" fmla="*/ 6069 w 10000"/>
                  <a:gd name="connsiteY16" fmla="*/ 1369 h 10278"/>
                  <a:gd name="connsiteX17" fmla="*/ 5543 w 10000"/>
                  <a:gd name="connsiteY17" fmla="*/ 1490 h 10278"/>
                  <a:gd name="connsiteX18" fmla="*/ 5000 w 10000"/>
                  <a:gd name="connsiteY18" fmla="*/ 1490 h 10278"/>
                  <a:gd name="connsiteX19" fmla="*/ 5000 w 10000"/>
                  <a:gd name="connsiteY19" fmla="*/ 1490 h 10278"/>
                  <a:gd name="connsiteX20" fmla="*/ 4523 w 10000"/>
                  <a:gd name="connsiteY20" fmla="*/ 1490 h 10278"/>
                  <a:gd name="connsiteX21" fmla="*/ 4063 w 10000"/>
                  <a:gd name="connsiteY21" fmla="*/ 1430 h 10278"/>
                  <a:gd name="connsiteX22" fmla="*/ 4063 w 10000"/>
                  <a:gd name="connsiteY22" fmla="*/ 1430 h 10278"/>
                  <a:gd name="connsiteX23" fmla="*/ 3470 w 10000"/>
                  <a:gd name="connsiteY23" fmla="*/ 1248 h 10278"/>
                  <a:gd name="connsiteX24" fmla="*/ 2911 w 10000"/>
                  <a:gd name="connsiteY24" fmla="*/ 1066 h 10278"/>
                  <a:gd name="connsiteX25" fmla="*/ 2385 w 10000"/>
                  <a:gd name="connsiteY25" fmla="*/ 823 h 10278"/>
                  <a:gd name="connsiteX26" fmla="*/ 1875 w 10000"/>
                  <a:gd name="connsiteY26" fmla="*/ 460 h 10278"/>
                  <a:gd name="connsiteX27" fmla="*/ 1875 w 10000"/>
                  <a:gd name="connsiteY27" fmla="*/ 460 h 10278"/>
                  <a:gd name="connsiteX28" fmla="*/ 1306 w 10000"/>
                  <a:gd name="connsiteY28" fmla="*/ 0 h 10278"/>
                  <a:gd name="connsiteX29" fmla="*/ 1102 w 10000"/>
                  <a:gd name="connsiteY29" fmla="*/ 1308 h 10278"/>
                  <a:gd name="connsiteX30" fmla="*/ 872 w 10000"/>
                  <a:gd name="connsiteY30" fmla="*/ 2460 h 10278"/>
                  <a:gd name="connsiteX31" fmla="*/ 674 w 10000"/>
                  <a:gd name="connsiteY31" fmla="*/ 3611 h 10278"/>
                  <a:gd name="connsiteX32" fmla="*/ 493 w 10000"/>
                  <a:gd name="connsiteY32" fmla="*/ 4823 h 10278"/>
                  <a:gd name="connsiteX33" fmla="*/ 329 w 10000"/>
                  <a:gd name="connsiteY33" fmla="*/ 6157 h 10278"/>
                  <a:gd name="connsiteX34" fmla="*/ 197 w 10000"/>
                  <a:gd name="connsiteY34" fmla="*/ 7490 h 10278"/>
                  <a:gd name="connsiteX35" fmla="*/ 82 w 10000"/>
                  <a:gd name="connsiteY35" fmla="*/ 8884 h 10278"/>
                  <a:gd name="connsiteX36" fmla="*/ 0 w 10000"/>
                  <a:gd name="connsiteY36" fmla="*/ 10278 h 10278"/>
                  <a:gd name="connsiteX37" fmla="*/ 0 w 10000"/>
                  <a:gd name="connsiteY37" fmla="*/ 10278 h 10278"/>
                  <a:gd name="connsiteX38" fmla="*/ 477 w 10000"/>
                  <a:gd name="connsiteY38" fmla="*/ 9854 h 10278"/>
                  <a:gd name="connsiteX39" fmla="*/ 1020 w 10000"/>
                  <a:gd name="connsiteY39" fmla="*/ 9430 h 10278"/>
                  <a:gd name="connsiteX40" fmla="*/ 1595 w 10000"/>
                  <a:gd name="connsiteY40" fmla="*/ 9126 h 10278"/>
                  <a:gd name="connsiteX41" fmla="*/ 2204 w 10000"/>
                  <a:gd name="connsiteY41" fmla="*/ 8823 h 10278"/>
                  <a:gd name="connsiteX42" fmla="*/ 2862 w 10000"/>
                  <a:gd name="connsiteY42" fmla="*/ 8581 h 10278"/>
                  <a:gd name="connsiteX43" fmla="*/ 3553 w 10000"/>
                  <a:gd name="connsiteY43" fmla="*/ 8399 h 10278"/>
                  <a:gd name="connsiteX44" fmla="*/ 4260 w 10000"/>
                  <a:gd name="connsiteY44" fmla="*/ 8339 h 10278"/>
                  <a:gd name="connsiteX45" fmla="*/ 5000 w 10000"/>
                  <a:gd name="connsiteY45" fmla="*/ 8278 h 10278"/>
                  <a:gd name="connsiteX46" fmla="*/ 5000 w 10000"/>
                  <a:gd name="connsiteY46" fmla="*/ 8278 h 10278"/>
                  <a:gd name="connsiteX47" fmla="*/ 5740 w 10000"/>
                  <a:gd name="connsiteY47" fmla="*/ 8339 h 10278"/>
                  <a:gd name="connsiteX48" fmla="*/ 6447 w 10000"/>
                  <a:gd name="connsiteY48" fmla="*/ 8399 h 10278"/>
                  <a:gd name="connsiteX49" fmla="*/ 7138 w 10000"/>
                  <a:gd name="connsiteY49" fmla="*/ 8581 h 10278"/>
                  <a:gd name="connsiteX50" fmla="*/ 7796 w 10000"/>
                  <a:gd name="connsiteY50" fmla="*/ 8823 h 10278"/>
                  <a:gd name="connsiteX51" fmla="*/ 8405 w 10000"/>
                  <a:gd name="connsiteY51" fmla="*/ 9126 h 10278"/>
                  <a:gd name="connsiteX52" fmla="*/ 8980 w 10000"/>
                  <a:gd name="connsiteY52" fmla="*/ 9430 h 10278"/>
                  <a:gd name="connsiteX53" fmla="*/ 9523 w 10000"/>
                  <a:gd name="connsiteY53" fmla="*/ 9854 h 10278"/>
                  <a:gd name="connsiteX54" fmla="*/ 10000 w 10000"/>
                  <a:gd name="connsiteY54" fmla="*/ 10278 h 10278"/>
                  <a:gd name="connsiteX55" fmla="*/ 10000 w 10000"/>
                  <a:gd name="connsiteY55" fmla="*/ 10278 h 10278"/>
                  <a:gd name="connsiteX0" fmla="*/ 10000 w 10000"/>
                  <a:gd name="connsiteY0" fmla="*/ 10420 h 10420"/>
                  <a:gd name="connsiteX1" fmla="*/ 10000 w 10000"/>
                  <a:gd name="connsiteY1" fmla="*/ 10420 h 10420"/>
                  <a:gd name="connsiteX2" fmla="*/ 9918 w 10000"/>
                  <a:gd name="connsiteY2" fmla="*/ 9026 h 10420"/>
                  <a:gd name="connsiteX3" fmla="*/ 9803 w 10000"/>
                  <a:gd name="connsiteY3" fmla="*/ 7632 h 10420"/>
                  <a:gd name="connsiteX4" fmla="*/ 9671 w 10000"/>
                  <a:gd name="connsiteY4" fmla="*/ 6299 h 10420"/>
                  <a:gd name="connsiteX5" fmla="*/ 9507 w 10000"/>
                  <a:gd name="connsiteY5" fmla="*/ 4965 h 10420"/>
                  <a:gd name="connsiteX6" fmla="*/ 9326 w 10000"/>
                  <a:gd name="connsiteY6" fmla="*/ 3753 h 10420"/>
                  <a:gd name="connsiteX7" fmla="*/ 9128 w 10000"/>
                  <a:gd name="connsiteY7" fmla="*/ 2602 h 10420"/>
                  <a:gd name="connsiteX8" fmla="*/ 8898 w 10000"/>
                  <a:gd name="connsiteY8" fmla="*/ 1450 h 10420"/>
                  <a:gd name="connsiteX9" fmla="*/ 8668 w 10000"/>
                  <a:gd name="connsiteY9" fmla="*/ 420 h 10420"/>
                  <a:gd name="connsiteX10" fmla="*/ 8125 w 10000"/>
                  <a:gd name="connsiteY10" fmla="*/ 602 h 10420"/>
                  <a:gd name="connsiteX11" fmla="*/ 8125 w 10000"/>
                  <a:gd name="connsiteY11" fmla="*/ 602 h 10420"/>
                  <a:gd name="connsiteX12" fmla="*/ 7648 w 10000"/>
                  <a:gd name="connsiteY12" fmla="*/ 905 h 10420"/>
                  <a:gd name="connsiteX13" fmla="*/ 7155 w 10000"/>
                  <a:gd name="connsiteY13" fmla="*/ 1208 h 10420"/>
                  <a:gd name="connsiteX14" fmla="*/ 6628 w 10000"/>
                  <a:gd name="connsiteY14" fmla="*/ 1390 h 10420"/>
                  <a:gd name="connsiteX15" fmla="*/ 6069 w 10000"/>
                  <a:gd name="connsiteY15" fmla="*/ 1511 h 10420"/>
                  <a:gd name="connsiteX16" fmla="*/ 6069 w 10000"/>
                  <a:gd name="connsiteY16" fmla="*/ 1511 h 10420"/>
                  <a:gd name="connsiteX17" fmla="*/ 5543 w 10000"/>
                  <a:gd name="connsiteY17" fmla="*/ 1632 h 10420"/>
                  <a:gd name="connsiteX18" fmla="*/ 5000 w 10000"/>
                  <a:gd name="connsiteY18" fmla="*/ 1632 h 10420"/>
                  <a:gd name="connsiteX19" fmla="*/ 5000 w 10000"/>
                  <a:gd name="connsiteY19" fmla="*/ 1632 h 10420"/>
                  <a:gd name="connsiteX20" fmla="*/ 4523 w 10000"/>
                  <a:gd name="connsiteY20" fmla="*/ 1632 h 10420"/>
                  <a:gd name="connsiteX21" fmla="*/ 4063 w 10000"/>
                  <a:gd name="connsiteY21" fmla="*/ 1572 h 10420"/>
                  <a:gd name="connsiteX22" fmla="*/ 4063 w 10000"/>
                  <a:gd name="connsiteY22" fmla="*/ 1572 h 10420"/>
                  <a:gd name="connsiteX23" fmla="*/ 3470 w 10000"/>
                  <a:gd name="connsiteY23" fmla="*/ 1390 h 10420"/>
                  <a:gd name="connsiteX24" fmla="*/ 2911 w 10000"/>
                  <a:gd name="connsiteY24" fmla="*/ 1208 h 10420"/>
                  <a:gd name="connsiteX25" fmla="*/ 2385 w 10000"/>
                  <a:gd name="connsiteY25" fmla="*/ 965 h 10420"/>
                  <a:gd name="connsiteX26" fmla="*/ 1875 w 10000"/>
                  <a:gd name="connsiteY26" fmla="*/ 602 h 10420"/>
                  <a:gd name="connsiteX27" fmla="*/ 1875 w 10000"/>
                  <a:gd name="connsiteY27" fmla="*/ 602 h 10420"/>
                  <a:gd name="connsiteX28" fmla="*/ 1248 w 10000"/>
                  <a:gd name="connsiteY28" fmla="*/ 0 h 10420"/>
                  <a:gd name="connsiteX29" fmla="*/ 1102 w 10000"/>
                  <a:gd name="connsiteY29" fmla="*/ 1450 h 10420"/>
                  <a:gd name="connsiteX30" fmla="*/ 872 w 10000"/>
                  <a:gd name="connsiteY30" fmla="*/ 2602 h 10420"/>
                  <a:gd name="connsiteX31" fmla="*/ 674 w 10000"/>
                  <a:gd name="connsiteY31" fmla="*/ 3753 h 10420"/>
                  <a:gd name="connsiteX32" fmla="*/ 493 w 10000"/>
                  <a:gd name="connsiteY32" fmla="*/ 4965 h 10420"/>
                  <a:gd name="connsiteX33" fmla="*/ 329 w 10000"/>
                  <a:gd name="connsiteY33" fmla="*/ 6299 h 10420"/>
                  <a:gd name="connsiteX34" fmla="*/ 197 w 10000"/>
                  <a:gd name="connsiteY34" fmla="*/ 7632 h 10420"/>
                  <a:gd name="connsiteX35" fmla="*/ 82 w 10000"/>
                  <a:gd name="connsiteY35" fmla="*/ 9026 h 10420"/>
                  <a:gd name="connsiteX36" fmla="*/ 0 w 10000"/>
                  <a:gd name="connsiteY36" fmla="*/ 10420 h 10420"/>
                  <a:gd name="connsiteX37" fmla="*/ 0 w 10000"/>
                  <a:gd name="connsiteY37" fmla="*/ 10420 h 10420"/>
                  <a:gd name="connsiteX38" fmla="*/ 477 w 10000"/>
                  <a:gd name="connsiteY38" fmla="*/ 9996 h 10420"/>
                  <a:gd name="connsiteX39" fmla="*/ 1020 w 10000"/>
                  <a:gd name="connsiteY39" fmla="*/ 9572 h 10420"/>
                  <a:gd name="connsiteX40" fmla="*/ 1595 w 10000"/>
                  <a:gd name="connsiteY40" fmla="*/ 9268 h 10420"/>
                  <a:gd name="connsiteX41" fmla="*/ 2204 w 10000"/>
                  <a:gd name="connsiteY41" fmla="*/ 8965 h 10420"/>
                  <a:gd name="connsiteX42" fmla="*/ 2862 w 10000"/>
                  <a:gd name="connsiteY42" fmla="*/ 8723 h 10420"/>
                  <a:gd name="connsiteX43" fmla="*/ 3553 w 10000"/>
                  <a:gd name="connsiteY43" fmla="*/ 8541 h 10420"/>
                  <a:gd name="connsiteX44" fmla="*/ 4260 w 10000"/>
                  <a:gd name="connsiteY44" fmla="*/ 8481 h 10420"/>
                  <a:gd name="connsiteX45" fmla="*/ 5000 w 10000"/>
                  <a:gd name="connsiteY45" fmla="*/ 8420 h 10420"/>
                  <a:gd name="connsiteX46" fmla="*/ 5000 w 10000"/>
                  <a:gd name="connsiteY46" fmla="*/ 8420 h 10420"/>
                  <a:gd name="connsiteX47" fmla="*/ 5740 w 10000"/>
                  <a:gd name="connsiteY47" fmla="*/ 8481 h 10420"/>
                  <a:gd name="connsiteX48" fmla="*/ 6447 w 10000"/>
                  <a:gd name="connsiteY48" fmla="*/ 8541 h 10420"/>
                  <a:gd name="connsiteX49" fmla="*/ 7138 w 10000"/>
                  <a:gd name="connsiteY49" fmla="*/ 8723 h 10420"/>
                  <a:gd name="connsiteX50" fmla="*/ 7796 w 10000"/>
                  <a:gd name="connsiteY50" fmla="*/ 8965 h 10420"/>
                  <a:gd name="connsiteX51" fmla="*/ 8405 w 10000"/>
                  <a:gd name="connsiteY51" fmla="*/ 9268 h 10420"/>
                  <a:gd name="connsiteX52" fmla="*/ 8980 w 10000"/>
                  <a:gd name="connsiteY52" fmla="*/ 9572 h 10420"/>
                  <a:gd name="connsiteX53" fmla="*/ 9523 w 10000"/>
                  <a:gd name="connsiteY53" fmla="*/ 9996 h 10420"/>
                  <a:gd name="connsiteX54" fmla="*/ 10000 w 10000"/>
                  <a:gd name="connsiteY54" fmla="*/ 10420 h 10420"/>
                  <a:gd name="connsiteX55" fmla="*/ 10000 w 10000"/>
                  <a:gd name="connsiteY55" fmla="*/ 10420 h 10420"/>
                  <a:gd name="connsiteX0" fmla="*/ 10000 w 10000"/>
                  <a:gd name="connsiteY0" fmla="*/ 10420 h 10420"/>
                  <a:gd name="connsiteX1" fmla="*/ 10000 w 10000"/>
                  <a:gd name="connsiteY1" fmla="*/ 10420 h 10420"/>
                  <a:gd name="connsiteX2" fmla="*/ 9918 w 10000"/>
                  <a:gd name="connsiteY2" fmla="*/ 9026 h 10420"/>
                  <a:gd name="connsiteX3" fmla="*/ 9803 w 10000"/>
                  <a:gd name="connsiteY3" fmla="*/ 7632 h 10420"/>
                  <a:gd name="connsiteX4" fmla="*/ 9671 w 10000"/>
                  <a:gd name="connsiteY4" fmla="*/ 6299 h 10420"/>
                  <a:gd name="connsiteX5" fmla="*/ 9507 w 10000"/>
                  <a:gd name="connsiteY5" fmla="*/ 4965 h 10420"/>
                  <a:gd name="connsiteX6" fmla="*/ 9326 w 10000"/>
                  <a:gd name="connsiteY6" fmla="*/ 3753 h 10420"/>
                  <a:gd name="connsiteX7" fmla="*/ 9128 w 10000"/>
                  <a:gd name="connsiteY7" fmla="*/ 2602 h 10420"/>
                  <a:gd name="connsiteX8" fmla="*/ 8898 w 10000"/>
                  <a:gd name="connsiteY8" fmla="*/ 1450 h 10420"/>
                  <a:gd name="connsiteX9" fmla="*/ 8726 w 10000"/>
                  <a:gd name="connsiteY9" fmla="*/ 98 h 10420"/>
                  <a:gd name="connsiteX10" fmla="*/ 8125 w 10000"/>
                  <a:gd name="connsiteY10" fmla="*/ 602 h 10420"/>
                  <a:gd name="connsiteX11" fmla="*/ 8125 w 10000"/>
                  <a:gd name="connsiteY11" fmla="*/ 602 h 10420"/>
                  <a:gd name="connsiteX12" fmla="*/ 7648 w 10000"/>
                  <a:gd name="connsiteY12" fmla="*/ 905 h 10420"/>
                  <a:gd name="connsiteX13" fmla="*/ 7155 w 10000"/>
                  <a:gd name="connsiteY13" fmla="*/ 1208 h 10420"/>
                  <a:gd name="connsiteX14" fmla="*/ 6628 w 10000"/>
                  <a:gd name="connsiteY14" fmla="*/ 1390 h 10420"/>
                  <a:gd name="connsiteX15" fmla="*/ 6069 w 10000"/>
                  <a:gd name="connsiteY15" fmla="*/ 1511 h 10420"/>
                  <a:gd name="connsiteX16" fmla="*/ 6069 w 10000"/>
                  <a:gd name="connsiteY16" fmla="*/ 1511 h 10420"/>
                  <a:gd name="connsiteX17" fmla="*/ 5543 w 10000"/>
                  <a:gd name="connsiteY17" fmla="*/ 1632 h 10420"/>
                  <a:gd name="connsiteX18" fmla="*/ 5000 w 10000"/>
                  <a:gd name="connsiteY18" fmla="*/ 1632 h 10420"/>
                  <a:gd name="connsiteX19" fmla="*/ 5000 w 10000"/>
                  <a:gd name="connsiteY19" fmla="*/ 1632 h 10420"/>
                  <a:gd name="connsiteX20" fmla="*/ 4523 w 10000"/>
                  <a:gd name="connsiteY20" fmla="*/ 1632 h 10420"/>
                  <a:gd name="connsiteX21" fmla="*/ 4063 w 10000"/>
                  <a:gd name="connsiteY21" fmla="*/ 1572 h 10420"/>
                  <a:gd name="connsiteX22" fmla="*/ 4063 w 10000"/>
                  <a:gd name="connsiteY22" fmla="*/ 1572 h 10420"/>
                  <a:gd name="connsiteX23" fmla="*/ 3470 w 10000"/>
                  <a:gd name="connsiteY23" fmla="*/ 1390 h 10420"/>
                  <a:gd name="connsiteX24" fmla="*/ 2911 w 10000"/>
                  <a:gd name="connsiteY24" fmla="*/ 1208 h 10420"/>
                  <a:gd name="connsiteX25" fmla="*/ 2385 w 10000"/>
                  <a:gd name="connsiteY25" fmla="*/ 965 h 10420"/>
                  <a:gd name="connsiteX26" fmla="*/ 1875 w 10000"/>
                  <a:gd name="connsiteY26" fmla="*/ 602 h 10420"/>
                  <a:gd name="connsiteX27" fmla="*/ 1875 w 10000"/>
                  <a:gd name="connsiteY27" fmla="*/ 602 h 10420"/>
                  <a:gd name="connsiteX28" fmla="*/ 1248 w 10000"/>
                  <a:gd name="connsiteY28" fmla="*/ 0 h 10420"/>
                  <a:gd name="connsiteX29" fmla="*/ 1102 w 10000"/>
                  <a:gd name="connsiteY29" fmla="*/ 1450 h 10420"/>
                  <a:gd name="connsiteX30" fmla="*/ 872 w 10000"/>
                  <a:gd name="connsiteY30" fmla="*/ 2602 h 10420"/>
                  <a:gd name="connsiteX31" fmla="*/ 674 w 10000"/>
                  <a:gd name="connsiteY31" fmla="*/ 3753 h 10420"/>
                  <a:gd name="connsiteX32" fmla="*/ 493 w 10000"/>
                  <a:gd name="connsiteY32" fmla="*/ 4965 h 10420"/>
                  <a:gd name="connsiteX33" fmla="*/ 329 w 10000"/>
                  <a:gd name="connsiteY33" fmla="*/ 6299 h 10420"/>
                  <a:gd name="connsiteX34" fmla="*/ 197 w 10000"/>
                  <a:gd name="connsiteY34" fmla="*/ 7632 h 10420"/>
                  <a:gd name="connsiteX35" fmla="*/ 82 w 10000"/>
                  <a:gd name="connsiteY35" fmla="*/ 9026 h 10420"/>
                  <a:gd name="connsiteX36" fmla="*/ 0 w 10000"/>
                  <a:gd name="connsiteY36" fmla="*/ 10420 h 10420"/>
                  <a:gd name="connsiteX37" fmla="*/ 0 w 10000"/>
                  <a:gd name="connsiteY37" fmla="*/ 10420 h 10420"/>
                  <a:gd name="connsiteX38" fmla="*/ 477 w 10000"/>
                  <a:gd name="connsiteY38" fmla="*/ 9996 h 10420"/>
                  <a:gd name="connsiteX39" fmla="*/ 1020 w 10000"/>
                  <a:gd name="connsiteY39" fmla="*/ 9572 h 10420"/>
                  <a:gd name="connsiteX40" fmla="*/ 1595 w 10000"/>
                  <a:gd name="connsiteY40" fmla="*/ 9268 h 10420"/>
                  <a:gd name="connsiteX41" fmla="*/ 2204 w 10000"/>
                  <a:gd name="connsiteY41" fmla="*/ 8965 h 10420"/>
                  <a:gd name="connsiteX42" fmla="*/ 2862 w 10000"/>
                  <a:gd name="connsiteY42" fmla="*/ 8723 h 10420"/>
                  <a:gd name="connsiteX43" fmla="*/ 3553 w 10000"/>
                  <a:gd name="connsiteY43" fmla="*/ 8541 h 10420"/>
                  <a:gd name="connsiteX44" fmla="*/ 4260 w 10000"/>
                  <a:gd name="connsiteY44" fmla="*/ 8481 h 10420"/>
                  <a:gd name="connsiteX45" fmla="*/ 5000 w 10000"/>
                  <a:gd name="connsiteY45" fmla="*/ 8420 h 10420"/>
                  <a:gd name="connsiteX46" fmla="*/ 5000 w 10000"/>
                  <a:gd name="connsiteY46" fmla="*/ 8420 h 10420"/>
                  <a:gd name="connsiteX47" fmla="*/ 5740 w 10000"/>
                  <a:gd name="connsiteY47" fmla="*/ 8481 h 10420"/>
                  <a:gd name="connsiteX48" fmla="*/ 6447 w 10000"/>
                  <a:gd name="connsiteY48" fmla="*/ 8541 h 10420"/>
                  <a:gd name="connsiteX49" fmla="*/ 7138 w 10000"/>
                  <a:gd name="connsiteY49" fmla="*/ 8723 h 10420"/>
                  <a:gd name="connsiteX50" fmla="*/ 7796 w 10000"/>
                  <a:gd name="connsiteY50" fmla="*/ 8965 h 10420"/>
                  <a:gd name="connsiteX51" fmla="*/ 8405 w 10000"/>
                  <a:gd name="connsiteY51" fmla="*/ 9268 h 10420"/>
                  <a:gd name="connsiteX52" fmla="*/ 8980 w 10000"/>
                  <a:gd name="connsiteY52" fmla="*/ 9572 h 10420"/>
                  <a:gd name="connsiteX53" fmla="*/ 9523 w 10000"/>
                  <a:gd name="connsiteY53" fmla="*/ 9996 h 10420"/>
                  <a:gd name="connsiteX54" fmla="*/ 10000 w 10000"/>
                  <a:gd name="connsiteY54" fmla="*/ 10420 h 10420"/>
                  <a:gd name="connsiteX55" fmla="*/ 10000 w 10000"/>
                  <a:gd name="connsiteY55" fmla="*/ 10420 h 10420"/>
                  <a:gd name="connsiteX0" fmla="*/ 10000 w 10000"/>
                  <a:gd name="connsiteY0" fmla="*/ 10420 h 10420"/>
                  <a:gd name="connsiteX1" fmla="*/ 10000 w 10000"/>
                  <a:gd name="connsiteY1" fmla="*/ 10420 h 10420"/>
                  <a:gd name="connsiteX2" fmla="*/ 9918 w 10000"/>
                  <a:gd name="connsiteY2" fmla="*/ 9026 h 10420"/>
                  <a:gd name="connsiteX3" fmla="*/ 9803 w 10000"/>
                  <a:gd name="connsiteY3" fmla="*/ 7632 h 10420"/>
                  <a:gd name="connsiteX4" fmla="*/ 9671 w 10000"/>
                  <a:gd name="connsiteY4" fmla="*/ 6299 h 10420"/>
                  <a:gd name="connsiteX5" fmla="*/ 9507 w 10000"/>
                  <a:gd name="connsiteY5" fmla="*/ 4965 h 10420"/>
                  <a:gd name="connsiteX6" fmla="*/ 9326 w 10000"/>
                  <a:gd name="connsiteY6" fmla="*/ 3753 h 10420"/>
                  <a:gd name="connsiteX7" fmla="*/ 9128 w 10000"/>
                  <a:gd name="connsiteY7" fmla="*/ 2602 h 10420"/>
                  <a:gd name="connsiteX8" fmla="*/ 8898 w 10000"/>
                  <a:gd name="connsiteY8" fmla="*/ 1450 h 10420"/>
                  <a:gd name="connsiteX9" fmla="*/ 8726 w 10000"/>
                  <a:gd name="connsiteY9" fmla="*/ 98 h 10420"/>
                  <a:gd name="connsiteX10" fmla="*/ 8125 w 10000"/>
                  <a:gd name="connsiteY10" fmla="*/ 602 h 10420"/>
                  <a:gd name="connsiteX11" fmla="*/ 8125 w 10000"/>
                  <a:gd name="connsiteY11" fmla="*/ 602 h 10420"/>
                  <a:gd name="connsiteX12" fmla="*/ 7648 w 10000"/>
                  <a:gd name="connsiteY12" fmla="*/ 905 h 10420"/>
                  <a:gd name="connsiteX13" fmla="*/ 7155 w 10000"/>
                  <a:gd name="connsiteY13" fmla="*/ 1208 h 10420"/>
                  <a:gd name="connsiteX14" fmla="*/ 6628 w 10000"/>
                  <a:gd name="connsiteY14" fmla="*/ 1390 h 10420"/>
                  <a:gd name="connsiteX15" fmla="*/ 6069 w 10000"/>
                  <a:gd name="connsiteY15" fmla="*/ 1511 h 10420"/>
                  <a:gd name="connsiteX16" fmla="*/ 6069 w 10000"/>
                  <a:gd name="connsiteY16" fmla="*/ 1511 h 10420"/>
                  <a:gd name="connsiteX17" fmla="*/ 5543 w 10000"/>
                  <a:gd name="connsiteY17" fmla="*/ 1632 h 10420"/>
                  <a:gd name="connsiteX18" fmla="*/ 5000 w 10000"/>
                  <a:gd name="connsiteY18" fmla="*/ 1632 h 10420"/>
                  <a:gd name="connsiteX19" fmla="*/ 5000 w 10000"/>
                  <a:gd name="connsiteY19" fmla="*/ 1632 h 10420"/>
                  <a:gd name="connsiteX20" fmla="*/ 4523 w 10000"/>
                  <a:gd name="connsiteY20" fmla="*/ 1632 h 10420"/>
                  <a:gd name="connsiteX21" fmla="*/ 4063 w 10000"/>
                  <a:gd name="connsiteY21" fmla="*/ 1572 h 10420"/>
                  <a:gd name="connsiteX22" fmla="*/ 4063 w 10000"/>
                  <a:gd name="connsiteY22" fmla="*/ 1572 h 10420"/>
                  <a:gd name="connsiteX23" fmla="*/ 3470 w 10000"/>
                  <a:gd name="connsiteY23" fmla="*/ 1390 h 10420"/>
                  <a:gd name="connsiteX24" fmla="*/ 2911 w 10000"/>
                  <a:gd name="connsiteY24" fmla="*/ 1208 h 10420"/>
                  <a:gd name="connsiteX25" fmla="*/ 2385 w 10000"/>
                  <a:gd name="connsiteY25" fmla="*/ 965 h 10420"/>
                  <a:gd name="connsiteX26" fmla="*/ 1875 w 10000"/>
                  <a:gd name="connsiteY26" fmla="*/ 602 h 10420"/>
                  <a:gd name="connsiteX27" fmla="*/ 1875 w 10000"/>
                  <a:gd name="connsiteY27" fmla="*/ 602 h 10420"/>
                  <a:gd name="connsiteX28" fmla="*/ 1248 w 10000"/>
                  <a:gd name="connsiteY28" fmla="*/ 0 h 10420"/>
                  <a:gd name="connsiteX29" fmla="*/ 1057 w 10000"/>
                  <a:gd name="connsiteY29" fmla="*/ 1279 h 10420"/>
                  <a:gd name="connsiteX30" fmla="*/ 872 w 10000"/>
                  <a:gd name="connsiteY30" fmla="*/ 2602 h 10420"/>
                  <a:gd name="connsiteX31" fmla="*/ 674 w 10000"/>
                  <a:gd name="connsiteY31" fmla="*/ 3753 h 10420"/>
                  <a:gd name="connsiteX32" fmla="*/ 493 w 10000"/>
                  <a:gd name="connsiteY32" fmla="*/ 4965 h 10420"/>
                  <a:gd name="connsiteX33" fmla="*/ 329 w 10000"/>
                  <a:gd name="connsiteY33" fmla="*/ 6299 h 10420"/>
                  <a:gd name="connsiteX34" fmla="*/ 197 w 10000"/>
                  <a:gd name="connsiteY34" fmla="*/ 7632 h 10420"/>
                  <a:gd name="connsiteX35" fmla="*/ 82 w 10000"/>
                  <a:gd name="connsiteY35" fmla="*/ 9026 h 10420"/>
                  <a:gd name="connsiteX36" fmla="*/ 0 w 10000"/>
                  <a:gd name="connsiteY36" fmla="*/ 10420 h 10420"/>
                  <a:gd name="connsiteX37" fmla="*/ 0 w 10000"/>
                  <a:gd name="connsiteY37" fmla="*/ 10420 h 10420"/>
                  <a:gd name="connsiteX38" fmla="*/ 477 w 10000"/>
                  <a:gd name="connsiteY38" fmla="*/ 9996 h 10420"/>
                  <a:gd name="connsiteX39" fmla="*/ 1020 w 10000"/>
                  <a:gd name="connsiteY39" fmla="*/ 9572 h 10420"/>
                  <a:gd name="connsiteX40" fmla="*/ 1595 w 10000"/>
                  <a:gd name="connsiteY40" fmla="*/ 9268 h 10420"/>
                  <a:gd name="connsiteX41" fmla="*/ 2204 w 10000"/>
                  <a:gd name="connsiteY41" fmla="*/ 8965 h 10420"/>
                  <a:gd name="connsiteX42" fmla="*/ 2862 w 10000"/>
                  <a:gd name="connsiteY42" fmla="*/ 8723 h 10420"/>
                  <a:gd name="connsiteX43" fmla="*/ 3553 w 10000"/>
                  <a:gd name="connsiteY43" fmla="*/ 8541 h 10420"/>
                  <a:gd name="connsiteX44" fmla="*/ 4260 w 10000"/>
                  <a:gd name="connsiteY44" fmla="*/ 8481 h 10420"/>
                  <a:gd name="connsiteX45" fmla="*/ 5000 w 10000"/>
                  <a:gd name="connsiteY45" fmla="*/ 8420 h 10420"/>
                  <a:gd name="connsiteX46" fmla="*/ 5000 w 10000"/>
                  <a:gd name="connsiteY46" fmla="*/ 8420 h 10420"/>
                  <a:gd name="connsiteX47" fmla="*/ 5740 w 10000"/>
                  <a:gd name="connsiteY47" fmla="*/ 8481 h 10420"/>
                  <a:gd name="connsiteX48" fmla="*/ 6447 w 10000"/>
                  <a:gd name="connsiteY48" fmla="*/ 8541 h 10420"/>
                  <a:gd name="connsiteX49" fmla="*/ 7138 w 10000"/>
                  <a:gd name="connsiteY49" fmla="*/ 8723 h 10420"/>
                  <a:gd name="connsiteX50" fmla="*/ 7796 w 10000"/>
                  <a:gd name="connsiteY50" fmla="*/ 8965 h 10420"/>
                  <a:gd name="connsiteX51" fmla="*/ 8405 w 10000"/>
                  <a:gd name="connsiteY51" fmla="*/ 9268 h 10420"/>
                  <a:gd name="connsiteX52" fmla="*/ 8980 w 10000"/>
                  <a:gd name="connsiteY52" fmla="*/ 9572 h 10420"/>
                  <a:gd name="connsiteX53" fmla="*/ 9523 w 10000"/>
                  <a:gd name="connsiteY53" fmla="*/ 9996 h 10420"/>
                  <a:gd name="connsiteX54" fmla="*/ 10000 w 10000"/>
                  <a:gd name="connsiteY54" fmla="*/ 10420 h 10420"/>
                  <a:gd name="connsiteX55" fmla="*/ 10000 w 10000"/>
                  <a:gd name="connsiteY55" fmla="*/ 10420 h 10420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898 w 10000"/>
                  <a:gd name="connsiteY8" fmla="*/ 1352 h 10322"/>
                  <a:gd name="connsiteX9" fmla="*/ 8726 w 10000"/>
                  <a:gd name="connsiteY9" fmla="*/ 0 h 10322"/>
                  <a:gd name="connsiteX10" fmla="*/ 8125 w 10000"/>
                  <a:gd name="connsiteY10" fmla="*/ 504 h 10322"/>
                  <a:gd name="connsiteX11" fmla="*/ 8125 w 10000"/>
                  <a:gd name="connsiteY11" fmla="*/ 504 h 10322"/>
                  <a:gd name="connsiteX12" fmla="*/ 7648 w 10000"/>
                  <a:gd name="connsiteY12" fmla="*/ 807 h 10322"/>
                  <a:gd name="connsiteX13" fmla="*/ 7155 w 10000"/>
                  <a:gd name="connsiteY13" fmla="*/ 1110 h 10322"/>
                  <a:gd name="connsiteX14" fmla="*/ 6628 w 10000"/>
                  <a:gd name="connsiteY14" fmla="*/ 1292 h 10322"/>
                  <a:gd name="connsiteX15" fmla="*/ 6069 w 10000"/>
                  <a:gd name="connsiteY15" fmla="*/ 1413 h 10322"/>
                  <a:gd name="connsiteX16" fmla="*/ 6069 w 10000"/>
                  <a:gd name="connsiteY16" fmla="*/ 1413 h 10322"/>
                  <a:gd name="connsiteX17" fmla="*/ 5543 w 10000"/>
                  <a:gd name="connsiteY17" fmla="*/ 1534 h 10322"/>
                  <a:gd name="connsiteX18" fmla="*/ 5000 w 10000"/>
                  <a:gd name="connsiteY18" fmla="*/ 1534 h 10322"/>
                  <a:gd name="connsiteX19" fmla="*/ 5000 w 10000"/>
                  <a:gd name="connsiteY19" fmla="*/ 1534 h 10322"/>
                  <a:gd name="connsiteX20" fmla="*/ 4523 w 10000"/>
                  <a:gd name="connsiteY20" fmla="*/ 1534 h 10322"/>
                  <a:gd name="connsiteX21" fmla="*/ 4063 w 10000"/>
                  <a:gd name="connsiteY21" fmla="*/ 1474 h 10322"/>
                  <a:gd name="connsiteX22" fmla="*/ 4063 w 10000"/>
                  <a:gd name="connsiteY22" fmla="*/ 1474 h 10322"/>
                  <a:gd name="connsiteX23" fmla="*/ 3470 w 10000"/>
                  <a:gd name="connsiteY23" fmla="*/ 1292 h 10322"/>
                  <a:gd name="connsiteX24" fmla="*/ 2911 w 10000"/>
                  <a:gd name="connsiteY24" fmla="*/ 1110 h 10322"/>
                  <a:gd name="connsiteX25" fmla="*/ 2385 w 10000"/>
                  <a:gd name="connsiteY25" fmla="*/ 867 h 10322"/>
                  <a:gd name="connsiteX26" fmla="*/ 1875 w 10000"/>
                  <a:gd name="connsiteY26" fmla="*/ 504 h 10322"/>
                  <a:gd name="connsiteX27" fmla="*/ 1875 w 10000"/>
                  <a:gd name="connsiteY27" fmla="*/ 504 h 10322"/>
                  <a:gd name="connsiteX28" fmla="*/ 1271 w 10000"/>
                  <a:gd name="connsiteY28" fmla="*/ 52 h 10322"/>
                  <a:gd name="connsiteX29" fmla="*/ 1057 w 10000"/>
                  <a:gd name="connsiteY29" fmla="*/ 1181 h 10322"/>
                  <a:gd name="connsiteX30" fmla="*/ 872 w 10000"/>
                  <a:gd name="connsiteY30" fmla="*/ 2504 h 10322"/>
                  <a:gd name="connsiteX31" fmla="*/ 674 w 10000"/>
                  <a:gd name="connsiteY31" fmla="*/ 3655 h 10322"/>
                  <a:gd name="connsiteX32" fmla="*/ 493 w 10000"/>
                  <a:gd name="connsiteY32" fmla="*/ 4867 h 10322"/>
                  <a:gd name="connsiteX33" fmla="*/ 329 w 10000"/>
                  <a:gd name="connsiteY33" fmla="*/ 6201 h 10322"/>
                  <a:gd name="connsiteX34" fmla="*/ 197 w 10000"/>
                  <a:gd name="connsiteY34" fmla="*/ 7534 h 10322"/>
                  <a:gd name="connsiteX35" fmla="*/ 82 w 10000"/>
                  <a:gd name="connsiteY35" fmla="*/ 8928 h 10322"/>
                  <a:gd name="connsiteX36" fmla="*/ 0 w 10000"/>
                  <a:gd name="connsiteY36" fmla="*/ 10322 h 10322"/>
                  <a:gd name="connsiteX37" fmla="*/ 0 w 10000"/>
                  <a:gd name="connsiteY37" fmla="*/ 10322 h 10322"/>
                  <a:gd name="connsiteX38" fmla="*/ 477 w 10000"/>
                  <a:gd name="connsiteY38" fmla="*/ 9898 h 10322"/>
                  <a:gd name="connsiteX39" fmla="*/ 1020 w 10000"/>
                  <a:gd name="connsiteY39" fmla="*/ 9474 h 10322"/>
                  <a:gd name="connsiteX40" fmla="*/ 1595 w 10000"/>
                  <a:gd name="connsiteY40" fmla="*/ 9170 h 10322"/>
                  <a:gd name="connsiteX41" fmla="*/ 2204 w 10000"/>
                  <a:gd name="connsiteY41" fmla="*/ 8867 h 10322"/>
                  <a:gd name="connsiteX42" fmla="*/ 2862 w 10000"/>
                  <a:gd name="connsiteY42" fmla="*/ 8625 h 10322"/>
                  <a:gd name="connsiteX43" fmla="*/ 3553 w 10000"/>
                  <a:gd name="connsiteY43" fmla="*/ 8443 h 10322"/>
                  <a:gd name="connsiteX44" fmla="*/ 4260 w 10000"/>
                  <a:gd name="connsiteY44" fmla="*/ 8383 h 10322"/>
                  <a:gd name="connsiteX45" fmla="*/ 5000 w 10000"/>
                  <a:gd name="connsiteY45" fmla="*/ 8322 h 10322"/>
                  <a:gd name="connsiteX46" fmla="*/ 5000 w 10000"/>
                  <a:gd name="connsiteY46" fmla="*/ 8322 h 10322"/>
                  <a:gd name="connsiteX47" fmla="*/ 5740 w 10000"/>
                  <a:gd name="connsiteY47" fmla="*/ 8383 h 10322"/>
                  <a:gd name="connsiteX48" fmla="*/ 6447 w 10000"/>
                  <a:gd name="connsiteY48" fmla="*/ 8443 h 10322"/>
                  <a:gd name="connsiteX49" fmla="*/ 7138 w 10000"/>
                  <a:gd name="connsiteY49" fmla="*/ 8625 h 10322"/>
                  <a:gd name="connsiteX50" fmla="*/ 7796 w 10000"/>
                  <a:gd name="connsiteY50" fmla="*/ 8867 h 10322"/>
                  <a:gd name="connsiteX51" fmla="*/ 8405 w 10000"/>
                  <a:gd name="connsiteY51" fmla="*/ 9170 h 10322"/>
                  <a:gd name="connsiteX52" fmla="*/ 8980 w 10000"/>
                  <a:gd name="connsiteY52" fmla="*/ 9474 h 10322"/>
                  <a:gd name="connsiteX53" fmla="*/ 9523 w 10000"/>
                  <a:gd name="connsiteY53" fmla="*/ 9898 h 10322"/>
                  <a:gd name="connsiteX54" fmla="*/ 10000 w 10000"/>
                  <a:gd name="connsiteY54" fmla="*/ 10322 h 10322"/>
                  <a:gd name="connsiteX55" fmla="*/ 10000 w 10000"/>
                  <a:gd name="connsiteY55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898 w 10000"/>
                  <a:gd name="connsiteY8" fmla="*/ 1352 h 10322"/>
                  <a:gd name="connsiteX9" fmla="*/ 8726 w 10000"/>
                  <a:gd name="connsiteY9" fmla="*/ 0 h 10322"/>
                  <a:gd name="connsiteX10" fmla="*/ 8125 w 10000"/>
                  <a:gd name="connsiteY10" fmla="*/ 504 h 10322"/>
                  <a:gd name="connsiteX11" fmla="*/ 8125 w 10000"/>
                  <a:gd name="connsiteY11" fmla="*/ 504 h 10322"/>
                  <a:gd name="connsiteX12" fmla="*/ 7648 w 10000"/>
                  <a:gd name="connsiteY12" fmla="*/ 807 h 10322"/>
                  <a:gd name="connsiteX13" fmla="*/ 7155 w 10000"/>
                  <a:gd name="connsiteY13" fmla="*/ 1110 h 10322"/>
                  <a:gd name="connsiteX14" fmla="*/ 6628 w 10000"/>
                  <a:gd name="connsiteY14" fmla="*/ 1292 h 10322"/>
                  <a:gd name="connsiteX15" fmla="*/ 6069 w 10000"/>
                  <a:gd name="connsiteY15" fmla="*/ 1413 h 10322"/>
                  <a:gd name="connsiteX16" fmla="*/ 6069 w 10000"/>
                  <a:gd name="connsiteY16" fmla="*/ 1413 h 10322"/>
                  <a:gd name="connsiteX17" fmla="*/ 5543 w 10000"/>
                  <a:gd name="connsiteY17" fmla="*/ 1534 h 10322"/>
                  <a:gd name="connsiteX18" fmla="*/ 5000 w 10000"/>
                  <a:gd name="connsiteY18" fmla="*/ 1534 h 10322"/>
                  <a:gd name="connsiteX19" fmla="*/ 5000 w 10000"/>
                  <a:gd name="connsiteY19" fmla="*/ 1534 h 10322"/>
                  <a:gd name="connsiteX20" fmla="*/ 4523 w 10000"/>
                  <a:gd name="connsiteY20" fmla="*/ 1534 h 10322"/>
                  <a:gd name="connsiteX21" fmla="*/ 4063 w 10000"/>
                  <a:gd name="connsiteY21" fmla="*/ 1474 h 10322"/>
                  <a:gd name="connsiteX22" fmla="*/ 4063 w 10000"/>
                  <a:gd name="connsiteY22" fmla="*/ 1474 h 10322"/>
                  <a:gd name="connsiteX23" fmla="*/ 3470 w 10000"/>
                  <a:gd name="connsiteY23" fmla="*/ 1292 h 10322"/>
                  <a:gd name="connsiteX24" fmla="*/ 2911 w 10000"/>
                  <a:gd name="connsiteY24" fmla="*/ 1110 h 10322"/>
                  <a:gd name="connsiteX25" fmla="*/ 2385 w 10000"/>
                  <a:gd name="connsiteY25" fmla="*/ 867 h 10322"/>
                  <a:gd name="connsiteX26" fmla="*/ 1875 w 10000"/>
                  <a:gd name="connsiteY26" fmla="*/ 504 h 10322"/>
                  <a:gd name="connsiteX27" fmla="*/ 1875 w 10000"/>
                  <a:gd name="connsiteY27" fmla="*/ 504 h 10322"/>
                  <a:gd name="connsiteX28" fmla="*/ 1271 w 10000"/>
                  <a:gd name="connsiteY28" fmla="*/ 52 h 10322"/>
                  <a:gd name="connsiteX29" fmla="*/ 1057 w 10000"/>
                  <a:gd name="connsiteY29" fmla="*/ 1181 h 10322"/>
                  <a:gd name="connsiteX30" fmla="*/ 872 w 10000"/>
                  <a:gd name="connsiteY30" fmla="*/ 2504 h 10322"/>
                  <a:gd name="connsiteX31" fmla="*/ 674 w 10000"/>
                  <a:gd name="connsiteY31" fmla="*/ 3655 h 10322"/>
                  <a:gd name="connsiteX32" fmla="*/ 493 w 10000"/>
                  <a:gd name="connsiteY32" fmla="*/ 4867 h 10322"/>
                  <a:gd name="connsiteX33" fmla="*/ 329 w 10000"/>
                  <a:gd name="connsiteY33" fmla="*/ 6201 h 10322"/>
                  <a:gd name="connsiteX34" fmla="*/ 197 w 10000"/>
                  <a:gd name="connsiteY34" fmla="*/ 7534 h 10322"/>
                  <a:gd name="connsiteX35" fmla="*/ 82 w 10000"/>
                  <a:gd name="connsiteY35" fmla="*/ 8928 h 10322"/>
                  <a:gd name="connsiteX36" fmla="*/ 0 w 10000"/>
                  <a:gd name="connsiteY36" fmla="*/ 10322 h 10322"/>
                  <a:gd name="connsiteX37" fmla="*/ 0 w 10000"/>
                  <a:gd name="connsiteY37" fmla="*/ 10322 h 10322"/>
                  <a:gd name="connsiteX38" fmla="*/ 477 w 10000"/>
                  <a:gd name="connsiteY38" fmla="*/ 9898 h 10322"/>
                  <a:gd name="connsiteX39" fmla="*/ 1020 w 10000"/>
                  <a:gd name="connsiteY39" fmla="*/ 9474 h 10322"/>
                  <a:gd name="connsiteX40" fmla="*/ 1595 w 10000"/>
                  <a:gd name="connsiteY40" fmla="*/ 9170 h 10322"/>
                  <a:gd name="connsiteX41" fmla="*/ 2204 w 10000"/>
                  <a:gd name="connsiteY41" fmla="*/ 8867 h 10322"/>
                  <a:gd name="connsiteX42" fmla="*/ 2862 w 10000"/>
                  <a:gd name="connsiteY42" fmla="*/ 8625 h 10322"/>
                  <a:gd name="connsiteX43" fmla="*/ 3553 w 10000"/>
                  <a:gd name="connsiteY43" fmla="*/ 8443 h 10322"/>
                  <a:gd name="connsiteX44" fmla="*/ 4260 w 10000"/>
                  <a:gd name="connsiteY44" fmla="*/ 8383 h 10322"/>
                  <a:gd name="connsiteX45" fmla="*/ 5000 w 10000"/>
                  <a:gd name="connsiteY45" fmla="*/ 8322 h 10322"/>
                  <a:gd name="connsiteX46" fmla="*/ 5000 w 10000"/>
                  <a:gd name="connsiteY46" fmla="*/ 8322 h 10322"/>
                  <a:gd name="connsiteX47" fmla="*/ 5740 w 10000"/>
                  <a:gd name="connsiteY47" fmla="*/ 8383 h 10322"/>
                  <a:gd name="connsiteX48" fmla="*/ 6447 w 10000"/>
                  <a:gd name="connsiteY48" fmla="*/ 8443 h 10322"/>
                  <a:gd name="connsiteX49" fmla="*/ 7138 w 10000"/>
                  <a:gd name="connsiteY49" fmla="*/ 8625 h 10322"/>
                  <a:gd name="connsiteX50" fmla="*/ 7796 w 10000"/>
                  <a:gd name="connsiteY50" fmla="*/ 8867 h 10322"/>
                  <a:gd name="connsiteX51" fmla="*/ 8405 w 10000"/>
                  <a:gd name="connsiteY51" fmla="*/ 9170 h 10322"/>
                  <a:gd name="connsiteX52" fmla="*/ 8980 w 10000"/>
                  <a:gd name="connsiteY52" fmla="*/ 9474 h 10322"/>
                  <a:gd name="connsiteX53" fmla="*/ 9523 w 10000"/>
                  <a:gd name="connsiteY53" fmla="*/ 9898 h 10322"/>
                  <a:gd name="connsiteX54" fmla="*/ 10000 w 10000"/>
                  <a:gd name="connsiteY54" fmla="*/ 10322 h 10322"/>
                  <a:gd name="connsiteX55" fmla="*/ 10000 w 10000"/>
                  <a:gd name="connsiteY55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898 w 10000"/>
                  <a:gd name="connsiteY8" fmla="*/ 1352 h 10322"/>
                  <a:gd name="connsiteX9" fmla="*/ 8726 w 10000"/>
                  <a:gd name="connsiteY9" fmla="*/ 0 h 10322"/>
                  <a:gd name="connsiteX10" fmla="*/ 8125 w 10000"/>
                  <a:gd name="connsiteY10" fmla="*/ 504 h 10322"/>
                  <a:gd name="connsiteX11" fmla="*/ 8125 w 10000"/>
                  <a:gd name="connsiteY11" fmla="*/ 504 h 10322"/>
                  <a:gd name="connsiteX12" fmla="*/ 7648 w 10000"/>
                  <a:gd name="connsiteY12" fmla="*/ 807 h 10322"/>
                  <a:gd name="connsiteX13" fmla="*/ 7155 w 10000"/>
                  <a:gd name="connsiteY13" fmla="*/ 1110 h 10322"/>
                  <a:gd name="connsiteX14" fmla="*/ 6628 w 10000"/>
                  <a:gd name="connsiteY14" fmla="*/ 1292 h 10322"/>
                  <a:gd name="connsiteX15" fmla="*/ 6069 w 10000"/>
                  <a:gd name="connsiteY15" fmla="*/ 1413 h 10322"/>
                  <a:gd name="connsiteX16" fmla="*/ 6069 w 10000"/>
                  <a:gd name="connsiteY16" fmla="*/ 1413 h 10322"/>
                  <a:gd name="connsiteX17" fmla="*/ 5543 w 10000"/>
                  <a:gd name="connsiteY17" fmla="*/ 1534 h 10322"/>
                  <a:gd name="connsiteX18" fmla="*/ 5000 w 10000"/>
                  <a:gd name="connsiteY18" fmla="*/ 1534 h 10322"/>
                  <a:gd name="connsiteX19" fmla="*/ 5000 w 10000"/>
                  <a:gd name="connsiteY19" fmla="*/ 1534 h 10322"/>
                  <a:gd name="connsiteX20" fmla="*/ 4523 w 10000"/>
                  <a:gd name="connsiteY20" fmla="*/ 1534 h 10322"/>
                  <a:gd name="connsiteX21" fmla="*/ 4063 w 10000"/>
                  <a:gd name="connsiteY21" fmla="*/ 1474 h 10322"/>
                  <a:gd name="connsiteX22" fmla="*/ 4063 w 10000"/>
                  <a:gd name="connsiteY22" fmla="*/ 1474 h 10322"/>
                  <a:gd name="connsiteX23" fmla="*/ 3470 w 10000"/>
                  <a:gd name="connsiteY23" fmla="*/ 1292 h 10322"/>
                  <a:gd name="connsiteX24" fmla="*/ 2911 w 10000"/>
                  <a:gd name="connsiteY24" fmla="*/ 1110 h 10322"/>
                  <a:gd name="connsiteX25" fmla="*/ 2385 w 10000"/>
                  <a:gd name="connsiteY25" fmla="*/ 867 h 10322"/>
                  <a:gd name="connsiteX26" fmla="*/ 1875 w 10000"/>
                  <a:gd name="connsiteY26" fmla="*/ 504 h 10322"/>
                  <a:gd name="connsiteX27" fmla="*/ 1875 w 10000"/>
                  <a:gd name="connsiteY27" fmla="*/ 504 h 10322"/>
                  <a:gd name="connsiteX28" fmla="*/ 1271 w 10000"/>
                  <a:gd name="connsiteY28" fmla="*/ 52 h 10322"/>
                  <a:gd name="connsiteX29" fmla="*/ 1057 w 10000"/>
                  <a:gd name="connsiteY29" fmla="*/ 1181 h 10322"/>
                  <a:gd name="connsiteX30" fmla="*/ 674 w 10000"/>
                  <a:gd name="connsiteY30" fmla="*/ 3655 h 10322"/>
                  <a:gd name="connsiteX31" fmla="*/ 493 w 10000"/>
                  <a:gd name="connsiteY31" fmla="*/ 4867 h 10322"/>
                  <a:gd name="connsiteX32" fmla="*/ 329 w 10000"/>
                  <a:gd name="connsiteY32" fmla="*/ 6201 h 10322"/>
                  <a:gd name="connsiteX33" fmla="*/ 197 w 10000"/>
                  <a:gd name="connsiteY33" fmla="*/ 7534 h 10322"/>
                  <a:gd name="connsiteX34" fmla="*/ 82 w 10000"/>
                  <a:gd name="connsiteY34" fmla="*/ 8928 h 10322"/>
                  <a:gd name="connsiteX35" fmla="*/ 0 w 10000"/>
                  <a:gd name="connsiteY35" fmla="*/ 10322 h 10322"/>
                  <a:gd name="connsiteX36" fmla="*/ 0 w 10000"/>
                  <a:gd name="connsiteY36" fmla="*/ 10322 h 10322"/>
                  <a:gd name="connsiteX37" fmla="*/ 477 w 10000"/>
                  <a:gd name="connsiteY37" fmla="*/ 9898 h 10322"/>
                  <a:gd name="connsiteX38" fmla="*/ 1020 w 10000"/>
                  <a:gd name="connsiteY38" fmla="*/ 9474 h 10322"/>
                  <a:gd name="connsiteX39" fmla="*/ 1595 w 10000"/>
                  <a:gd name="connsiteY39" fmla="*/ 9170 h 10322"/>
                  <a:gd name="connsiteX40" fmla="*/ 2204 w 10000"/>
                  <a:gd name="connsiteY40" fmla="*/ 8867 h 10322"/>
                  <a:gd name="connsiteX41" fmla="*/ 2862 w 10000"/>
                  <a:gd name="connsiteY41" fmla="*/ 8625 h 10322"/>
                  <a:gd name="connsiteX42" fmla="*/ 3553 w 10000"/>
                  <a:gd name="connsiteY42" fmla="*/ 8443 h 10322"/>
                  <a:gd name="connsiteX43" fmla="*/ 4260 w 10000"/>
                  <a:gd name="connsiteY43" fmla="*/ 8383 h 10322"/>
                  <a:gd name="connsiteX44" fmla="*/ 5000 w 10000"/>
                  <a:gd name="connsiteY44" fmla="*/ 8322 h 10322"/>
                  <a:gd name="connsiteX45" fmla="*/ 5000 w 10000"/>
                  <a:gd name="connsiteY45" fmla="*/ 8322 h 10322"/>
                  <a:gd name="connsiteX46" fmla="*/ 5740 w 10000"/>
                  <a:gd name="connsiteY46" fmla="*/ 8383 h 10322"/>
                  <a:gd name="connsiteX47" fmla="*/ 6447 w 10000"/>
                  <a:gd name="connsiteY47" fmla="*/ 8443 h 10322"/>
                  <a:gd name="connsiteX48" fmla="*/ 7138 w 10000"/>
                  <a:gd name="connsiteY48" fmla="*/ 8625 h 10322"/>
                  <a:gd name="connsiteX49" fmla="*/ 7796 w 10000"/>
                  <a:gd name="connsiteY49" fmla="*/ 8867 h 10322"/>
                  <a:gd name="connsiteX50" fmla="*/ 8405 w 10000"/>
                  <a:gd name="connsiteY50" fmla="*/ 9170 h 10322"/>
                  <a:gd name="connsiteX51" fmla="*/ 8980 w 10000"/>
                  <a:gd name="connsiteY51" fmla="*/ 9474 h 10322"/>
                  <a:gd name="connsiteX52" fmla="*/ 9523 w 10000"/>
                  <a:gd name="connsiteY52" fmla="*/ 9898 h 10322"/>
                  <a:gd name="connsiteX53" fmla="*/ 10000 w 10000"/>
                  <a:gd name="connsiteY53" fmla="*/ 10322 h 10322"/>
                  <a:gd name="connsiteX54" fmla="*/ 10000 w 10000"/>
                  <a:gd name="connsiteY54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726 w 10000"/>
                  <a:gd name="connsiteY8" fmla="*/ 0 h 10322"/>
                  <a:gd name="connsiteX9" fmla="*/ 8125 w 10000"/>
                  <a:gd name="connsiteY9" fmla="*/ 504 h 10322"/>
                  <a:gd name="connsiteX10" fmla="*/ 8125 w 10000"/>
                  <a:gd name="connsiteY10" fmla="*/ 504 h 10322"/>
                  <a:gd name="connsiteX11" fmla="*/ 7648 w 10000"/>
                  <a:gd name="connsiteY11" fmla="*/ 807 h 10322"/>
                  <a:gd name="connsiteX12" fmla="*/ 7155 w 10000"/>
                  <a:gd name="connsiteY12" fmla="*/ 1110 h 10322"/>
                  <a:gd name="connsiteX13" fmla="*/ 6628 w 10000"/>
                  <a:gd name="connsiteY13" fmla="*/ 1292 h 10322"/>
                  <a:gd name="connsiteX14" fmla="*/ 6069 w 10000"/>
                  <a:gd name="connsiteY14" fmla="*/ 1413 h 10322"/>
                  <a:gd name="connsiteX15" fmla="*/ 6069 w 10000"/>
                  <a:gd name="connsiteY15" fmla="*/ 1413 h 10322"/>
                  <a:gd name="connsiteX16" fmla="*/ 5543 w 10000"/>
                  <a:gd name="connsiteY16" fmla="*/ 1534 h 10322"/>
                  <a:gd name="connsiteX17" fmla="*/ 5000 w 10000"/>
                  <a:gd name="connsiteY17" fmla="*/ 1534 h 10322"/>
                  <a:gd name="connsiteX18" fmla="*/ 5000 w 10000"/>
                  <a:gd name="connsiteY18" fmla="*/ 1534 h 10322"/>
                  <a:gd name="connsiteX19" fmla="*/ 4523 w 10000"/>
                  <a:gd name="connsiteY19" fmla="*/ 1534 h 10322"/>
                  <a:gd name="connsiteX20" fmla="*/ 4063 w 10000"/>
                  <a:gd name="connsiteY20" fmla="*/ 1474 h 10322"/>
                  <a:gd name="connsiteX21" fmla="*/ 4063 w 10000"/>
                  <a:gd name="connsiteY21" fmla="*/ 1474 h 10322"/>
                  <a:gd name="connsiteX22" fmla="*/ 3470 w 10000"/>
                  <a:gd name="connsiteY22" fmla="*/ 1292 h 10322"/>
                  <a:gd name="connsiteX23" fmla="*/ 2911 w 10000"/>
                  <a:gd name="connsiteY23" fmla="*/ 1110 h 10322"/>
                  <a:gd name="connsiteX24" fmla="*/ 2385 w 10000"/>
                  <a:gd name="connsiteY24" fmla="*/ 867 h 10322"/>
                  <a:gd name="connsiteX25" fmla="*/ 1875 w 10000"/>
                  <a:gd name="connsiteY25" fmla="*/ 504 h 10322"/>
                  <a:gd name="connsiteX26" fmla="*/ 1875 w 10000"/>
                  <a:gd name="connsiteY26" fmla="*/ 504 h 10322"/>
                  <a:gd name="connsiteX27" fmla="*/ 1271 w 10000"/>
                  <a:gd name="connsiteY27" fmla="*/ 52 h 10322"/>
                  <a:gd name="connsiteX28" fmla="*/ 1057 w 10000"/>
                  <a:gd name="connsiteY28" fmla="*/ 1181 h 10322"/>
                  <a:gd name="connsiteX29" fmla="*/ 674 w 10000"/>
                  <a:gd name="connsiteY29" fmla="*/ 3655 h 10322"/>
                  <a:gd name="connsiteX30" fmla="*/ 493 w 10000"/>
                  <a:gd name="connsiteY30" fmla="*/ 4867 h 10322"/>
                  <a:gd name="connsiteX31" fmla="*/ 329 w 10000"/>
                  <a:gd name="connsiteY31" fmla="*/ 6201 h 10322"/>
                  <a:gd name="connsiteX32" fmla="*/ 197 w 10000"/>
                  <a:gd name="connsiteY32" fmla="*/ 7534 h 10322"/>
                  <a:gd name="connsiteX33" fmla="*/ 82 w 10000"/>
                  <a:gd name="connsiteY33" fmla="*/ 8928 h 10322"/>
                  <a:gd name="connsiteX34" fmla="*/ 0 w 10000"/>
                  <a:gd name="connsiteY34" fmla="*/ 10322 h 10322"/>
                  <a:gd name="connsiteX35" fmla="*/ 0 w 10000"/>
                  <a:gd name="connsiteY35" fmla="*/ 10322 h 10322"/>
                  <a:gd name="connsiteX36" fmla="*/ 477 w 10000"/>
                  <a:gd name="connsiteY36" fmla="*/ 9898 h 10322"/>
                  <a:gd name="connsiteX37" fmla="*/ 1020 w 10000"/>
                  <a:gd name="connsiteY37" fmla="*/ 9474 h 10322"/>
                  <a:gd name="connsiteX38" fmla="*/ 1595 w 10000"/>
                  <a:gd name="connsiteY38" fmla="*/ 9170 h 10322"/>
                  <a:gd name="connsiteX39" fmla="*/ 2204 w 10000"/>
                  <a:gd name="connsiteY39" fmla="*/ 8867 h 10322"/>
                  <a:gd name="connsiteX40" fmla="*/ 2862 w 10000"/>
                  <a:gd name="connsiteY40" fmla="*/ 8625 h 10322"/>
                  <a:gd name="connsiteX41" fmla="*/ 3553 w 10000"/>
                  <a:gd name="connsiteY41" fmla="*/ 8443 h 10322"/>
                  <a:gd name="connsiteX42" fmla="*/ 4260 w 10000"/>
                  <a:gd name="connsiteY42" fmla="*/ 8383 h 10322"/>
                  <a:gd name="connsiteX43" fmla="*/ 5000 w 10000"/>
                  <a:gd name="connsiteY43" fmla="*/ 8322 h 10322"/>
                  <a:gd name="connsiteX44" fmla="*/ 5000 w 10000"/>
                  <a:gd name="connsiteY44" fmla="*/ 8322 h 10322"/>
                  <a:gd name="connsiteX45" fmla="*/ 5740 w 10000"/>
                  <a:gd name="connsiteY45" fmla="*/ 8383 h 10322"/>
                  <a:gd name="connsiteX46" fmla="*/ 6447 w 10000"/>
                  <a:gd name="connsiteY46" fmla="*/ 8443 h 10322"/>
                  <a:gd name="connsiteX47" fmla="*/ 7138 w 10000"/>
                  <a:gd name="connsiteY47" fmla="*/ 8625 h 10322"/>
                  <a:gd name="connsiteX48" fmla="*/ 7796 w 10000"/>
                  <a:gd name="connsiteY48" fmla="*/ 8867 h 10322"/>
                  <a:gd name="connsiteX49" fmla="*/ 8405 w 10000"/>
                  <a:gd name="connsiteY49" fmla="*/ 9170 h 10322"/>
                  <a:gd name="connsiteX50" fmla="*/ 8980 w 10000"/>
                  <a:gd name="connsiteY50" fmla="*/ 9474 h 10322"/>
                  <a:gd name="connsiteX51" fmla="*/ 9523 w 10000"/>
                  <a:gd name="connsiteY51" fmla="*/ 9898 h 10322"/>
                  <a:gd name="connsiteX52" fmla="*/ 10000 w 10000"/>
                  <a:gd name="connsiteY52" fmla="*/ 10322 h 10322"/>
                  <a:gd name="connsiteX53" fmla="*/ 10000 w 10000"/>
                  <a:gd name="connsiteY53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128 w 10000"/>
                  <a:gd name="connsiteY6" fmla="*/ 2504 h 10322"/>
                  <a:gd name="connsiteX7" fmla="*/ 8726 w 10000"/>
                  <a:gd name="connsiteY7" fmla="*/ 0 h 10322"/>
                  <a:gd name="connsiteX8" fmla="*/ 8125 w 10000"/>
                  <a:gd name="connsiteY8" fmla="*/ 504 h 10322"/>
                  <a:gd name="connsiteX9" fmla="*/ 8125 w 10000"/>
                  <a:gd name="connsiteY9" fmla="*/ 504 h 10322"/>
                  <a:gd name="connsiteX10" fmla="*/ 7648 w 10000"/>
                  <a:gd name="connsiteY10" fmla="*/ 807 h 10322"/>
                  <a:gd name="connsiteX11" fmla="*/ 7155 w 10000"/>
                  <a:gd name="connsiteY11" fmla="*/ 1110 h 10322"/>
                  <a:gd name="connsiteX12" fmla="*/ 6628 w 10000"/>
                  <a:gd name="connsiteY12" fmla="*/ 1292 h 10322"/>
                  <a:gd name="connsiteX13" fmla="*/ 6069 w 10000"/>
                  <a:gd name="connsiteY13" fmla="*/ 1413 h 10322"/>
                  <a:gd name="connsiteX14" fmla="*/ 6069 w 10000"/>
                  <a:gd name="connsiteY14" fmla="*/ 1413 h 10322"/>
                  <a:gd name="connsiteX15" fmla="*/ 5543 w 10000"/>
                  <a:gd name="connsiteY15" fmla="*/ 1534 h 10322"/>
                  <a:gd name="connsiteX16" fmla="*/ 5000 w 10000"/>
                  <a:gd name="connsiteY16" fmla="*/ 1534 h 10322"/>
                  <a:gd name="connsiteX17" fmla="*/ 5000 w 10000"/>
                  <a:gd name="connsiteY17" fmla="*/ 1534 h 10322"/>
                  <a:gd name="connsiteX18" fmla="*/ 4523 w 10000"/>
                  <a:gd name="connsiteY18" fmla="*/ 1534 h 10322"/>
                  <a:gd name="connsiteX19" fmla="*/ 4063 w 10000"/>
                  <a:gd name="connsiteY19" fmla="*/ 1474 h 10322"/>
                  <a:gd name="connsiteX20" fmla="*/ 4063 w 10000"/>
                  <a:gd name="connsiteY20" fmla="*/ 1474 h 10322"/>
                  <a:gd name="connsiteX21" fmla="*/ 3470 w 10000"/>
                  <a:gd name="connsiteY21" fmla="*/ 1292 h 10322"/>
                  <a:gd name="connsiteX22" fmla="*/ 2911 w 10000"/>
                  <a:gd name="connsiteY22" fmla="*/ 1110 h 10322"/>
                  <a:gd name="connsiteX23" fmla="*/ 2385 w 10000"/>
                  <a:gd name="connsiteY23" fmla="*/ 867 h 10322"/>
                  <a:gd name="connsiteX24" fmla="*/ 1875 w 10000"/>
                  <a:gd name="connsiteY24" fmla="*/ 504 h 10322"/>
                  <a:gd name="connsiteX25" fmla="*/ 1875 w 10000"/>
                  <a:gd name="connsiteY25" fmla="*/ 504 h 10322"/>
                  <a:gd name="connsiteX26" fmla="*/ 1271 w 10000"/>
                  <a:gd name="connsiteY26" fmla="*/ 52 h 10322"/>
                  <a:gd name="connsiteX27" fmla="*/ 1057 w 10000"/>
                  <a:gd name="connsiteY27" fmla="*/ 1181 h 10322"/>
                  <a:gd name="connsiteX28" fmla="*/ 674 w 10000"/>
                  <a:gd name="connsiteY28" fmla="*/ 3655 h 10322"/>
                  <a:gd name="connsiteX29" fmla="*/ 493 w 10000"/>
                  <a:gd name="connsiteY29" fmla="*/ 4867 h 10322"/>
                  <a:gd name="connsiteX30" fmla="*/ 329 w 10000"/>
                  <a:gd name="connsiteY30" fmla="*/ 6201 h 10322"/>
                  <a:gd name="connsiteX31" fmla="*/ 197 w 10000"/>
                  <a:gd name="connsiteY31" fmla="*/ 7534 h 10322"/>
                  <a:gd name="connsiteX32" fmla="*/ 82 w 10000"/>
                  <a:gd name="connsiteY32" fmla="*/ 8928 h 10322"/>
                  <a:gd name="connsiteX33" fmla="*/ 0 w 10000"/>
                  <a:gd name="connsiteY33" fmla="*/ 10322 h 10322"/>
                  <a:gd name="connsiteX34" fmla="*/ 0 w 10000"/>
                  <a:gd name="connsiteY34" fmla="*/ 10322 h 10322"/>
                  <a:gd name="connsiteX35" fmla="*/ 477 w 10000"/>
                  <a:gd name="connsiteY35" fmla="*/ 9898 h 10322"/>
                  <a:gd name="connsiteX36" fmla="*/ 1020 w 10000"/>
                  <a:gd name="connsiteY36" fmla="*/ 9474 h 10322"/>
                  <a:gd name="connsiteX37" fmla="*/ 1595 w 10000"/>
                  <a:gd name="connsiteY37" fmla="*/ 9170 h 10322"/>
                  <a:gd name="connsiteX38" fmla="*/ 2204 w 10000"/>
                  <a:gd name="connsiteY38" fmla="*/ 8867 h 10322"/>
                  <a:gd name="connsiteX39" fmla="*/ 2862 w 10000"/>
                  <a:gd name="connsiteY39" fmla="*/ 8625 h 10322"/>
                  <a:gd name="connsiteX40" fmla="*/ 3553 w 10000"/>
                  <a:gd name="connsiteY40" fmla="*/ 8443 h 10322"/>
                  <a:gd name="connsiteX41" fmla="*/ 4260 w 10000"/>
                  <a:gd name="connsiteY41" fmla="*/ 8383 h 10322"/>
                  <a:gd name="connsiteX42" fmla="*/ 5000 w 10000"/>
                  <a:gd name="connsiteY42" fmla="*/ 8322 h 10322"/>
                  <a:gd name="connsiteX43" fmla="*/ 5000 w 10000"/>
                  <a:gd name="connsiteY43" fmla="*/ 8322 h 10322"/>
                  <a:gd name="connsiteX44" fmla="*/ 5740 w 10000"/>
                  <a:gd name="connsiteY44" fmla="*/ 8383 h 10322"/>
                  <a:gd name="connsiteX45" fmla="*/ 6447 w 10000"/>
                  <a:gd name="connsiteY45" fmla="*/ 8443 h 10322"/>
                  <a:gd name="connsiteX46" fmla="*/ 7138 w 10000"/>
                  <a:gd name="connsiteY46" fmla="*/ 8625 h 10322"/>
                  <a:gd name="connsiteX47" fmla="*/ 7796 w 10000"/>
                  <a:gd name="connsiteY47" fmla="*/ 8867 h 10322"/>
                  <a:gd name="connsiteX48" fmla="*/ 8405 w 10000"/>
                  <a:gd name="connsiteY48" fmla="*/ 9170 h 10322"/>
                  <a:gd name="connsiteX49" fmla="*/ 8980 w 10000"/>
                  <a:gd name="connsiteY49" fmla="*/ 9474 h 10322"/>
                  <a:gd name="connsiteX50" fmla="*/ 9523 w 10000"/>
                  <a:gd name="connsiteY50" fmla="*/ 9898 h 10322"/>
                  <a:gd name="connsiteX51" fmla="*/ 10000 w 10000"/>
                  <a:gd name="connsiteY51" fmla="*/ 10322 h 10322"/>
                  <a:gd name="connsiteX52" fmla="*/ 10000 w 10000"/>
                  <a:gd name="connsiteY52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507 w 10000"/>
                  <a:gd name="connsiteY4" fmla="*/ 4867 h 10322"/>
                  <a:gd name="connsiteX5" fmla="*/ 9128 w 10000"/>
                  <a:gd name="connsiteY5" fmla="*/ 2504 h 10322"/>
                  <a:gd name="connsiteX6" fmla="*/ 8726 w 10000"/>
                  <a:gd name="connsiteY6" fmla="*/ 0 h 10322"/>
                  <a:gd name="connsiteX7" fmla="*/ 8125 w 10000"/>
                  <a:gd name="connsiteY7" fmla="*/ 504 h 10322"/>
                  <a:gd name="connsiteX8" fmla="*/ 8125 w 10000"/>
                  <a:gd name="connsiteY8" fmla="*/ 504 h 10322"/>
                  <a:gd name="connsiteX9" fmla="*/ 7648 w 10000"/>
                  <a:gd name="connsiteY9" fmla="*/ 807 h 10322"/>
                  <a:gd name="connsiteX10" fmla="*/ 7155 w 10000"/>
                  <a:gd name="connsiteY10" fmla="*/ 1110 h 10322"/>
                  <a:gd name="connsiteX11" fmla="*/ 6628 w 10000"/>
                  <a:gd name="connsiteY11" fmla="*/ 1292 h 10322"/>
                  <a:gd name="connsiteX12" fmla="*/ 6069 w 10000"/>
                  <a:gd name="connsiteY12" fmla="*/ 1413 h 10322"/>
                  <a:gd name="connsiteX13" fmla="*/ 6069 w 10000"/>
                  <a:gd name="connsiteY13" fmla="*/ 1413 h 10322"/>
                  <a:gd name="connsiteX14" fmla="*/ 5543 w 10000"/>
                  <a:gd name="connsiteY14" fmla="*/ 1534 h 10322"/>
                  <a:gd name="connsiteX15" fmla="*/ 5000 w 10000"/>
                  <a:gd name="connsiteY15" fmla="*/ 1534 h 10322"/>
                  <a:gd name="connsiteX16" fmla="*/ 5000 w 10000"/>
                  <a:gd name="connsiteY16" fmla="*/ 1534 h 10322"/>
                  <a:gd name="connsiteX17" fmla="*/ 4523 w 10000"/>
                  <a:gd name="connsiteY17" fmla="*/ 1534 h 10322"/>
                  <a:gd name="connsiteX18" fmla="*/ 4063 w 10000"/>
                  <a:gd name="connsiteY18" fmla="*/ 1474 h 10322"/>
                  <a:gd name="connsiteX19" fmla="*/ 4063 w 10000"/>
                  <a:gd name="connsiteY19" fmla="*/ 1474 h 10322"/>
                  <a:gd name="connsiteX20" fmla="*/ 3470 w 10000"/>
                  <a:gd name="connsiteY20" fmla="*/ 1292 h 10322"/>
                  <a:gd name="connsiteX21" fmla="*/ 2911 w 10000"/>
                  <a:gd name="connsiteY21" fmla="*/ 1110 h 10322"/>
                  <a:gd name="connsiteX22" fmla="*/ 2385 w 10000"/>
                  <a:gd name="connsiteY22" fmla="*/ 867 h 10322"/>
                  <a:gd name="connsiteX23" fmla="*/ 1875 w 10000"/>
                  <a:gd name="connsiteY23" fmla="*/ 504 h 10322"/>
                  <a:gd name="connsiteX24" fmla="*/ 1875 w 10000"/>
                  <a:gd name="connsiteY24" fmla="*/ 504 h 10322"/>
                  <a:gd name="connsiteX25" fmla="*/ 1271 w 10000"/>
                  <a:gd name="connsiteY25" fmla="*/ 52 h 10322"/>
                  <a:gd name="connsiteX26" fmla="*/ 1057 w 10000"/>
                  <a:gd name="connsiteY26" fmla="*/ 1181 h 10322"/>
                  <a:gd name="connsiteX27" fmla="*/ 674 w 10000"/>
                  <a:gd name="connsiteY27" fmla="*/ 3655 h 10322"/>
                  <a:gd name="connsiteX28" fmla="*/ 493 w 10000"/>
                  <a:gd name="connsiteY28" fmla="*/ 4867 h 10322"/>
                  <a:gd name="connsiteX29" fmla="*/ 329 w 10000"/>
                  <a:gd name="connsiteY29" fmla="*/ 6201 h 10322"/>
                  <a:gd name="connsiteX30" fmla="*/ 197 w 10000"/>
                  <a:gd name="connsiteY30" fmla="*/ 7534 h 10322"/>
                  <a:gd name="connsiteX31" fmla="*/ 82 w 10000"/>
                  <a:gd name="connsiteY31" fmla="*/ 8928 h 10322"/>
                  <a:gd name="connsiteX32" fmla="*/ 0 w 10000"/>
                  <a:gd name="connsiteY32" fmla="*/ 10322 h 10322"/>
                  <a:gd name="connsiteX33" fmla="*/ 0 w 10000"/>
                  <a:gd name="connsiteY33" fmla="*/ 10322 h 10322"/>
                  <a:gd name="connsiteX34" fmla="*/ 477 w 10000"/>
                  <a:gd name="connsiteY34" fmla="*/ 9898 h 10322"/>
                  <a:gd name="connsiteX35" fmla="*/ 1020 w 10000"/>
                  <a:gd name="connsiteY35" fmla="*/ 9474 h 10322"/>
                  <a:gd name="connsiteX36" fmla="*/ 1595 w 10000"/>
                  <a:gd name="connsiteY36" fmla="*/ 9170 h 10322"/>
                  <a:gd name="connsiteX37" fmla="*/ 2204 w 10000"/>
                  <a:gd name="connsiteY37" fmla="*/ 8867 h 10322"/>
                  <a:gd name="connsiteX38" fmla="*/ 2862 w 10000"/>
                  <a:gd name="connsiteY38" fmla="*/ 8625 h 10322"/>
                  <a:gd name="connsiteX39" fmla="*/ 3553 w 10000"/>
                  <a:gd name="connsiteY39" fmla="*/ 8443 h 10322"/>
                  <a:gd name="connsiteX40" fmla="*/ 4260 w 10000"/>
                  <a:gd name="connsiteY40" fmla="*/ 8383 h 10322"/>
                  <a:gd name="connsiteX41" fmla="*/ 5000 w 10000"/>
                  <a:gd name="connsiteY41" fmla="*/ 8322 h 10322"/>
                  <a:gd name="connsiteX42" fmla="*/ 5000 w 10000"/>
                  <a:gd name="connsiteY42" fmla="*/ 8322 h 10322"/>
                  <a:gd name="connsiteX43" fmla="*/ 5740 w 10000"/>
                  <a:gd name="connsiteY43" fmla="*/ 8383 h 10322"/>
                  <a:gd name="connsiteX44" fmla="*/ 6447 w 10000"/>
                  <a:gd name="connsiteY44" fmla="*/ 8443 h 10322"/>
                  <a:gd name="connsiteX45" fmla="*/ 7138 w 10000"/>
                  <a:gd name="connsiteY45" fmla="*/ 8625 h 10322"/>
                  <a:gd name="connsiteX46" fmla="*/ 7796 w 10000"/>
                  <a:gd name="connsiteY46" fmla="*/ 8867 h 10322"/>
                  <a:gd name="connsiteX47" fmla="*/ 8405 w 10000"/>
                  <a:gd name="connsiteY47" fmla="*/ 9170 h 10322"/>
                  <a:gd name="connsiteX48" fmla="*/ 8980 w 10000"/>
                  <a:gd name="connsiteY48" fmla="*/ 9474 h 10322"/>
                  <a:gd name="connsiteX49" fmla="*/ 9523 w 10000"/>
                  <a:gd name="connsiteY49" fmla="*/ 9898 h 10322"/>
                  <a:gd name="connsiteX50" fmla="*/ 10000 w 10000"/>
                  <a:gd name="connsiteY50" fmla="*/ 10322 h 10322"/>
                  <a:gd name="connsiteX51" fmla="*/ 10000 w 10000"/>
                  <a:gd name="connsiteY51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507 w 10000"/>
                  <a:gd name="connsiteY4" fmla="*/ 4867 h 10322"/>
                  <a:gd name="connsiteX5" fmla="*/ 9128 w 10000"/>
                  <a:gd name="connsiteY5" fmla="*/ 2504 h 10322"/>
                  <a:gd name="connsiteX6" fmla="*/ 8726 w 10000"/>
                  <a:gd name="connsiteY6" fmla="*/ 0 h 10322"/>
                  <a:gd name="connsiteX7" fmla="*/ 8125 w 10000"/>
                  <a:gd name="connsiteY7" fmla="*/ 504 h 10322"/>
                  <a:gd name="connsiteX8" fmla="*/ 8125 w 10000"/>
                  <a:gd name="connsiteY8" fmla="*/ 504 h 10322"/>
                  <a:gd name="connsiteX9" fmla="*/ 7648 w 10000"/>
                  <a:gd name="connsiteY9" fmla="*/ 807 h 10322"/>
                  <a:gd name="connsiteX10" fmla="*/ 7155 w 10000"/>
                  <a:gd name="connsiteY10" fmla="*/ 1110 h 10322"/>
                  <a:gd name="connsiteX11" fmla="*/ 6628 w 10000"/>
                  <a:gd name="connsiteY11" fmla="*/ 1292 h 10322"/>
                  <a:gd name="connsiteX12" fmla="*/ 6069 w 10000"/>
                  <a:gd name="connsiteY12" fmla="*/ 1413 h 10322"/>
                  <a:gd name="connsiteX13" fmla="*/ 6069 w 10000"/>
                  <a:gd name="connsiteY13" fmla="*/ 1413 h 10322"/>
                  <a:gd name="connsiteX14" fmla="*/ 5543 w 10000"/>
                  <a:gd name="connsiteY14" fmla="*/ 1534 h 10322"/>
                  <a:gd name="connsiteX15" fmla="*/ 5000 w 10000"/>
                  <a:gd name="connsiteY15" fmla="*/ 1534 h 10322"/>
                  <a:gd name="connsiteX16" fmla="*/ 5000 w 10000"/>
                  <a:gd name="connsiteY16" fmla="*/ 1534 h 10322"/>
                  <a:gd name="connsiteX17" fmla="*/ 4523 w 10000"/>
                  <a:gd name="connsiteY17" fmla="*/ 1534 h 10322"/>
                  <a:gd name="connsiteX18" fmla="*/ 4063 w 10000"/>
                  <a:gd name="connsiteY18" fmla="*/ 1474 h 10322"/>
                  <a:gd name="connsiteX19" fmla="*/ 4063 w 10000"/>
                  <a:gd name="connsiteY19" fmla="*/ 1474 h 10322"/>
                  <a:gd name="connsiteX20" fmla="*/ 3470 w 10000"/>
                  <a:gd name="connsiteY20" fmla="*/ 1292 h 10322"/>
                  <a:gd name="connsiteX21" fmla="*/ 2911 w 10000"/>
                  <a:gd name="connsiteY21" fmla="*/ 1110 h 10322"/>
                  <a:gd name="connsiteX22" fmla="*/ 2385 w 10000"/>
                  <a:gd name="connsiteY22" fmla="*/ 867 h 10322"/>
                  <a:gd name="connsiteX23" fmla="*/ 1875 w 10000"/>
                  <a:gd name="connsiteY23" fmla="*/ 504 h 10322"/>
                  <a:gd name="connsiteX24" fmla="*/ 1875 w 10000"/>
                  <a:gd name="connsiteY24" fmla="*/ 504 h 10322"/>
                  <a:gd name="connsiteX25" fmla="*/ 1271 w 10000"/>
                  <a:gd name="connsiteY25" fmla="*/ 52 h 10322"/>
                  <a:gd name="connsiteX26" fmla="*/ 1057 w 10000"/>
                  <a:gd name="connsiteY26" fmla="*/ 1181 h 10322"/>
                  <a:gd name="connsiteX27" fmla="*/ 674 w 10000"/>
                  <a:gd name="connsiteY27" fmla="*/ 3655 h 10322"/>
                  <a:gd name="connsiteX28" fmla="*/ 329 w 10000"/>
                  <a:gd name="connsiteY28" fmla="*/ 6201 h 10322"/>
                  <a:gd name="connsiteX29" fmla="*/ 197 w 10000"/>
                  <a:gd name="connsiteY29" fmla="*/ 7534 h 10322"/>
                  <a:gd name="connsiteX30" fmla="*/ 82 w 10000"/>
                  <a:gd name="connsiteY30" fmla="*/ 8928 h 10322"/>
                  <a:gd name="connsiteX31" fmla="*/ 0 w 10000"/>
                  <a:gd name="connsiteY31" fmla="*/ 10322 h 10322"/>
                  <a:gd name="connsiteX32" fmla="*/ 0 w 10000"/>
                  <a:gd name="connsiteY32" fmla="*/ 10322 h 10322"/>
                  <a:gd name="connsiteX33" fmla="*/ 477 w 10000"/>
                  <a:gd name="connsiteY33" fmla="*/ 9898 h 10322"/>
                  <a:gd name="connsiteX34" fmla="*/ 1020 w 10000"/>
                  <a:gd name="connsiteY34" fmla="*/ 9474 h 10322"/>
                  <a:gd name="connsiteX35" fmla="*/ 1595 w 10000"/>
                  <a:gd name="connsiteY35" fmla="*/ 9170 h 10322"/>
                  <a:gd name="connsiteX36" fmla="*/ 2204 w 10000"/>
                  <a:gd name="connsiteY36" fmla="*/ 8867 h 10322"/>
                  <a:gd name="connsiteX37" fmla="*/ 2862 w 10000"/>
                  <a:gd name="connsiteY37" fmla="*/ 8625 h 10322"/>
                  <a:gd name="connsiteX38" fmla="*/ 3553 w 10000"/>
                  <a:gd name="connsiteY38" fmla="*/ 8443 h 10322"/>
                  <a:gd name="connsiteX39" fmla="*/ 4260 w 10000"/>
                  <a:gd name="connsiteY39" fmla="*/ 8383 h 10322"/>
                  <a:gd name="connsiteX40" fmla="*/ 5000 w 10000"/>
                  <a:gd name="connsiteY40" fmla="*/ 8322 h 10322"/>
                  <a:gd name="connsiteX41" fmla="*/ 5000 w 10000"/>
                  <a:gd name="connsiteY41" fmla="*/ 8322 h 10322"/>
                  <a:gd name="connsiteX42" fmla="*/ 5740 w 10000"/>
                  <a:gd name="connsiteY42" fmla="*/ 8383 h 10322"/>
                  <a:gd name="connsiteX43" fmla="*/ 6447 w 10000"/>
                  <a:gd name="connsiteY43" fmla="*/ 8443 h 10322"/>
                  <a:gd name="connsiteX44" fmla="*/ 7138 w 10000"/>
                  <a:gd name="connsiteY44" fmla="*/ 8625 h 10322"/>
                  <a:gd name="connsiteX45" fmla="*/ 7796 w 10000"/>
                  <a:gd name="connsiteY45" fmla="*/ 8867 h 10322"/>
                  <a:gd name="connsiteX46" fmla="*/ 8405 w 10000"/>
                  <a:gd name="connsiteY46" fmla="*/ 9170 h 10322"/>
                  <a:gd name="connsiteX47" fmla="*/ 8980 w 10000"/>
                  <a:gd name="connsiteY47" fmla="*/ 9474 h 10322"/>
                  <a:gd name="connsiteX48" fmla="*/ 9523 w 10000"/>
                  <a:gd name="connsiteY48" fmla="*/ 9898 h 10322"/>
                  <a:gd name="connsiteX49" fmla="*/ 10000 w 10000"/>
                  <a:gd name="connsiteY49" fmla="*/ 10322 h 10322"/>
                  <a:gd name="connsiteX50" fmla="*/ 10000 w 10000"/>
                  <a:gd name="connsiteY50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507 w 10000"/>
                  <a:gd name="connsiteY4" fmla="*/ 4867 h 10322"/>
                  <a:gd name="connsiteX5" fmla="*/ 9128 w 10000"/>
                  <a:gd name="connsiteY5" fmla="*/ 2504 h 10322"/>
                  <a:gd name="connsiteX6" fmla="*/ 8726 w 10000"/>
                  <a:gd name="connsiteY6" fmla="*/ 0 h 10322"/>
                  <a:gd name="connsiteX7" fmla="*/ 8125 w 10000"/>
                  <a:gd name="connsiteY7" fmla="*/ 504 h 10322"/>
                  <a:gd name="connsiteX8" fmla="*/ 8125 w 10000"/>
                  <a:gd name="connsiteY8" fmla="*/ 504 h 10322"/>
                  <a:gd name="connsiteX9" fmla="*/ 7648 w 10000"/>
                  <a:gd name="connsiteY9" fmla="*/ 807 h 10322"/>
                  <a:gd name="connsiteX10" fmla="*/ 7155 w 10000"/>
                  <a:gd name="connsiteY10" fmla="*/ 1110 h 10322"/>
                  <a:gd name="connsiteX11" fmla="*/ 6628 w 10000"/>
                  <a:gd name="connsiteY11" fmla="*/ 1292 h 10322"/>
                  <a:gd name="connsiteX12" fmla="*/ 6069 w 10000"/>
                  <a:gd name="connsiteY12" fmla="*/ 1413 h 10322"/>
                  <a:gd name="connsiteX13" fmla="*/ 6069 w 10000"/>
                  <a:gd name="connsiteY13" fmla="*/ 1413 h 10322"/>
                  <a:gd name="connsiteX14" fmla="*/ 5543 w 10000"/>
                  <a:gd name="connsiteY14" fmla="*/ 1534 h 10322"/>
                  <a:gd name="connsiteX15" fmla="*/ 5000 w 10000"/>
                  <a:gd name="connsiteY15" fmla="*/ 1534 h 10322"/>
                  <a:gd name="connsiteX16" fmla="*/ 5000 w 10000"/>
                  <a:gd name="connsiteY16" fmla="*/ 1534 h 10322"/>
                  <a:gd name="connsiteX17" fmla="*/ 4523 w 10000"/>
                  <a:gd name="connsiteY17" fmla="*/ 1534 h 10322"/>
                  <a:gd name="connsiteX18" fmla="*/ 4063 w 10000"/>
                  <a:gd name="connsiteY18" fmla="*/ 1474 h 10322"/>
                  <a:gd name="connsiteX19" fmla="*/ 4063 w 10000"/>
                  <a:gd name="connsiteY19" fmla="*/ 1474 h 10322"/>
                  <a:gd name="connsiteX20" fmla="*/ 3470 w 10000"/>
                  <a:gd name="connsiteY20" fmla="*/ 1292 h 10322"/>
                  <a:gd name="connsiteX21" fmla="*/ 2911 w 10000"/>
                  <a:gd name="connsiteY21" fmla="*/ 1110 h 10322"/>
                  <a:gd name="connsiteX22" fmla="*/ 2385 w 10000"/>
                  <a:gd name="connsiteY22" fmla="*/ 867 h 10322"/>
                  <a:gd name="connsiteX23" fmla="*/ 1875 w 10000"/>
                  <a:gd name="connsiteY23" fmla="*/ 504 h 10322"/>
                  <a:gd name="connsiteX24" fmla="*/ 1875 w 10000"/>
                  <a:gd name="connsiteY24" fmla="*/ 504 h 10322"/>
                  <a:gd name="connsiteX25" fmla="*/ 1271 w 10000"/>
                  <a:gd name="connsiteY25" fmla="*/ 52 h 10322"/>
                  <a:gd name="connsiteX26" fmla="*/ 1057 w 10000"/>
                  <a:gd name="connsiteY26" fmla="*/ 1181 h 10322"/>
                  <a:gd name="connsiteX27" fmla="*/ 674 w 10000"/>
                  <a:gd name="connsiteY27" fmla="*/ 3655 h 10322"/>
                  <a:gd name="connsiteX28" fmla="*/ 329 w 10000"/>
                  <a:gd name="connsiteY28" fmla="*/ 6201 h 10322"/>
                  <a:gd name="connsiteX29" fmla="*/ 82 w 10000"/>
                  <a:gd name="connsiteY29" fmla="*/ 8928 h 10322"/>
                  <a:gd name="connsiteX30" fmla="*/ 0 w 10000"/>
                  <a:gd name="connsiteY30" fmla="*/ 10322 h 10322"/>
                  <a:gd name="connsiteX31" fmla="*/ 0 w 10000"/>
                  <a:gd name="connsiteY31" fmla="*/ 10322 h 10322"/>
                  <a:gd name="connsiteX32" fmla="*/ 477 w 10000"/>
                  <a:gd name="connsiteY32" fmla="*/ 9898 h 10322"/>
                  <a:gd name="connsiteX33" fmla="*/ 1020 w 10000"/>
                  <a:gd name="connsiteY33" fmla="*/ 9474 h 10322"/>
                  <a:gd name="connsiteX34" fmla="*/ 1595 w 10000"/>
                  <a:gd name="connsiteY34" fmla="*/ 9170 h 10322"/>
                  <a:gd name="connsiteX35" fmla="*/ 2204 w 10000"/>
                  <a:gd name="connsiteY35" fmla="*/ 8867 h 10322"/>
                  <a:gd name="connsiteX36" fmla="*/ 2862 w 10000"/>
                  <a:gd name="connsiteY36" fmla="*/ 8625 h 10322"/>
                  <a:gd name="connsiteX37" fmla="*/ 3553 w 10000"/>
                  <a:gd name="connsiteY37" fmla="*/ 8443 h 10322"/>
                  <a:gd name="connsiteX38" fmla="*/ 4260 w 10000"/>
                  <a:gd name="connsiteY38" fmla="*/ 8383 h 10322"/>
                  <a:gd name="connsiteX39" fmla="*/ 5000 w 10000"/>
                  <a:gd name="connsiteY39" fmla="*/ 8322 h 10322"/>
                  <a:gd name="connsiteX40" fmla="*/ 5000 w 10000"/>
                  <a:gd name="connsiteY40" fmla="*/ 8322 h 10322"/>
                  <a:gd name="connsiteX41" fmla="*/ 5740 w 10000"/>
                  <a:gd name="connsiteY41" fmla="*/ 8383 h 10322"/>
                  <a:gd name="connsiteX42" fmla="*/ 6447 w 10000"/>
                  <a:gd name="connsiteY42" fmla="*/ 8443 h 10322"/>
                  <a:gd name="connsiteX43" fmla="*/ 7138 w 10000"/>
                  <a:gd name="connsiteY43" fmla="*/ 8625 h 10322"/>
                  <a:gd name="connsiteX44" fmla="*/ 7796 w 10000"/>
                  <a:gd name="connsiteY44" fmla="*/ 8867 h 10322"/>
                  <a:gd name="connsiteX45" fmla="*/ 8405 w 10000"/>
                  <a:gd name="connsiteY45" fmla="*/ 9170 h 10322"/>
                  <a:gd name="connsiteX46" fmla="*/ 8980 w 10000"/>
                  <a:gd name="connsiteY46" fmla="*/ 9474 h 10322"/>
                  <a:gd name="connsiteX47" fmla="*/ 9523 w 10000"/>
                  <a:gd name="connsiteY47" fmla="*/ 9898 h 10322"/>
                  <a:gd name="connsiteX48" fmla="*/ 10000 w 10000"/>
                  <a:gd name="connsiteY48" fmla="*/ 10322 h 10322"/>
                  <a:gd name="connsiteX49" fmla="*/ 10000 w 10000"/>
                  <a:gd name="connsiteY49" fmla="*/ 10322 h 10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0000" h="10322">
                    <a:moveTo>
                      <a:pt x="10000" y="10322"/>
                    </a:moveTo>
                    <a:lnTo>
                      <a:pt x="10000" y="10322"/>
                    </a:lnTo>
                    <a:cubicBezTo>
                      <a:pt x="9973" y="9857"/>
                      <a:pt x="9945" y="9393"/>
                      <a:pt x="9918" y="8928"/>
                    </a:cubicBezTo>
                    <a:cubicBezTo>
                      <a:pt x="9880" y="8463"/>
                      <a:pt x="9841" y="7999"/>
                      <a:pt x="9803" y="7534"/>
                    </a:cubicBezTo>
                    <a:cubicBezTo>
                      <a:pt x="9704" y="6645"/>
                      <a:pt x="9606" y="5756"/>
                      <a:pt x="9507" y="4867"/>
                    </a:cubicBezTo>
                    <a:cubicBezTo>
                      <a:pt x="9417" y="4251"/>
                      <a:pt x="9258" y="3315"/>
                      <a:pt x="9128" y="2504"/>
                    </a:cubicBezTo>
                    <a:cubicBezTo>
                      <a:pt x="9028" y="1895"/>
                      <a:pt x="8893" y="333"/>
                      <a:pt x="8726" y="0"/>
                    </a:cubicBezTo>
                    <a:lnTo>
                      <a:pt x="8125" y="504"/>
                    </a:lnTo>
                    <a:lnTo>
                      <a:pt x="8125" y="504"/>
                    </a:lnTo>
                    <a:lnTo>
                      <a:pt x="7648" y="807"/>
                    </a:lnTo>
                    <a:lnTo>
                      <a:pt x="7155" y="1110"/>
                    </a:lnTo>
                    <a:lnTo>
                      <a:pt x="6628" y="1292"/>
                    </a:lnTo>
                    <a:lnTo>
                      <a:pt x="6069" y="1413"/>
                    </a:lnTo>
                    <a:lnTo>
                      <a:pt x="6069" y="1413"/>
                    </a:lnTo>
                    <a:lnTo>
                      <a:pt x="5543" y="1534"/>
                    </a:lnTo>
                    <a:lnTo>
                      <a:pt x="5000" y="1534"/>
                    </a:lnTo>
                    <a:lnTo>
                      <a:pt x="5000" y="1534"/>
                    </a:lnTo>
                    <a:lnTo>
                      <a:pt x="4523" y="1534"/>
                    </a:lnTo>
                    <a:lnTo>
                      <a:pt x="4063" y="1474"/>
                    </a:lnTo>
                    <a:lnTo>
                      <a:pt x="4063" y="1474"/>
                    </a:lnTo>
                    <a:lnTo>
                      <a:pt x="3470" y="1292"/>
                    </a:lnTo>
                    <a:lnTo>
                      <a:pt x="2911" y="1110"/>
                    </a:lnTo>
                    <a:lnTo>
                      <a:pt x="2385" y="867"/>
                    </a:lnTo>
                    <a:lnTo>
                      <a:pt x="1875" y="504"/>
                    </a:lnTo>
                    <a:lnTo>
                      <a:pt x="1875" y="504"/>
                    </a:lnTo>
                    <a:lnTo>
                      <a:pt x="1271" y="52"/>
                    </a:lnTo>
                    <a:cubicBezTo>
                      <a:pt x="1135" y="165"/>
                      <a:pt x="1157" y="580"/>
                      <a:pt x="1057" y="1181"/>
                    </a:cubicBezTo>
                    <a:cubicBezTo>
                      <a:pt x="957" y="1782"/>
                      <a:pt x="768" y="3041"/>
                      <a:pt x="674" y="3655"/>
                    </a:cubicBezTo>
                    <a:cubicBezTo>
                      <a:pt x="553" y="4492"/>
                      <a:pt x="408" y="5555"/>
                      <a:pt x="329" y="6201"/>
                    </a:cubicBezTo>
                    <a:cubicBezTo>
                      <a:pt x="247" y="7110"/>
                      <a:pt x="164" y="8019"/>
                      <a:pt x="82" y="8928"/>
                    </a:cubicBezTo>
                    <a:cubicBezTo>
                      <a:pt x="55" y="9393"/>
                      <a:pt x="27" y="9857"/>
                      <a:pt x="0" y="10322"/>
                    </a:cubicBezTo>
                    <a:lnTo>
                      <a:pt x="0" y="10322"/>
                    </a:lnTo>
                    <a:lnTo>
                      <a:pt x="477" y="9898"/>
                    </a:lnTo>
                    <a:lnTo>
                      <a:pt x="1020" y="9474"/>
                    </a:lnTo>
                    <a:lnTo>
                      <a:pt x="1595" y="9170"/>
                    </a:lnTo>
                    <a:lnTo>
                      <a:pt x="2204" y="8867"/>
                    </a:lnTo>
                    <a:lnTo>
                      <a:pt x="2862" y="8625"/>
                    </a:lnTo>
                    <a:lnTo>
                      <a:pt x="3553" y="8443"/>
                    </a:lnTo>
                    <a:lnTo>
                      <a:pt x="4260" y="8383"/>
                    </a:lnTo>
                    <a:lnTo>
                      <a:pt x="5000" y="8322"/>
                    </a:lnTo>
                    <a:lnTo>
                      <a:pt x="5000" y="8322"/>
                    </a:lnTo>
                    <a:lnTo>
                      <a:pt x="5740" y="8383"/>
                    </a:lnTo>
                    <a:lnTo>
                      <a:pt x="6447" y="8443"/>
                    </a:lnTo>
                    <a:lnTo>
                      <a:pt x="7138" y="8625"/>
                    </a:lnTo>
                    <a:lnTo>
                      <a:pt x="7796" y="8867"/>
                    </a:lnTo>
                    <a:lnTo>
                      <a:pt x="8405" y="9170"/>
                    </a:lnTo>
                    <a:lnTo>
                      <a:pt x="8980" y="9474"/>
                    </a:lnTo>
                    <a:lnTo>
                      <a:pt x="9523" y="9898"/>
                    </a:lnTo>
                    <a:lnTo>
                      <a:pt x="10000" y="10322"/>
                    </a:lnTo>
                    <a:lnTo>
                      <a:pt x="10000" y="103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64" name="グループ化 263"/>
            <p:cNvGrpSpPr/>
            <p:nvPr/>
          </p:nvGrpSpPr>
          <p:grpSpPr>
            <a:xfrm>
              <a:off x="4242226" y="2996269"/>
              <a:ext cx="1307425" cy="1307423"/>
              <a:chOff x="472615" y="2989661"/>
              <a:chExt cx="1307425" cy="1307423"/>
            </a:xfrm>
          </p:grpSpPr>
          <p:sp>
            <p:nvSpPr>
              <p:cNvPr id="265" name="円/楕円 264"/>
              <p:cNvSpPr/>
              <p:nvPr/>
            </p:nvSpPr>
            <p:spPr bwMode="auto">
              <a:xfrm>
                <a:off x="472615" y="2989661"/>
                <a:ext cx="1307425" cy="1307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" name="円/楕円 265"/>
              <p:cNvSpPr/>
              <p:nvPr/>
            </p:nvSpPr>
            <p:spPr bwMode="auto">
              <a:xfrm>
                <a:off x="541341" y="3257419"/>
                <a:ext cx="947096" cy="947094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7" name="円/楕円 266"/>
              <p:cNvSpPr/>
              <p:nvPr/>
            </p:nvSpPr>
            <p:spPr bwMode="auto">
              <a:xfrm>
                <a:off x="621511" y="3574770"/>
                <a:ext cx="546424" cy="546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30" name="グループ化 1029"/>
          <p:cNvGrpSpPr/>
          <p:nvPr/>
        </p:nvGrpSpPr>
        <p:grpSpPr>
          <a:xfrm>
            <a:off x="6044285" y="2804334"/>
            <a:ext cx="1565697" cy="1565697"/>
            <a:chOff x="6044285" y="2804334"/>
            <a:chExt cx="1565697" cy="1565697"/>
          </a:xfrm>
        </p:grpSpPr>
        <p:grpSp>
          <p:nvGrpSpPr>
            <p:cNvPr id="209" name="グループ化 208"/>
            <p:cNvGrpSpPr/>
            <p:nvPr/>
          </p:nvGrpSpPr>
          <p:grpSpPr>
            <a:xfrm>
              <a:off x="6044285" y="2804334"/>
              <a:ext cx="1565697" cy="1565697"/>
              <a:chOff x="6044285" y="861234"/>
              <a:chExt cx="1565697" cy="1565697"/>
            </a:xfrm>
          </p:grpSpPr>
          <p:sp>
            <p:nvSpPr>
              <p:cNvPr id="210" name="円/楕円 209"/>
              <p:cNvSpPr/>
              <p:nvPr/>
            </p:nvSpPr>
            <p:spPr bwMode="auto">
              <a:xfrm>
                <a:off x="6044285" y="861234"/>
                <a:ext cx="1565697" cy="156569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1" name="グループ化 210"/>
              <p:cNvGrpSpPr/>
              <p:nvPr/>
            </p:nvGrpSpPr>
            <p:grpSpPr>
              <a:xfrm>
                <a:off x="6301151" y="1054427"/>
                <a:ext cx="413974" cy="1200210"/>
                <a:chOff x="6301151" y="1054427"/>
                <a:chExt cx="413974" cy="1200210"/>
              </a:xfrm>
            </p:grpSpPr>
            <p:sp>
              <p:nvSpPr>
                <p:cNvPr id="226" name="フローチャート : 論理積ゲート 21"/>
                <p:cNvSpPr/>
                <p:nvPr/>
              </p:nvSpPr>
              <p:spPr bwMode="auto">
                <a:xfrm>
                  <a:off x="6301151" y="1071880"/>
                  <a:ext cx="358978" cy="1143000"/>
                </a:xfrm>
                <a:custGeom>
                  <a:avLst/>
                  <a:gdLst>
                    <a:gd name="connsiteX0" fmla="*/ 0 w 1193455"/>
                    <a:gd name="connsiteY0" fmla="*/ 0 h 1193455"/>
                    <a:gd name="connsiteX1" fmla="*/ 596728 w 1193455"/>
                    <a:gd name="connsiteY1" fmla="*/ 0 h 1193455"/>
                    <a:gd name="connsiteX2" fmla="*/ 1193456 w 1193455"/>
                    <a:gd name="connsiteY2" fmla="*/ 596728 h 1193455"/>
                    <a:gd name="connsiteX3" fmla="*/ 596728 w 1193455"/>
                    <a:gd name="connsiteY3" fmla="*/ 1193456 h 1193455"/>
                    <a:gd name="connsiteX4" fmla="*/ 0 w 1193455"/>
                    <a:gd name="connsiteY4" fmla="*/ 1193455 h 1193455"/>
                    <a:gd name="connsiteX5" fmla="*/ 0 w 1193455"/>
                    <a:gd name="connsiteY5" fmla="*/ 0 h 1193455"/>
                    <a:gd name="connsiteX0" fmla="*/ 0 w 1193456"/>
                    <a:gd name="connsiteY0" fmla="*/ 1193455 h 1284895"/>
                    <a:gd name="connsiteX1" fmla="*/ 0 w 1193456"/>
                    <a:gd name="connsiteY1" fmla="*/ 0 h 1284895"/>
                    <a:gd name="connsiteX2" fmla="*/ 596728 w 1193456"/>
                    <a:gd name="connsiteY2" fmla="*/ 0 h 1284895"/>
                    <a:gd name="connsiteX3" fmla="*/ 1193456 w 1193456"/>
                    <a:gd name="connsiteY3" fmla="*/ 596728 h 1284895"/>
                    <a:gd name="connsiteX4" fmla="*/ 596728 w 1193456"/>
                    <a:gd name="connsiteY4" fmla="*/ 1193456 h 1284895"/>
                    <a:gd name="connsiteX5" fmla="*/ 91440 w 1193456"/>
                    <a:gd name="connsiteY5" fmla="*/ 1284895 h 1284895"/>
                    <a:gd name="connsiteX0" fmla="*/ 0 w 1193456"/>
                    <a:gd name="connsiteY0" fmla="*/ 1193455 h 1193456"/>
                    <a:gd name="connsiteX1" fmla="*/ 0 w 1193456"/>
                    <a:gd name="connsiteY1" fmla="*/ 0 h 1193456"/>
                    <a:gd name="connsiteX2" fmla="*/ 596728 w 1193456"/>
                    <a:gd name="connsiteY2" fmla="*/ 0 h 1193456"/>
                    <a:gd name="connsiteX3" fmla="*/ 1193456 w 1193456"/>
                    <a:gd name="connsiteY3" fmla="*/ 596728 h 1193456"/>
                    <a:gd name="connsiteX4" fmla="*/ 596728 w 1193456"/>
                    <a:gd name="connsiteY4" fmla="*/ 1193456 h 1193456"/>
                    <a:gd name="connsiteX0" fmla="*/ 0 w 1193456"/>
                    <a:gd name="connsiteY0" fmla="*/ 0 h 1193456"/>
                    <a:gd name="connsiteX1" fmla="*/ 596728 w 1193456"/>
                    <a:gd name="connsiteY1" fmla="*/ 0 h 1193456"/>
                    <a:gd name="connsiteX2" fmla="*/ 1193456 w 1193456"/>
                    <a:gd name="connsiteY2" fmla="*/ 596728 h 1193456"/>
                    <a:gd name="connsiteX3" fmla="*/ 596728 w 1193456"/>
                    <a:gd name="connsiteY3" fmla="*/ 1193456 h 1193456"/>
                    <a:gd name="connsiteX0" fmla="*/ 0 w 596728"/>
                    <a:gd name="connsiteY0" fmla="*/ 0 h 1193456"/>
                    <a:gd name="connsiteX1" fmla="*/ 596728 w 596728"/>
                    <a:gd name="connsiteY1" fmla="*/ 596728 h 1193456"/>
                    <a:gd name="connsiteX2" fmla="*/ 0 w 596728"/>
                    <a:gd name="connsiteY2" fmla="*/ 1193456 h 1193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96728" h="1193456">
                      <a:moveTo>
                        <a:pt x="0" y="0"/>
                      </a:moveTo>
                      <a:cubicBezTo>
                        <a:pt x="329564" y="0"/>
                        <a:pt x="596728" y="267164"/>
                        <a:pt x="596728" y="596728"/>
                      </a:cubicBezTo>
                      <a:cubicBezTo>
                        <a:pt x="596728" y="926292"/>
                        <a:pt x="329564" y="1193456"/>
                        <a:pt x="0" y="1193456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7" name="二等辺三角形 24"/>
                <p:cNvSpPr/>
                <p:nvPr/>
              </p:nvSpPr>
              <p:spPr bwMode="auto">
                <a:xfrm>
                  <a:off x="6605121" y="162559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8" name="二等辺三角形 24"/>
                <p:cNvSpPr/>
                <p:nvPr/>
              </p:nvSpPr>
              <p:spPr bwMode="auto">
                <a:xfrm rot="21240417">
                  <a:off x="6601179" y="1521386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9" name="二等辺三角形 24"/>
                <p:cNvSpPr/>
                <p:nvPr/>
              </p:nvSpPr>
              <p:spPr bwMode="auto">
                <a:xfrm rot="20793258">
                  <a:off x="6587343" y="142290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0" name="二等辺三角形 24"/>
                <p:cNvSpPr/>
                <p:nvPr/>
              </p:nvSpPr>
              <p:spPr bwMode="auto">
                <a:xfrm rot="20464479">
                  <a:off x="6556865" y="132003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1" name="二等辺三角形 24"/>
                <p:cNvSpPr/>
                <p:nvPr/>
              </p:nvSpPr>
              <p:spPr bwMode="auto">
                <a:xfrm rot="19900474">
                  <a:off x="6518764" y="1226691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2" name="二等辺三角形 24"/>
                <p:cNvSpPr/>
                <p:nvPr/>
              </p:nvSpPr>
              <p:spPr bwMode="auto">
                <a:xfrm rot="19372540">
                  <a:off x="6450379" y="1141180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3" name="二等辺三角形 24"/>
                <p:cNvSpPr/>
                <p:nvPr/>
              </p:nvSpPr>
              <p:spPr bwMode="auto">
                <a:xfrm rot="18255554">
                  <a:off x="6362748" y="1068788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4" name="二等辺三角形 24"/>
                <p:cNvSpPr/>
                <p:nvPr/>
              </p:nvSpPr>
              <p:spPr bwMode="auto">
                <a:xfrm rot="235856">
                  <a:off x="6595596" y="175513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5" name="二等辺三角形 24"/>
                <p:cNvSpPr/>
                <p:nvPr/>
              </p:nvSpPr>
              <p:spPr bwMode="auto">
                <a:xfrm rot="839334">
                  <a:off x="6565115" y="1875153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6" name="二等辺三角形 24"/>
                <p:cNvSpPr/>
                <p:nvPr/>
              </p:nvSpPr>
              <p:spPr bwMode="auto">
                <a:xfrm rot="1679384">
                  <a:off x="6511775" y="198754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7" name="二等辺三角形 24"/>
                <p:cNvSpPr/>
                <p:nvPr/>
              </p:nvSpPr>
              <p:spPr bwMode="auto">
                <a:xfrm rot="2295472">
                  <a:off x="6439385" y="2086605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8" name="二等辺三角形 24"/>
                <p:cNvSpPr/>
                <p:nvPr/>
              </p:nvSpPr>
              <p:spPr bwMode="auto">
                <a:xfrm rot="3184956">
                  <a:off x="6338420" y="2158994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2" name="グループ化 211"/>
              <p:cNvGrpSpPr/>
              <p:nvPr/>
            </p:nvGrpSpPr>
            <p:grpSpPr>
              <a:xfrm flipH="1">
                <a:off x="6943788" y="1054427"/>
                <a:ext cx="413974" cy="1200210"/>
                <a:chOff x="6301151" y="1054427"/>
                <a:chExt cx="413974" cy="1200210"/>
              </a:xfrm>
            </p:grpSpPr>
            <p:sp>
              <p:nvSpPr>
                <p:cNvPr id="213" name="フローチャート : 論理積ゲート 21"/>
                <p:cNvSpPr/>
                <p:nvPr/>
              </p:nvSpPr>
              <p:spPr bwMode="auto">
                <a:xfrm>
                  <a:off x="6301151" y="1071880"/>
                  <a:ext cx="358978" cy="1143000"/>
                </a:xfrm>
                <a:custGeom>
                  <a:avLst/>
                  <a:gdLst>
                    <a:gd name="connsiteX0" fmla="*/ 0 w 1193455"/>
                    <a:gd name="connsiteY0" fmla="*/ 0 h 1193455"/>
                    <a:gd name="connsiteX1" fmla="*/ 596728 w 1193455"/>
                    <a:gd name="connsiteY1" fmla="*/ 0 h 1193455"/>
                    <a:gd name="connsiteX2" fmla="*/ 1193456 w 1193455"/>
                    <a:gd name="connsiteY2" fmla="*/ 596728 h 1193455"/>
                    <a:gd name="connsiteX3" fmla="*/ 596728 w 1193455"/>
                    <a:gd name="connsiteY3" fmla="*/ 1193456 h 1193455"/>
                    <a:gd name="connsiteX4" fmla="*/ 0 w 1193455"/>
                    <a:gd name="connsiteY4" fmla="*/ 1193455 h 1193455"/>
                    <a:gd name="connsiteX5" fmla="*/ 0 w 1193455"/>
                    <a:gd name="connsiteY5" fmla="*/ 0 h 1193455"/>
                    <a:gd name="connsiteX0" fmla="*/ 0 w 1193456"/>
                    <a:gd name="connsiteY0" fmla="*/ 1193455 h 1284895"/>
                    <a:gd name="connsiteX1" fmla="*/ 0 w 1193456"/>
                    <a:gd name="connsiteY1" fmla="*/ 0 h 1284895"/>
                    <a:gd name="connsiteX2" fmla="*/ 596728 w 1193456"/>
                    <a:gd name="connsiteY2" fmla="*/ 0 h 1284895"/>
                    <a:gd name="connsiteX3" fmla="*/ 1193456 w 1193456"/>
                    <a:gd name="connsiteY3" fmla="*/ 596728 h 1284895"/>
                    <a:gd name="connsiteX4" fmla="*/ 596728 w 1193456"/>
                    <a:gd name="connsiteY4" fmla="*/ 1193456 h 1284895"/>
                    <a:gd name="connsiteX5" fmla="*/ 91440 w 1193456"/>
                    <a:gd name="connsiteY5" fmla="*/ 1284895 h 1284895"/>
                    <a:gd name="connsiteX0" fmla="*/ 0 w 1193456"/>
                    <a:gd name="connsiteY0" fmla="*/ 1193455 h 1193456"/>
                    <a:gd name="connsiteX1" fmla="*/ 0 w 1193456"/>
                    <a:gd name="connsiteY1" fmla="*/ 0 h 1193456"/>
                    <a:gd name="connsiteX2" fmla="*/ 596728 w 1193456"/>
                    <a:gd name="connsiteY2" fmla="*/ 0 h 1193456"/>
                    <a:gd name="connsiteX3" fmla="*/ 1193456 w 1193456"/>
                    <a:gd name="connsiteY3" fmla="*/ 596728 h 1193456"/>
                    <a:gd name="connsiteX4" fmla="*/ 596728 w 1193456"/>
                    <a:gd name="connsiteY4" fmla="*/ 1193456 h 1193456"/>
                    <a:gd name="connsiteX0" fmla="*/ 0 w 1193456"/>
                    <a:gd name="connsiteY0" fmla="*/ 0 h 1193456"/>
                    <a:gd name="connsiteX1" fmla="*/ 596728 w 1193456"/>
                    <a:gd name="connsiteY1" fmla="*/ 0 h 1193456"/>
                    <a:gd name="connsiteX2" fmla="*/ 1193456 w 1193456"/>
                    <a:gd name="connsiteY2" fmla="*/ 596728 h 1193456"/>
                    <a:gd name="connsiteX3" fmla="*/ 596728 w 1193456"/>
                    <a:gd name="connsiteY3" fmla="*/ 1193456 h 1193456"/>
                    <a:gd name="connsiteX0" fmla="*/ 0 w 596728"/>
                    <a:gd name="connsiteY0" fmla="*/ 0 h 1193456"/>
                    <a:gd name="connsiteX1" fmla="*/ 596728 w 596728"/>
                    <a:gd name="connsiteY1" fmla="*/ 596728 h 1193456"/>
                    <a:gd name="connsiteX2" fmla="*/ 0 w 596728"/>
                    <a:gd name="connsiteY2" fmla="*/ 1193456 h 1193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96728" h="1193456">
                      <a:moveTo>
                        <a:pt x="0" y="0"/>
                      </a:moveTo>
                      <a:cubicBezTo>
                        <a:pt x="329564" y="0"/>
                        <a:pt x="596728" y="267164"/>
                        <a:pt x="596728" y="596728"/>
                      </a:cubicBezTo>
                      <a:cubicBezTo>
                        <a:pt x="596728" y="926292"/>
                        <a:pt x="329564" y="1193456"/>
                        <a:pt x="0" y="1193456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4" name="二等辺三角形 24"/>
                <p:cNvSpPr/>
                <p:nvPr/>
              </p:nvSpPr>
              <p:spPr bwMode="auto">
                <a:xfrm>
                  <a:off x="6605121" y="162559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5" name="二等辺三角形 24"/>
                <p:cNvSpPr/>
                <p:nvPr/>
              </p:nvSpPr>
              <p:spPr bwMode="auto">
                <a:xfrm rot="21240417">
                  <a:off x="6601179" y="1521386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6" name="二等辺三角形 24"/>
                <p:cNvSpPr/>
                <p:nvPr/>
              </p:nvSpPr>
              <p:spPr bwMode="auto">
                <a:xfrm rot="20793258">
                  <a:off x="6587343" y="142290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7" name="二等辺三角形 24"/>
                <p:cNvSpPr/>
                <p:nvPr/>
              </p:nvSpPr>
              <p:spPr bwMode="auto">
                <a:xfrm rot="20464479">
                  <a:off x="6556865" y="132003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8" name="二等辺三角形 24"/>
                <p:cNvSpPr/>
                <p:nvPr/>
              </p:nvSpPr>
              <p:spPr bwMode="auto">
                <a:xfrm rot="19900474">
                  <a:off x="6518764" y="1226691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9" name="二等辺三角形 24"/>
                <p:cNvSpPr/>
                <p:nvPr/>
              </p:nvSpPr>
              <p:spPr bwMode="auto">
                <a:xfrm rot="19372540">
                  <a:off x="6450379" y="1141180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0" name="二等辺三角形 24"/>
                <p:cNvSpPr/>
                <p:nvPr/>
              </p:nvSpPr>
              <p:spPr bwMode="auto">
                <a:xfrm rot="18255554">
                  <a:off x="6362748" y="1068788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1" name="二等辺三角形 24"/>
                <p:cNvSpPr/>
                <p:nvPr/>
              </p:nvSpPr>
              <p:spPr bwMode="auto">
                <a:xfrm rot="235856">
                  <a:off x="6595596" y="175513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2" name="二等辺三角形 24"/>
                <p:cNvSpPr/>
                <p:nvPr/>
              </p:nvSpPr>
              <p:spPr bwMode="auto">
                <a:xfrm rot="839334">
                  <a:off x="6565115" y="1875153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3" name="二等辺三角形 24"/>
                <p:cNvSpPr/>
                <p:nvPr/>
              </p:nvSpPr>
              <p:spPr bwMode="auto">
                <a:xfrm rot="1679384">
                  <a:off x="6511775" y="198754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4" name="二等辺三角形 24"/>
                <p:cNvSpPr/>
                <p:nvPr/>
              </p:nvSpPr>
              <p:spPr bwMode="auto">
                <a:xfrm rot="2295472">
                  <a:off x="6439385" y="2086605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5" name="二等辺三角形 24"/>
                <p:cNvSpPr/>
                <p:nvPr/>
              </p:nvSpPr>
              <p:spPr bwMode="auto">
                <a:xfrm rot="3184956">
                  <a:off x="6338420" y="2158994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68" name="グループ化 267"/>
            <p:cNvGrpSpPr/>
            <p:nvPr/>
          </p:nvGrpSpPr>
          <p:grpSpPr>
            <a:xfrm>
              <a:off x="6081186" y="2996269"/>
              <a:ext cx="1307425" cy="1307423"/>
              <a:chOff x="472615" y="2989661"/>
              <a:chExt cx="1307425" cy="1307423"/>
            </a:xfrm>
          </p:grpSpPr>
          <p:sp>
            <p:nvSpPr>
              <p:cNvPr id="269" name="円/楕円 268"/>
              <p:cNvSpPr/>
              <p:nvPr/>
            </p:nvSpPr>
            <p:spPr bwMode="auto">
              <a:xfrm>
                <a:off x="472615" y="2989661"/>
                <a:ext cx="1307425" cy="1307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0" name="円/楕円 269"/>
              <p:cNvSpPr/>
              <p:nvPr/>
            </p:nvSpPr>
            <p:spPr bwMode="auto">
              <a:xfrm>
                <a:off x="541341" y="3257419"/>
                <a:ext cx="947096" cy="947094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1" name="円/楕円 270"/>
              <p:cNvSpPr/>
              <p:nvPr/>
            </p:nvSpPr>
            <p:spPr bwMode="auto">
              <a:xfrm>
                <a:off x="621511" y="3574770"/>
                <a:ext cx="546424" cy="546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29" name="グループ化 1028"/>
          <p:cNvGrpSpPr/>
          <p:nvPr/>
        </p:nvGrpSpPr>
        <p:grpSpPr>
          <a:xfrm>
            <a:off x="7899400" y="2787423"/>
            <a:ext cx="1604010" cy="1604010"/>
            <a:chOff x="7899400" y="2787423"/>
            <a:chExt cx="1604010" cy="1604010"/>
          </a:xfrm>
        </p:grpSpPr>
        <p:grpSp>
          <p:nvGrpSpPr>
            <p:cNvPr id="239" name="グループ化 238"/>
            <p:cNvGrpSpPr/>
            <p:nvPr/>
          </p:nvGrpSpPr>
          <p:grpSpPr>
            <a:xfrm>
              <a:off x="7899400" y="2787423"/>
              <a:ext cx="1604010" cy="1604010"/>
              <a:chOff x="8734425" y="3158719"/>
              <a:chExt cx="2343150" cy="2343150"/>
            </a:xfrm>
          </p:grpSpPr>
          <p:sp>
            <p:nvSpPr>
              <p:cNvPr id="240" name="Freeform 6"/>
              <p:cNvSpPr>
                <a:spLocks noEditPoints="1"/>
              </p:cNvSpPr>
              <p:nvPr/>
            </p:nvSpPr>
            <p:spPr bwMode="auto">
              <a:xfrm>
                <a:off x="8734425" y="3158719"/>
                <a:ext cx="2343150" cy="2343150"/>
              </a:xfrm>
              <a:custGeom>
                <a:avLst/>
                <a:gdLst>
                  <a:gd name="T0" fmla="*/ 162 w 1476"/>
                  <a:gd name="T1" fmla="*/ 1200 h 1476"/>
                  <a:gd name="T2" fmla="*/ 292 w 1476"/>
                  <a:gd name="T3" fmla="*/ 1326 h 1476"/>
                  <a:gd name="T4" fmla="*/ 446 w 1476"/>
                  <a:gd name="T5" fmla="*/ 1416 h 1476"/>
                  <a:gd name="T6" fmla="*/ 614 w 1476"/>
                  <a:gd name="T7" fmla="*/ 1466 h 1476"/>
                  <a:gd name="T8" fmla="*/ 792 w 1476"/>
                  <a:gd name="T9" fmla="*/ 1474 h 1476"/>
                  <a:gd name="T10" fmla="*/ 970 w 1476"/>
                  <a:gd name="T11" fmla="*/ 1440 h 1476"/>
                  <a:gd name="T12" fmla="*/ 1106 w 1476"/>
                  <a:gd name="T13" fmla="*/ 1378 h 1476"/>
                  <a:gd name="T14" fmla="*/ 1264 w 1476"/>
                  <a:gd name="T15" fmla="*/ 1258 h 1476"/>
                  <a:gd name="T16" fmla="*/ 1378 w 1476"/>
                  <a:gd name="T17" fmla="*/ 1104 h 1476"/>
                  <a:gd name="T18" fmla="*/ 1450 w 1476"/>
                  <a:gd name="T19" fmla="*/ 930 h 1476"/>
                  <a:gd name="T20" fmla="*/ 1410 w 1476"/>
                  <a:gd name="T21" fmla="*/ 954 h 1476"/>
                  <a:gd name="T22" fmla="*/ 1302 w 1476"/>
                  <a:gd name="T23" fmla="*/ 1036 h 1476"/>
                  <a:gd name="T24" fmla="*/ 1208 w 1476"/>
                  <a:gd name="T25" fmla="*/ 1078 h 1476"/>
                  <a:gd name="T26" fmla="*/ 1084 w 1476"/>
                  <a:gd name="T27" fmla="*/ 1102 h 1476"/>
                  <a:gd name="T28" fmla="*/ 912 w 1476"/>
                  <a:gd name="T29" fmla="*/ 1082 h 1476"/>
                  <a:gd name="T30" fmla="*/ 754 w 1476"/>
                  <a:gd name="T31" fmla="*/ 1008 h 1476"/>
                  <a:gd name="T32" fmla="*/ 660 w 1476"/>
                  <a:gd name="T33" fmla="*/ 922 h 1476"/>
                  <a:gd name="T34" fmla="*/ 598 w 1476"/>
                  <a:gd name="T35" fmla="*/ 836 h 1476"/>
                  <a:gd name="T36" fmla="*/ 546 w 1476"/>
                  <a:gd name="T37" fmla="*/ 714 h 1476"/>
                  <a:gd name="T38" fmla="*/ 526 w 1476"/>
                  <a:gd name="T39" fmla="*/ 588 h 1476"/>
                  <a:gd name="T40" fmla="*/ 556 w 1476"/>
                  <a:gd name="T41" fmla="*/ 392 h 1476"/>
                  <a:gd name="T42" fmla="*/ 626 w 1476"/>
                  <a:gd name="T43" fmla="*/ 260 h 1476"/>
                  <a:gd name="T44" fmla="*/ 714 w 1476"/>
                  <a:gd name="T45" fmla="*/ 170 h 1476"/>
                  <a:gd name="T46" fmla="*/ 808 w 1476"/>
                  <a:gd name="T47" fmla="*/ 110 h 1476"/>
                  <a:gd name="T48" fmla="*/ 964 w 1476"/>
                  <a:gd name="T49" fmla="*/ 62 h 1476"/>
                  <a:gd name="T50" fmla="*/ 948 w 1476"/>
                  <a:gd name="T51" fmla="*/ 30 h 1476"/>
                  <a:gd name="T52" fmla="*/ 742 w 1476"/>
                  <a:gd name="T53" fmla="*/ 0 h 1476"/>
                  <a:gd name="T54" fmla="*/ 532 w 1476"/>
                  <a:gd name="T55" fmla="*/ 28 h 1476"/>
                  <a:gd name="T56" fmla="*/ 370 w 1476"/>
                  <a:gd name="T57" fmla="*/ 98 h 1476"/>
                  <a:gd name="T58" fmla="*/ 222 w 1476"/>
                  <a:gd name="T59" fmla="*/ 210 h 1476"/>
                  <a:gd name="T60" fmla="*/ 110 w 1476"/>
                  <a:gd name="T61" fmla="*/ 350 h 1476"/>
                  <a:gd name="T62" fmla="*/ 36 w 1476"/>
                  <a:gd name="T63" fmla="*/ 512 h 1476"/>
                  <a:gd name="T64" fmla="*/ 2 w 1476"/>
                  <a:gd name="T65" fmla="*/ 686 h 1476"/>
                  <a:gd name="T66" fmla="*/ 10 w 1476"/>
                  <a:gd name="T67" fmla="*/ 864 h 1476"/>
                  <a:gd name="T68" fmla="*/ 64 w 1476"/>
                  <a:gd name="T69" fmla="*/ 1038 h 1476"/>
                  <a:gd name="T70" fmla="*/ 1476 w 1476"/>
                  <a:gd name="T71" fmla="*/ 734 h 1476"/>
                  <a:gd name="T72" fmla="*/ 1438 w 1476"/>
                  <a:gd name="T73" fmla="*/ 504 h 1476"/>
                  <a:gd name="T74" fmla="*/ 1356 w 1476"/>
                  <a:gd name="T75" fmla="*/ 336 h 1476"/>
                  <a:gd name="T76" fmla="*/ 1228 w 1476"/>
                  <a:gd name="T77" fmla="*/ 186 h 1476"/>
                  <a:gd name="T78" fmla="*/ 1078 w 1476"/>
                  <a:gd name="T79" fmla="*/ 118 h 1476"/>
                  <a:gd name="T80" fmla="*/ 918 w 1476"/>
                  <a:gd name="T81" fmla="*/ 130 h 1476"/>
                  <a:gd name="T82" fmla="*/ 806 w 1476"/>
                  <a:gd name="T83" fmla="*/ 174 h 1476"/>
                  <a:gd name="T84" fmla="*/ 700 w 1476"/>
                  <a:gd name="T85" fmla="*/ 260 h 1476"/>
                  <a:gd name="T86" fmla="*/ 596 w 1476"/>
                  <a:gd name="T87" fmla="*/ 454 h 1476"/>
                  <a:gd name="T88" fmla="*/ 594 w 1476"/>
                  <a:gd name="T89" fmla="*/ 676 h 1476"/>
                  <a:gd name="T90" fmla="*/ 672 w 1476"/>
                  <a:gd name="T91" fmla="*/ 848 h 1476"/>
                  <a:gd name="T92" fmla="*/ 844 w 1476"/>
                  <a:gd name="T93" fmla="*/ 996 h 1476"/>
                  <a:gd name="T94" fmla="*/ 1058 w 1476"/>
                  <a:gd name="T95" fmla="*/ 1046 h 1476"/>
                  <a:gd name="T96" fmla="*/ 1254 w 1476"/>
                  <a:gd name="T97" fmla="*/ 998 h 1476"/>
                  <a:gd name="T98" fmla="*/ 1374 w 1476"/>
                  <a:gd name="T99" fmla="*/ 908 h 1476"/>
                  <a:gd name="T100" fmla="*/ 1476 w 1476"/>
                  <a:gd name="T101" fmla="*/ 734 h 1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76" h="1476">
                    <a:moveTo>
                      <a:pt x="98" y="1106"/>
                    </a:moveTo>
                    <a:lnTo>
                      <a:pt x="98" y="1106"/>
                    </a:lnTo>
                    <a:lnTo>
                      <a:pt x="118" y="1138"/>
                    </a:lnTo>
                    <a:lnTo>
                      <a:pt x="138" y="1170"/>
                    </a:lnTo>
                    <a:lnTo>
                      <a:pt x="162" y="1200"/>
                    </a:lnTo>
                    <a:lnTo>
                      <a:pt x="186" y="1228"/>
                    </a:lnTo>
                    <a:lnTo>
                      <a:pt x="210" y="1254"/>
                    </a:lnTo>
                    <a:lnTo>
                      <a:pt x="236" y="1280"/>
                    </a:lnTo>
                    <a:lnTo>
                      <a:pt x="264" y="1304"/>
                    </a:lnTo>
                    <a:lnTo>
                      <a:pt x="292" y="1326"/>
                    </a:lnTo>
                    <a:lnTo>
                      <a:pt x="320" y="1348"/>
                    </a:lnTo>
                    <a:lnTo>
                      <a:pt x="350" y="1366"/>
                    </a:lnTo>
                    <a:lnTo>
                      <a:pt x="382" y="1384"/>
                    </a:lnTo>
                    <a:lnTo>
                      <a:pt x="414" y="1400"/>
                    </a:lnTo>
                    <a:lnTo>
                      <a:pt x="446" y="1416"/>
                    </a:lnTo>
                    <a:lnTo>
                      <a:pt x="478" y="1430"/>
                    </a:lnTo>
                    <a:lnTo>
                      <a:pt x="512" y="1440"/>
                    </a:lnTo>
                    <a:lnTo>
                      <a:pt x="546" y="1450"/>
                    </a:lnTo>
                    <a:lnTo>
                      <a:pt x="580" y="1460"/>
                    </a:lnTo>
                    <a:lnTo>
                      <a:pt x="614" y="1466"/>
                    </a:lnTo>
                    <a:lnTo>
                      <a:pt x="650" y="1472"/>
                    </a:lnTo>
                    <a:lnTo>
                      <a:pt x="686" y="1474"/>
                    </a:lnTo>
                    <a:lnTo>
                      <a:pt x="720" y="1476"/>
                    </a:lnTo>
                    <a:lnTo>
                      <a:pt x="756" y="1476"/>
                    </a:lnTo>
                    <a:lnTo>
                      <a:pt x="792" y="1474"/>
                    </a:lnTo>
                    <a:lnTo>
                      <a:pt x="828" y="1470"/>
                    </a:lnTo>
                    <a:lnTo>
                      <a:pt x="864" y="1466"/>
                    </a:lnTo>
                    <a:lnTo>
                      <a:pt x="900" y="1458"/>
                    </a:lnTo>
                    <a:lnTo>
                      <a:pt x="934" y="1450"/>
                    </a:lnTo>
                    <a:lnTo>
                      <a:pt x="970" y="1440"/>
                    </a:lnTo>
                    <a:lnTo>
                      <a:pt x="1004" y="1426"/>
                    </a:lnTo>
                    <a:lnTo>
                      <a:pt x="1038" y="1412"/>
                    </a:lnTo>
                    <a:lnTo>
                      <a:pt x="1072" y="1396"/>
                    </a:lnTo>
                    <a:lnTo>
                      <a:pt x="1106" y="1378"/>
                    </a:lnTo>
                    <a:lnTo>
                      <a:pt x="1106" y="1378"/>
                    </a:lnTo>
                    <a:lnTo>
                      <a:pt x="1140" y="1356"/>
                    </a:lnTo>
                    <a:lnTo>
                      <a:pt x="1174" y="1334"/>
                    </a:lnTo>
                    <a:lnTo>
                      <a:pt x="1206" y="1310"/>
                    </a:lnTo>
                    <a:lnTo>
                      <a:pt x="1234" y="1284"/>
                    </a:lnTo>
                    <a:lnTo>
                      <a:pt x="1264" y="1258"/>
                    </a:lnTo>
                    <a:lnTo>
                      <a:pt x="1290" y="1228"/>
                    </a:lnTo>
                    <a:lnTo>
                      <a:pt x="1314" y="1200"/>
                    </a:lnTo>
                    <a:lnTo>
                      <a:pt x="1338" y="1168"/>
                    </a:lnTo>
                    <a:lnTo>
                      <a:pt x="1360" y="1138"/>
                    </a:lnTo>
                    <a:lnTo>
                      <a:pt x="1378" y="1104"/>
                    </a:lnTo>
                    <a:lnTo>
                      <a:pt x="1396" y="1072"/>
                    </a:lnTo>
                    <a:lnTo>
                      <a:pt x="1414" y="1036"/>
                    </a:lnTo>
                    <a:lnTo>
                      <a:pt x="1428" y="1002"/>
                    </a:lnTo>
                    <a:lnTo>
                      <a:pt x="1440" y="966"/>
                    </a:lnTo>
                    <a:lnTo>
                      <a:pt x="1450" y="930"/>
                    </a:lnTo>
                    <a:lnTo>
                      <a:pt x="1460" y="894"/>
                    </a:lnTo>
                    <a:lnTo>
                      <a:pt x="1460" y="894"/>
                    </a:lnTo>
                    <a:lnTo>
                      <a:pt x="1444" y="914"/>
                    </a:lnTo>
                    <a:lnTo>
                      <a:pt x="1428" y="934"/>
                    </a:lnTo>
                    <a:lnTo>
                      <a:pt x="1410" y="954"/>
                    </a:lnTo>
                    <a:lnTo>
                      <a:pt x="1390" y="972"/>
                    </a:lnTo>
                    <a:lnTo>
                      <a:pt x="1370" y="990"/>
                    </a:lnTo>
                    <a:lnTo>
                      <a:pt x="1348" y="1006"/>
                    </a:lnTo>
                    <a:lnTo>
                      <a:pt x="1326" y="1022"/>
                    </a:lnTo>
                    <a:lnTo>
                      <a:pt x="1302" y="1036"/>
                    </a:lnTo>
                    <a:lnTo>
                      <a:pt x="1302" y="1036"/>
                    </a:lnTo>
                    <a:lnTo>
                      <a:pt x="1280" y="1048"/>
                    </a:lnTo>
                    <a:lnTo>
                      <a:pt x="1256" y="1060"/>
                    </a:lnTo>
                    <a:lnTo>
                      <a:pt x="1232" y="1070"/>
                    </a:lnTo>
                    <a:lnTo>
                      <a:pt x="1208" y="1078"/>
                    </a:lnTo>
                    <a:lnTo>
                      <a:pt x="1184" y="1086"/>
                    </a:lnTo>
                    <a:lnTo>
                      <a:pt x="1158" y="1092"/>
                    </a:lnTo>
                    <a:lnTo>
                      <a:pt x="1134" y="1096"/>
                    </a:lnTo>
                    <a:lnTo>
                      <a:pt x="1110" y="1100"/>
                    </a:lnTo>
                    <a:lnTo>
                      <a:pt x="1084" y="1102"/>
                    </a:lnTo>
                    <a:lnTo>
                      <a:pt x="1060" y="1102"/>
                    </a:lnTo>
                    <a:lnTo>
                      <a:pt x="1034" y="1102"/>
                    </a:lnTo>
                    <a:lnTo>
                      <a:pt x="1010" y="1100"/>
                    </a:lnTo>
                    <a:lnTo>
                      <a:pt x="960" y="1094"/>
                    </a:lnTo>
                    <a:lnTo>
                      <a:pt x="912" y="1082"/>
                    </a:lnTo>
                    <a:lnTo>
                      <a:pt x="866" y="1066"/>
                    </a:lnTo>
                    <a:lnTo>
                      <a:pt x="820" y="1046"/>
                    </a:lnTo>
                    <a:lnTo>
                      <a:pt x="798" y="1034"/>
                    </a:lnTo>
                    <a:lnTo>
                      <a:pt x="776" y="1022"/>
                    </a:lnTo>
                    <a:lnTo>
                      <a:pt x="754" y="1008"/>
                    </a:lnTo>
                    <a:lnTo>
                      <a:pt x="734" y="992"/>
                    </a:lnTo>
                    <a:lnTo>
                      <a:pt x="714" y="976"/>
                    </a:lnTo>
                    <a:lnTo>
                      <a:pt x="696" y="960"/>
                    </a:lnTo>
                    <a:lnTo>
                      <a:pt x="676" y="940"/>
                    </a:lnTo>
                    <a:lnTo>
                      <a:pt x="660" y="922"/>
                    </a:lnTo>
                    <a:lnTo>
                      <a:pt x="642" y="902"/>
                    </a:lnTo>
                    <a:lnTo>
                      <a:pt x="626" y="880"/>
                    </a:lnTo>
                    <a:lnTo>
                      <a:pt x="612" y="858"/>
                    </a:lnTo>
                    <a:lnTo>
                      <a:pt x="598" y="836"/>
                    </a:lnTo>
                    <a:lnTo>
                      <a:pt x="598" y="836"/>
                    </a:lnTo>
                    <a:lnTo>
                      <a:pt x="584" y="812"/>
                    </a:lnTo>
                    <a:lnTo>
                      <a:pt x="572" y="788"/>
                    </a:lnTo>
                    <a:lnTo>
                      <a:pt x="562" y="762"/>
                    </a:lnTo>
                    <a:lnTo>
                      <a:pt x="554" y="738"/>
                    </a:lnTo>
                    <a:lnTo>
                      <a:pt x="546" y="714"/>
                    </a:lnTo>
                    <a:lnTo>
                      <a:pt x="540" y="688"/>
                    </a:lnTo>
                    <a:lnTo>
                      <a:pt x="534" y="664"/>
                    </a:lnTo>
                    <a:lnTo>
                      <a:pt x="530" y="638"/>
                    </a:lnTo>
                    <a:lnTo>
                      <a:pt x="528" y="612"/>
                    </a:lnTo>
                    <a:lnTo>
                      <a:pt x="526" y="588"/>
                    </a:lnTo>
                    <a:lnTo>
                      <a:pt x="526" y="562"/>
                    </a:lnTo>
                    <a:lnTo>
                      <a:pt x="526" y="538"/>
                    </a:lnTo>
                    <a:lnTo>
                      <a:pt x="532" y="488"/>
                    </a:lnTo>
                    <a:lnTo>
                      <a:pt x="542" y="438"/>
                    </a:lnTo>
                    <a:lnTo>
                      <a:pt x="556" y="392"/>
                    </a:lnTo>
                    <a:lnTo>
                      <a:pt x="576" y="346"/>
                    </a:lnTo>
                    <a:lnTo>
                      <a:pt x="586" y="324"/>
                    </a:lnTo>
                    <a:lnTo>
                      <a:pt x="600" y="302"/>
                    </a:lnTo>
                    <a:lnTo>
                      <a:pt x="612" y="280"/>
                    </a:lnTo>
                    <a:lnTo>
                      <a:pt x="626" y="260"/>
                    </a:lnTo>
                    <a:lnTo>
                      <a:pt x="642" y="240"/>
                    </a:lnTo>
                    <a:lnTo>
                      <a:pt x="658" y="222"/>
                    </a:lnTo>
                    <a:lnTo>
                      <a:pt x="676" y="204"/>
                    </a:lnTo>
                    <a:lnTo>
                      <a:pt x="694" y="186"/>
                    </a:lnTo>
                    <a:lnTo>
                      <a:pt x="714" y="170"/>
                    </a:lnTo>
                    <a:lnTo>
                      <a:pt x="734" y="154"/>
                    </a:lnTo>
                    <a:lnTo>
                      <a:pt x="756" y="138"/>
                    </a:lnTo>
                    <a:lnTo>
                      <a:pt x="778" y="126"/>
                    </a:lnTo>
                    <a:lnTo>
                      <a:pt x="778" y="126"/>
                    </a:lnTo>
                    <a:lnTo>
                      <a:pt x="808" y="110"/>
                    </a:lnTo>
                    <a:lnTo>
                      <a:pt x="838" y="96"/>
                    </a:lnTo>
                    <a:lnTo>
                      <a:pt x="870" y="84"/>
                    </a:lnTo>
                    <a:lnTo>
                      <a:pt x="900" y="76"/>
                    </a:lnTo>
                    <a:lnTo>
                      <a:pt x="932" y="68"/>
                    </a:lnTo>
                    <a:lnTo>
                      <a:pt x="964" y="62"/>
                    </a:lnTo>
                    <a:lnTo>
                      <a:pt x="996" y="60"/>
                    </a:lnTo>
                    <a:lnTo>
                      <a:pt x="1026" y="58"/>
                    </a:lnTo>
                    <a:lnTo>
                      <a:pt x="1026" y="58"/>
                    </a:lnTo>
                    <a:lnTo>
                      <a:pt x="988" y="44"/>
                    </a:lnTo>
                    <a:lnTo>
                      <a:pt x="948" y="30"/>
                    </a:lnTo>
                    <a:lnTo>
                      <a:pt x="908" y="20"/>
                    </a:lnTo>
                    <a:lnTo>
                      <a:pt x="866" y="12"/>
                    </a:lnTo>
                    <a:lnTo>
                      <a:pt x="826" y="4"/>
                    </a:lnTo>
                    <a:lnTo>
                      <a:pt x="784" y="2"/>
                    </a:lnTo>
                    <a:lnTo>
                      <a:pt x="742" y="0"/>
                    </a:lnTo>
                    <a:lnTo>
                      <a:pt x="700" y="0"/>
                    </a:lnTo>
                    <a:lnTo>
                      <a:pt x="658" y="4"/>
                    </a:lnTo>
                    <a:lnTo>
                      <a:pt x="616" y="10"/>
                    </a:lnTo>
                    <a:lnTo>
                      <a:pt x="574" y="18"/>
                    </a:lnTo>
                    <a:lnTo>
                      <a:pt x="532" y="28"/>
                    </a:lnTo>
                    <a:lnTo>
                      <a:pt x="490" y="42"/>
                    </a:lnTo>
                    <a:lnTo>
                      <a:pt x="450" y="58"/>
                    </a:lnTo>
                    <a:lnTo>
                      <a:pt x="410" y="76"/>
                    </a:lnTo>
                    <a:lnTo>
                      <a:pt x="370" y="98"/>
                    </a:lnTo>
                    <a:lnTo>
                      <a:pt x="370" y="98"/>
                    </a:lnTo>
                    <a:lnTo>
                      <a:pt x="338" y="118"/>
                    </a:lnTo>
                    <a:lnTo>
                      <a:pt x="306" y="138"/>
                    </a:lnTo>
                    <a:lnTo>
                      <a:pt x="276" y="162"/>
                    </a:lnTo>
                    <a:lnTo>
                      <a:pt x="248" y="186"/>
                    </a:lnTo>
                    <a:lnTo>
                      <a:pt x="222" y="210"/>
                    </a:lnTo>
                    <a:lnTo>
                      <a:pt x="196" y="236"/>
                    </a:lnTo>
                    <a:lnTo>
                      <a:pt x="172" y="264"/>
                    </a:lnTo>
                    <a:lnTo>
                      <a:pt x="150" y="292"/>
                    </a:lnTo>
                    <a:lnTo>
                      <a:pt x="128" y="320"/>
                    </a:lnTo>
                    <a:lnTo>
                      <a:pt x="110" y="350"/>
                    </a:lnTo>
                    <a:lnTo>
                      <a:pt x="92" y="382"/>
                    </a:lnTo>
                    <a:lnTo>
                      <a:pt x="76" y="414"/>
                    </a:lnTo>
                    <a:lnTo>
                      <a:pt x="60" y="446"/>
                    </a:lnTo>
                    <a:lnTo>
                      <a:pt x="46" y="478"/>
                    </a:lnTo>
                    <a:lnTo>
                      <a:pt x="36" y="512"/>
                    </a:lnTo>
                    <a:lnTo>
                      <a:pt x="26" y="546"/>
                    </a:lnTo>
                    <a:lnTo>
                      <a:pt x="16" y="580"/>
                    </a:lnTo>
                    <a:lnTo>
                      <a:pt x="10" y="614"/>
                    </a:lnTo>
                    <a:lnTo>
                      <a:pt x="4" y="650"/>
                    </a:lnTo>
                    <a:lnTo>
                      <a:pt x="2" y="686"/>
                    </a:lnTo>
                    <a:lnTo>
                      <a:pt x="0" y="720"/>
                    </a:lnTo>
                    <a:lnTo>
                      <a:pt x="0" y="756"/>
                    </a:lnTo>
                    <a:lnTo>
                      <a:pt x="2" y="792"/>
                    </a:lnTo>
                    <a:lnTo>
                      <a:pt x="6" y="828"/>
                    </a:lnTo>
                    <a:lnTo>
                      <a:pt x="10" y="864"/>
                    </a:lnTo>
                    <a:lnTo>
                      <a:pt x="18" y="900"/>
                    </a:lnTo>
                    <a:lnTo>
                      <a:pt x="26" y="934"/>
                    </a:lnTo>
                    <a:lnTo>
                      <a:pt x="36" y="970"/>
                    </a:lnTo>
                    <a:lnTo>
                      <a:pt x="50" y="1004"/>
                    </a:lnTo>
                    <a:lnTo>
                      <a:pt x="64" y="1038"/>
                    </a:lnTo>
                    <a:lnTo>
                      <a:pt x="80" y="1072"/>
                    </a:lnTo>
                    <a:lnTo>
                      <a:pt x="98" y="1106"/>
                    </a:lnTo>
                    <a:lnTo>
                      <a:pt x="98" y="1106"/>
                    </a:lnTo>
                    <a:close/>
                    <a:moveTo>
                      <a:pt x="1476" y="734"/>
                    </a:moveTo>
                    <a:lnTo>
                      <a:pt x="1476" y="734"/>
                    </a:lnTo>
                    <a:lnTo>
                      <a:pt x="1474" y="688"/>
                    </a:lnTo>
                    <a:lnTo>
                      <a:pt x="1470" y="642"/>
                    </a:lnTo>
                    <a:lnTo>
                      <a:pt x="1462" y="596"/>
                    </a:lnTo>
                    <a:lnTo>
                      <a:pt x="1452" y="548"/>
                    </a:lnTo>
                    <a:lnTo>
                      <a:pt x="1438" y="504"/>
                    </a:lnTo>
                    <a:lnTo>
                      <a:pt x="1422" y="458"/>
                    </a:lnTo>
                    <a:lnTo>
                      <a:pt x="1402" y="414"/>
                    </a:lnTo>
                    <a:lnTo>
                      <a:pt x="1378" y="370"/>
                    </a:lnTo>
                    <a:lnTo>
                      <a:pt x="1378" y="370"/>
                    </a:lnTo>
                    <a:lnTo>
                      <a:pt x="1356" y="336"/>
                    </a:lnTo>
                    <a:lnTo>
                      <a:pt x="1334" y="302"/>
                    </a:lnTo>
                    <a:lnTo>
                      <a:pt x="1310" y="270"/>
                    </a:lnTo>
                    <a:lnTo>
                      <a:pt x="1284" y="240"/>
                    </a:lnTo>
                    <a:lnTo>
                      <a:pt x="1256" y="212"/>
                    </a:lnTo>
                    <a:lnTo>
                      <a:pt x="1228" y="186"/>
                    </a:lnTo>
                    <a:lnTo>
                      <a:pt x="1198" y="160"/>
                    </a:lnTo>
                    <a:lnTo>
                      <a:pt x="1168" y="138"/>
                    </a:lnTo>
                    <a:lnTo>
                      <a:pt x="1168" y="138"/>
                    </a:lnTo>
                    <a:lnTo>
                      <a:pt x="1122" y="126"/>
                    </a:lnTo>
                    <a:lnTo>
                      <a:pt x="1078" y="118"/>
                    </a:lnTo>
                    <a:lnTo>
                      <a:pt x="1032" y="116"/>
                    </a:lnTo>
                    <a:lnTo>
                      <a:pt x="986" y="118"/>
                    </a:lnTo>
                    <a:lnTo>
                      <a:pt x="962" y="120"/>
                    </a:lnTo>
                    <a:lnTo>
                      <a:pt x="940" y="124"/>
                    </a:lnTo>
                    <a:lnTo>
                      <a:pt x="918" y="130"/>
                    </a:lnTo>
                    <a:lnTo>
                      <a:pt x="894" y="136"/>
                    </a:lnTo>
                    <a:lnTo>
                      <a:pt x="872" y="144"/>
                    </a:lnTo>
                    <a:lnTo>
                      <a:pt x="850" y="152"/>
                    </a:lnTo>
                    <a:lnTo>
                      <a:pt x="828" y="162"/>
                    </a:lnTo>
                    <a:lnTo>
                      <a:pt x="806" y="174"/>
                    </a:lnTo>
                    <a:lnTo>
                      <a:pt x="806" y="174"/>
                    </a:lnTo>
                    <a:lnTo>
                      <a:pt x="786" y="186"/>
                    </a:lnTo>
                    <a:lnTo>
                      <a:pt x="768" y="200"/>
                    </a:lnTo>
                    <a:lnTo>
                      <a:pt x="732" y="228"/>
                    </a:lnTo>
                    <a:lnTo>
                      <a:pt x="700" y="260"/>
                    </a:lnTo>
                    <a:lnTo>
                      <a:pt x="672" y="294"/>
                    </a:lnTo>
                    <a:lnTo>
                      <a:pt x="648" y="332"/>
                    </a:lnTo>
                    <a:lnTo>
                      <a:pt x="626" y="370"/>
                    </a:lnTo>
                    <a:lnTo>
                      <a:pt x="610" y="412"/>
                    </a:lnTo>
                    <a:lnTo>
                      <a:pt x="596" y="454"/>
                    </a:lnTo>
                    <a:lnTo>
                      <a:pt x="588" y="496"/>
                    </a:lnTo>
                    <a:lnTo>
                      <a:pt x="584" y="542"/>
                    </a:lnTo>
                    <a:lnTo>
                      <a:pt x="582" y="586"/>
                    </a:lnTo>
                    <a:lnTo>
                      <a:pt x="586" y="632"/>
                    </a:lnTo>
                    <a:lnTo>
                      <a:pt x="594" y="676"/>
                    </a:lnTo>
                    <a:lnTo>
                      <a:pt x="608" y="720"/>
                    </a:lnTo>
                    <a:lnTo>
                      <a:pt x="624" y="764"/>
                    </a:lnTo>
                    <a:lnTo>
                      <a:pt x="646" y="806"/>
                    </a:lnTo>
                    <a:lnTo>
                      <a:pt x="646" y="806"/>
                    </a:lnTo>
                    <a:lnTo>
                      <a:pt x="672" y="848"/>
                    </a:lnTo>
                    <a:lnTo>
                      <a:pt x="702" y="884"/>
                    </a:lnTo>
                    <a:lnTo>
                      <a:pt x="734" y="918"/>
                    </a:lnTo>
                    <a:lnTo>
                      <a:pt x="768" y="948"/>
                    </a:lnTo>
                    <a:lnTo>
                      <a:pt x="806" y="974"/>
                    </a:lnTo>
                    <a:lnTo>
                      <a:pt x="844" y="996"/>
                    </a:lnTo>
                    <a:lnTo>
                      <a:pt x="886" y="1014"/>
                    </a:lnTo>
                    <a:lnTo>
                      <a:pt x="928" y="1028"/>
                    </a:lnTo>
                    <a:lnTo>
                      <a:pt x="970" y="1038"/>
                    </a:lnTo>
                    <a:lnTo>
                      <a:pt x="1014" y="1044"/>
                    </a:lnTo>
                    <a:lnTo>
                      <a:pt x="1058" y="1046"/>
                    </a:lnTo>
                    <a:lnTo>
                      <a:pt x="1102" y="1042"/>
                    </a:lnTo>
                    <a:lnTo>
                      <a:pt x="1146" y="1036"/>
                    </a:lnTo>
                    <a:lnTo>
                      <a:pt x="1190" y="1024"/>
                    </a:lnTo>
                    <a:lnTo>
                      <a:pt x="1232" y="1008"/>
                    </a:lnTo>
                    <a:lnTo>
                      <a:pt x="1254" y="998"/>
                    </a:lnTo>
                    <a:lnTo>
                      <a:pt x="1274" y="986"/>
                    </a:lnTo>
                    <a:lnTo>
                      <a:pt x="1274" y="986"/>
                    </a:lnTo>
                    <a:lnTo>
                      <a:pt x="1310" y="964"/>
                    </a:lnTo>
                    <a:lnTo>
                      <a:pt x="1344" y="938"/>
                    </a:lnTo>
                    <a:lnTo>
                      <a:pt x="1374" y="908"/>
                    </a:lnTo>
                    <a:lnTo>
                      <a:pt x="1400" y="878"/>
                    </a:lnTo>
                    <a:lnTo>
                      <a:pt x="1424" y="844"/>
                    </a:lnTo>
                    <a:lnTo>
                      <a:pt x="1444" y="810"/>
                    </a:lnTo>
                    <a:lnTo>
                      <a:pt x="1462" y="772"/>
                    </a:lnTo>
                    <a:lnTo>
                      <a:pt x="1476" y="734"/>
                    </a:lnTo>
                    <a:lnTo>
                      <a:pt x="1476" y="73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1" name="Freeform 7"/>
              <p:cNvSpPr>
                <a:spLocks/>
              </p:cNvSpPr>
              <p:nvPr/>
            </p:nvSpPr>
            <p:spPr bwMode="auto">
              <a:xfrm>
                <a:off x="9569453" y="3242688"/>
                <a:ext cx="1477819" cy="1665457"/>
              </a:xfrm>
              <a:custGeom>
                <a:avLst/>
                <a:gdLst>
                  <a:gd name="T0" fmla="*/ 896 w 914"/>
                  <a:gd name="T1" fmla="*/ 854 h 1038"/>
                  <a:gd name="T2" fmla="*/ 914 w 914"/>
                  <a:gd name="T3" fmla="*/ 754 h 1038"/>
                  <a:gd name="T4" fmla="*/ 882 w 914"/>
                  <a:gd name="T5" fmla="*/ 802 h 1038"/>
                  <a:gd name="T6" fmla="*/ 822 w 914"/>
                  <a:gd name="T7" fmla="*/ 868 h 1038"/>
                  <a:gd name="T8" fmla="*/ 748 w 914"/>
                  <a:gd name="T9" fmla="*/ 922 h 1038"/>
                  <a:gd name="T10" fmla="*/ 706 w 914"/>
                  <a:gd name="T11" fmla="*/ 944 h 1038"/>
                  <a:gd name="T12" fmla="*/ 576 w 914"/>
                  <a:gd name="T13" fmla="*/ 978 h 1038"/>
                  <a:gd name="T14" fmla="*/ 444 w 914"/>
                  <a:gd name="T15" fmla="*/ 974 h 1038"/>
                  <a:gd name="T16" fmla="*/ 318 w 914"/>
                  <a:gd name="T17" fmla="*/ 932 h 1038"/>
                  <a:gd name="T18" fmla="*/ 208 w 914"/>
                  <a:gd name="T19" fmla="*/ 854 h 1038"/>
                  <a:gd name="T20" fmla="*/ 120 w 914"/>
                  <a:gd name="T21" fmla="*/ 742 h 1038"/>
                  <a:gd name="T22" fmla="*/ 82 w 914"/>
                  <a:gd name="T23" fmla="*/ 656 h 1038"/>
                  <a:gd name="T24" fmla="*/ 56 w 914"/>
                  <a:gd name="T25" fmla="*/ 522 h 1038"/>
                  <a:gd name="T26" fmla="*/ 70 w 914"/>
                  <a:gd name="T27" fmla="*/ 390 h 1038"/>
                  <a:gd name="T28" fmla="*/ 122 w 914"/>
                  <a:gd name="T29" fmla="*/ 268 h 1038"/>
                  <a:gd name="T30" fmla="*/ 206 w 914"/>
                  <a:gd name="T31" fmla="*/ 164 h 1038"/>
                  <a:gd name="T32" fmla="*/ 280 w 914"/>
                  <a:gd name="T33" fmla="*/ 110 h 1038"/>
                  <a:gd name="T34" fmla="*/ 346 w 914"/>
                  <a:gd name="T35" fmla="*/ 80 h 1038"/>
                  <a:gd name="T36" fmla="*/ 448 w 914"/>
                  <a:gd name="T37" fmla="*/ 54 h 1038"/>
                  <a:gd name="T38" fmla="*/ 552 w 914"/>
                  <a:gd name="T39" fmla="*/ 54 h 1038"/>
                  <a:gd name="T40" fmla="*/ 490 w 914"/>
                  <a:gd name="T41" fmla="*/ 24 h 1038"/>
                  <a:gd name="T42" fmla="*/ 426 w 914"/>
                  <a:gd name="T43" fmla="*/ 0 h 1038"/>
                  <a:gd name="T44" fmla="*/ 294 w 914"/>
                  <a:gd name="T45" fmla="*/ 40 h 1038"/>
                  <a:gd name="T46" fmla="*/ 230 w 914"/>
                  <a:gd name="T47" fmla="*/ 74 h 1038"/>
                  <a:gd name="T48" fmla="*/ 168 w 914"/>
                  <a:gd name="T49" fmla="*/ 122 h 1038"/>
                  <a:gd name="T50" fmla="*/ 116 w 914"/>
                  <a:gd name="T51" fmla="*/ 176 h 1038"/>
                  <a:gd name="T52" fmla="*/ 74 w 914"/>
                  <a:gd name="T53" fmla="*/ 238 h 1038"/>
                  <a:gd name="T54" fmla="*/ 30 w 914"/>
                  <a:gd name="T55" fmla="*/ 328 h 1038"/>
                  <a:gd name="T56" fmla="*/ 0 w 914"/>
                  <a:gd name="T57" fmla="*/ 474 h 1038"/>
                  <a:gd name="T58" fmla="*/ 2 w 914"/>
                  <a:gd name="T59" fmla="*/ 548 h 1038"/>
                  <a:gd name="T60" fmla="*/ 14 w 914"/>
                  <a:gd name="T61" fmla="*/ 624 h 1038"/>
                  <a:gd name="T62" fmla="*/ 36 w 914"/>
                  <a:gd name="T63" fmla="*/ 698 h 1038"/>
                  <a:gd name="T64" fmla="*/ 72 w 914"/>
                  <a:gd name="T65" fmla="*/ 772 h 1038"/>
                  <a:gd name="T66" fmla="*/ 100 w 914"/>
                  <a:gd name="T67" fmla="*/ 816 h 1038"/>
                  <a:gd name="T68" fmla="*/ 150 w 914"/>
                  <a:gd name="T69" fmla="*/ 876 h 1038"/>
                  <a:gd name="T70" fmla="*/ 208 w 914"/>
                  <a:gd name="T71" fmla="*/ 928 h 1038"/>
                  <a:gd name="T72" fmla="*/ 272 w 914"/>
                  <a:gd name="T73" fmla="*/ 970 h 1038"/>
                  <a:gd name="T74" fmla="*/ 386 w 914"/>
                  <a:gd name="T75" fmla="*/ 1018 h 1038"/>
                  <a:gd name="T76" fmla="*/ 508 w 914"/>
                  <a:gd name="T77" fmla="*/ 1038 h 1038"/>
                  <a:gd name="T78" fmla="*/ 584 w 914"/>
                  <a:gd name="T79" fmla="*/ 1036 h 1038"/>
                  <a:gd name="T80" fmla="*/ 658 w 914"/>
                  <a:gd name="T81" fmla="*/ 1022 h 1038"/>
                  <a:gd name="T82" fmla="*/ 730 w 914"/>
                  <a:gd name="T83" fmla="*/ 996 h 1038"/>
                  <a:gd name="T84" fmla="*/ 776 w 914"/>
                  <a:gd name="T85" fmla="*/ 972 h 1038"/>
                  <a:gd name="T86" fmla="*/ 862 w 914"/>
                  <a:gd name="T87" fmla="*/ 910 h 1038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5011 w 10000"/>
                  <a:gd name="connsiteY64" fmla="*/ 246 h 10130"/>
                  <a:gd name="connsiteX65" fmla="*/ 4661 w 10000"/>
                  <a:gd name="connsiteY65" fmla="*/ 130 h 10130"/>
                  <a:gd name="connsiteX66" fmla="*/ 4661 w 10000"/>
                  <a:gd name="connsiteY66" fmla="*/ 130 h 10130"/>
                  <a:gd name="connsiteX67" fmla="*/ 4179 w 10000"/>
                  <a:gd name="connsiteY67" fmla="*/ 226 h 10130"/>
                  <a:gd name="connsiteX68" fmla="*/ 3698 w 10000"/>
                  <a:gd name="connsiteY68" fmla="*/ 342 h 10130"/>
                  <a:gd name="connsiteX69" fmla="*/ 3217 w 10000"/>
                  <a:gd name="connsiteY69" fmla="*/ 515 h 10130"/>
                  <a:gd name="connsiteX70" fmla="*/ 2757 w 10000"/>
                  <a:gd name="connsiteY70" fmla="*/ 727 h 10130"/>
                  <a:gd name="connsiteX71" fmla="*/ 2757 w 10000"/>
                  <a:gd name="connsiteY71" fmla="*/ 727 h 10130"/>
                  <a:gd name="connsiteX72" fmla="*/ 2516 w 10000"/>
                  <a:gd name="connsiteY72" fmla="*/ 843 h 10130"/>
                  <a:gd name="connsiteX73" fmla="*/ 2276 w 10000"/>
                  <a:gd name="connsiteY73" fmla="*/ 997 h 10130"/>
                  <a:gd name="connsiteX74" fmla="*/ 2057 w 10000"/>
                  <a:gd name="connsiteY74" fmla="*/ 1151 h 10130"/>
                  <a:gd name="connsiteX75" fmla="*/ 1838 w 10000"/>
                  <a:gd name="connsiteY75" fmla="*/ 1305 h 10130"/>
                  <a:gd name="connsiteX76" fmla="*/ 1641 w 10000"/>
                  <a:gd name="connsiteY76" fmla="*/ 1479 h 10130"/>
                  <a:gd name="connsiteX77" fmla="*/ 1444 w 10000"/>
                  <a:gd name="connsiteY77" fmla="*/ 1652 h 10130"/>
                  <a:gd name="connsiteX78" fmla="*/ 1269 w 10000"/>
                  <a:gd name="connsiteY78" fmla="*/ 1826 h 10130"/>
                  <a:gd name="connsiteX79" fmla="*/ 1094 w 10000"/>
                  <a:gd name="connsiteY79" fmla="*/ 2018 h 10130"/>
                  <a:gd name="connsiteX80" fmla="*/ 941 w 10000"/>
                  <a:gd name="connsiteY80" fmla="*/ 2211 h 10130"/>
                  <a:gd name="connsiteX81" fmla="*/ 810 w 10000"/>
                  <a:gd name="connsiteY81" fmla="*/ 2423 h 10130"/>
                  <a:gd name="connsiteX82" fmla="*/ 656 w 10000"/>
                  <a:gd name="connsiteY82" fmla="*/ 2635 h 10130"/>
                  <a:gd name="connsiteX83" fmla="*/ 547 w 10000"/>
                  <a:gd name="connsiteY83" fmla="*/ 2847 h 10130"/>
                  <a:gd name="connsiteX84" fmla="*/ 328 w 10000"/>
                  <a:gd name="connsiteY84" fmla="*/ 3290 h 10130"/>
                  <a:gd name="connsiteX85" fmla="*/ 175 w 10000"/>
                  <a:gd name="connsiteY85" fmla="*/ 3733 h 10130"/>
                  <a:gd name="connsiteX86" fmla="*/ 66 w 10000"/>
                  <a:gd name="connsiteY86" fmla="*/ 4215 h 10130"/>
                  <a:gd name="connsiteX87" fmla="*/ 0 w 10000"/>
                  <a:gd name="connsiteY87" fmla="*/ 4696 h 10130"/>
                  <a:gd name="connsiteX88" fmla="*/ 0 w 10000"/>
                  <a:gd name="connsiteY88" fmla="*/ 4928 h 10130"/>
                  <a:gd name="connsiteX89" fmla="*/ 0 w 10000"/>
                  <a:gd name="connsiteY89" fmla="*/ 5178 h 10130"/>
                  <a:gd name="connsiteX90" fmla="*/ 22 w 10000"/>
                  <a:gd name="connsiteY90" fmla="*/ 5409 h 10130"/>
                  <a:gd name="connsiteX91" fmla="*/ 44 w 10000"/>
                  <a:gd name="connsiteY91" fmla="*/ 5660 h 10130"/>
                  <a:gd name="connsiteX92" fmla="*/ 88 w 10000"/>
                  <a:gd name="connsiteY92" fmla="*/ 5910 h 10130"/>
                  <a:gd name="connsiteX93" fmla="*/ 153 w 10000"/>
                  <a:gd name="connsiteY93" fmla="*/ 6142 h 10130"/>
                  <a:gd name="connsiteX94" fmla="*/ 219 w 10000"/>
                  <a:gd name="connsiteY94" fmla="*/ 6392 h 10130"/>
                  <a:gd name="connsiteX95" fmla="*/ 306 w 10000"/>
                  <a:gd name="connsiteY95" fmla="*/ 6623 h 10130"/>
                  <a:gd name="connsiteX96" fmla="*/ 394 w 10000"/>
                  <a:gd name="connsiteY96" fmla="*/ 6854 h 10130"/>
                  <a:gd name="connsiteX97" fmla="*/ 503 w 10000"/>
                  <a:gd name="connsiteY97" fmla="*/ 7105 h 10130"/>
                  <a:gd name="connsiteX98" fmla="*/ 635 w 10000"/>
                  <a:gd name="connsiteY98" fmla="*/ 7336 h 10130"/>
                  <a:gd name="connsiteX99" fmla="*/ 788 w 10000"/>
                  <a:gd name="connsiteY99" fmla="*/ 7567 h 10130"/>
                  <a:gd name="connsiteX100" fmla="*/ 788 w 10000"/>
                  <a:gd name="connsiteY100" fmla="*/ 7567 h 10130"/>
                  <a:gd name="connsiteX101" fmla="*/ 941 w 10000"/>
                  <a:gd name="connsiteY101" fmla="*/ 7779 h 10130"/>
                  <a:gd name="connsiteX102" fmla="*/ 1094 w 10000"/>
                  <a:gd name="connsiteY102" fmla="*/ 7991 h 10130"/>
                  <a:gd name="connsiteX103" fmla="*/ 1269 w 10000"/>
                  <a:gd name="connsiteY103" fmla="*/ 8203 h 10130"/>
                  <a:gd name="connsiteX104" fmla="*/ 1466 w 10000"/>
                  <a:gd name="connsiteY104" fmla="*/ 8396 h 10130"/>
                  <a:gd name="connsiteX105" fmla="*/ 1641 w 10000"/>
                  <a:gd name="connsiteY105" fmla="*/ 8569 h 10130"/>
                  <a:gd name="connsiteX106" fmla="*/ 1860 w 10000"/>
                  <a:gd name="connsiteY106" fmla="*/ 8762 h 10130"/>
                  <a:gd name="connsiteX107" fmla="*/ 2057 w 10000"/>
                  <a:gd name="connsiteY107" fmla="*/ 8916 h 10130"/>
                  <a:gd name="connsiteX108" fmla="*/ 2276 w 10000"/>
                  <a:gd name="connsiteY108" fmla="*/ 9070 h 10130"/>
                  <a:gd name="connsiteX109" fmla="*/ 2495 w 10000"/>
                  <a:gd name="connsiteY109" fmla="*/ 9224 h 10130"/>
                  <a:gd name="connsiteX110" fmla="*/ 2735 w 10000"/>
                  <a:gd name="connsiteY110" fmla="*/ 9359 h 10130"/>
                  <a:gd name="connsiteX111" fmla="*/ 2976 w 10000"/>
                  <a:gd name="connsiteY111" fmla="*/ 9475 h 10130"/>
                  <a:gd name="connsiteX112" fmla="*/ 3217 w 10000"/>
                  <a:gd name="connsiteY112" fmla="*/ 9591 h 10130"/>
                  <a:gd name="connsiteX113" fmla="*/ 3720 w 10000"/>
                  <a:gd name="connsiteY113" fmla="*/ 9783 h 10130"/>
                  <a:gd name="connsiteX114" fmla="*/ 4223 w 10000"/>
                  <a:gd name="connsiteY114" fmla="*/ 9937 h 10130"/>
                  <a:gd name="connsiteX115" fmla="*/ 4748 w 10000"/>
                  <a:gd name="connsiteY115" fmla="*/ 10053 h 10130"/>
                  <a:gd name="connsiteX116" fmla="*/ 5295 w 10000"/>
                  <a:gd name="connsiteY116" fmla="*/ 10111 h 10130"/>
                  <a:gd name="connsiteX117" fmla="*/ 5558 w 10000"/>
                  <a:gd name="connsiteY117" fmla="*/ 10130 h 10130"/>
                  <a:gd name="connsiteX118" fmla="*/ 5842 w 10000"/>
                  <a:gd name="connsiteY118" fmla="*/ 10130 h 10130"/>
                  <a:gd name="connsiteX119" fmla="*/ 6105 w 10000"/>
                  <a:gd name="connsiteY119" fmla="*/ 10130 h 10130"/>
                  <a:gd name="connsiteX120" fmla="*/ 6389 w 10000"/>
                  <a:gd name="connsiteY120" fmla="*/ 10111 h 10130"/>
                  <a:gd name="connsiteX121" fmla="*/ 6652 w 10000"/>
                  <a:gd name="connsiteY121" fmla="*/ 10072 h 10130"/>
                  <a:gd name="connsiteX122" fmla="*/ 6915 w 10000"/>
                  <a:gd name="connsiteY122" fmla="*/ 10034 h 10130"/>
                  <a:gd name="connsiteX123" fmla="*/ 7199 w 10000"/>
                  <a:gd name="connsiteY123" fmla="*/ 9976 h 10130"/>
                  <a:gd name="connsiteX124" fmla="*/ 7462 w 10000"/>
                  <a:gd name="connsiteY124" fmla="*/ 9899 h 10130"/>
                  <a:gd name="connsiteX125" fmla="*/ 7724 w 10000"/>
                  <a:gd name="connsiteY125" fmla="*/ 9822 h 10130"/>
                  <a:gd name="connsiteX126" fmla="*/ 7987 w 10000"/>
                  <a:gd name="connsiteY126" fmla="*/ 9725 h 10130"/>
                  <a:gd name="connsiteX127" fmla="*/ 8249 w 10000"/>
                  <a:gd name="connsiteY127" fmla="*/ 9610 h 10130"/>
                  <a:gd name="connsiteX128" fmla="*/ 8490 w 10000"/>
                  <a:gd name="connsiteY128" fmla="*/ 9494 h 10130"/>
                  <a:gd name="connsiteX129" fmla="*/ 8490 w 10000"/>
                  <a:gd name="connsiteY129" fmla="*/ 9494 h 10130"/>
                  <a:gd name="connsiteX130" fmla="*/ 8818 w 10000"/>
                  <a:gd name="connsiteY130" fmla="*/ 9321 h 10130"/>
                  <a:gd name="connsiteX131" fmla="*/ 9125 w 10000"/>
                  <a:gd name="connsiteY131" fmla="*/ 9109 h 10130"/>
                  <a:gd name="connsiteX132" fmla="*/ 9431 w 10000"/>
                  <a:gd name="connsiteY132" fmla="*/ 8897 h 10130"/>
                  <a:gd name="connsiteX133" fmla="*/ 9694 w 10000"/>
                  <a:gd name="connsiteY133" fmla="*/ 8666 h 10130"/>
                  <a:gd name="connsiteX134" fmla="*/ 9694 w 10000"/>
                  <a:gd name="connsiteY134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5037 w 10000"/>
                  <a:gd name="connsiteY64" fmla="*/ 88 h 10130"/>
                  <a:gd name="connsiteX65" fmla="*/ 4661 w 10000"/>
                  <a:gd name="connsiteY65" fmla="*/ 130 h 10130"/>
                  <a:gd name="connsiteX66" fmla="*/ 4661 w 10000"/>
                  <a:gd name="connsiteY66" fmla="*/ 130 h 10130"/>
                  <a:gd name="connsiteX67" fmla="*/ 4179 w 10000"/>
                  <a:gd name="connsiteY67" fmla="*/ 226 h 10130"/>
                  <a:gd name="connsiteX68" fmla="*/ 3698 w 10000"/>
                  <a:gd name="connsiteY68" fmla="*/ 342 h 10130"/>
                  <a:gd name="connsiteX69" fmla="*/ 3217 w 10000"/>
                  <a:gd name="connsiteY69" fmla="*/ 515 h 10130"/>
                  <a:gd name="connsiteX70" fmla="*/ 2757 w 10000"/>
                  <a:gd name="connsiteY70" fmla="*/ 727 h 10130"/>
                  <a:gd name="connsiteX71" fmla="*/ 2757 w 10000"/>
                  <a:gd name="connsiteY71" fmla="*/ 727 h 10130"/>
                  <a:gd name="connsiteX72" fmla="*/ 2516 w 10000"/>
                  <a:gd name="connsiteY72" fmla="*/ 843 h 10130"/>
                  <a:gd name="connsiteX73" fmla="*/ 2276 w 10000"/>
                  <a:gd name="connsiteY73" fmla="*/ 997 h 10130"/>
                  <a:gd name="connsiteX74" fmla="*/ 2057 w 10000"/>
                  <a:gd name="connsiteY74" fmla="*/ 1151 h 10130"/>
                  <a:gd name="connsiteX75" fmla="*/ 1838 w 10000"/>
                  <a:gd name="connsiteY75" fmla="*/ 1305 h 10130"/>
                  <a:gd name="connsiteX76" fmla="*/ 1641 w 10000"/>
                  <a:gd name="connsiteY76" fmla="*/ 1479 h 10130"/>
                  <a:gd name="connsiteX77" fmla="*/ 1444 w 10000"/>
                  <a:gd name="connsiteY77" fmla="*/ 1652 h 10130"/>
                  <a:gd name="connsiteX78" fmla="*/ 1269 w 10000"/>
                  <a:gd name="connsiteY78" fmla="*/ 1826 h 10130"/>
                  <a:gd name="connsiteX79" fmla="*/ 1094 w 10000"/>
                  <a:gd name="connsiteY79" fmla="*/ 2018 h 10130"/>
                  <a:gd name="connsiteX80" fmla="*/ 941 w 10000"/>
                  <a:gd name="connsiteY80" fmla="*/ 2211 h 10130"/>
                  <a:gd name="connsiteX81" fmla="*/ 810 w 10000"/>
                  <a:gd name="connsiteY81" fmla="*/ 2423 h 10130"/>
                  <a:gd name="connsiteX82" fmla="*/ 656 w 10000"/>
                  <a:gd name="connsiteY82" fmla="*/ 2635 h 10130"/>
                  <a:gd name="connsiteX83" fmla="*/ 547 w 10000"/>
                  <a:gd name="connsiteY83" fmla="*/ 2847 h 10130"/>
                  <a:gd name="connsiteX84" fmla="*/ 328 w 10000"/>
                  <a:gd name="connsiteY84" fmla="*/ 3290 h 10130"/>
                  <a:gd name="connsiteX85" fmla="*/ 175 w 10000"/>
                  <a:gd name="connsiteY85" fmla="*/ 3733 h 10130"/>
                  <a:gd name="connsiteX86" fmla="*/ 66 w 10000"/>
                  <a:gd name="connsiteY86" fmla="*/ 4215 h 10130"/>
                  <a:gd name="connsiteX87" fmla="*/ 0 w 10000"/>
                  <a:gd name="connsiteY87" fmla="*/ 4696 h 10130"/>
                  <a:gd name="connsiteX88" fmla="*/ 0 w 10000"/>
                  <a:gd name="connsiteY88" fmla="*/ 4928 h 10130"/>
                  <a:gd name="connsiteX89" fmla="*/ 0 w 10000"/>
                  <a:gd name="connsiteY89" fmla="*/ 5178 h 10130"/>
                  <a:gd name="connsiteX90" fmla="*/ 22 w 10000"/>
                  <a:gd name="connsiteY90" fmla="*/ 5409 h 10130"/>
                  <a:gd name="connsiteX91" fmla="*/ 44 w 10000"/>
                  <a:gd name="connsiteY91" fmla="*/ 5660 h 10130"/>
                  <a:gd name="connsiteX92" fmla="*/ 88 w 10000"/>
                  <a:gd name="connsiteY92" fmla="*/ 5910 h 10130"/>
                  <a:gd name="connsiteX93" fmla="*/ 153 w 10000"/>
                  <a:gd name="connsiteY93" fmla="*/ 6142 h 10130"/>
                  <a:gd name="connsiteX94" fmla="*/ 219 w 10000"/>
                  <a:gd name="connsiteY94" fmla="*/ 6392 h 10130"/>
                  <a:gd name="connsiteX95" fmla="*/ 306 w 10000"/>
                  <a:gd name="connsiteY95" fmla="*/ 6623 h 10130"/>
                  <a:gd name="connsiteX96" fmla="*/ 394 w 10000"/>
                  <a:gd name="connsiteY96" fmla="*/ 6854 h 10130"/>
                  <a:gd name="connsiteX97" fmla="*/ 503 w 10000"/>
                  <a:gd name="connsiteY97" fmla="*/ 7105 h 10130"/>
                  <a:gd name="connsiteX98" fmla="*/ 635 w 10000"/>
                  <a:gd name="connsiteY98" fmla="*/ 7336 h 10130"/>
                  <a:gd name="connsiteX99" fmla="*/ 788 w 10000"/>
                  <a:gd name="connsiteY99" fmla="*/ 7567 h 10130"/>
                  <a:gd name="connsiteX100" fmla="*/ 788 w 10000"/>
                  <a:gd name="connsiteY100" fmla="*/ 7567 h 10130"/>
                  <a:gd name="connsiteX101" fmla="*/ 941 w 10000"/>
                  <a:gd name="connsiteY101" fmla="*/ 7779 h 10130"/>
                  <a:gd name="connsiteX102" fmla="*/ 1094 w 10000"/>
                  <a:gd name="connsiteY102" fmla="*/ 7991 h 10130"/>
                  <a:gd name="connsiteX103" fmla="*/ 1269 w 10000"/>
                  <a:gd name="connsiteY103" fmla="*/ 8203 h 10130"/>
                  <a:gd name="connsiteX104" fmla="*/ 1466 w 10000"/>
                  <a:gd name="connsiteY104" fmla="*/ 8396 h 10130"/>
                  <a:gd name="connsiteX105" fmla="*/ 1641 w 10000"/>
                  <a:gd name="connsiteY105" fmla="*/ 8569 h 10130"/>
                  <a:gd name="connsiteX106" fmla="*/ 1860 w 10000"/>
                  <a:gd name="connsiteY106" fmla="*/ 8762 h 10130"/>
                  <a:gd name="connsiteX107" fmla="*/ 2057 w 10000"/>
                  <a:gd name="connsiteY107" fmla="*/ 8916 h 10130"/>
                  <a:gd name="connsiteX108" fmla="*/ 2276 w 10000"/>
                  <a:gd name="connsiteY108" fmla="*/ 9070 h 10130"/>
                  <a:gd name="connsiteX109" fmla="*/ 2495 w 10000"/>
                  <a:gd name="connsiteY109" fmla="*/ 9224 h 10130"/>
                  <a:gd name="connsiteX110" fmla="*/ 2735 w 10000"/>
                  <a:gd name="connsiteY110" fmla="*/ 9359 h 10130"/>
                  <a:gd name="connsiteX111" fmla="*/ 2976 w 10000"/>
                  <a:gd name="connsiteY111" fmla="*/ 9475 h 10130"/>
                  <a:gd name="connsiteX112" fmla="*/ 3217 w 10000"/>
                  <a:gd name="connsiteY112" fmla="*/ 9591 h 10130"/>
                  <a:gd name="connsiteX113" fmla="*/ 3720 w 10000"/>
                  <a:gd name="connsiteY113" fmla="*/ 9783 h 10130"/>
                  <a:gd name="connsiteX114" fmla="*/ 4223 w 10000"/>
                  <a:gd name="connsiteY114" fmla="*/ 9937 h 10130"/>
                  <a:gd name="connsiteX115" fmla="*/ 4748 w 10000"/>
                  <a:gd name="connsiteY115" fmla="*/ 10053 h 10130"/>
                  <a:gd name="connsiteX116" fmla="*/ 5295 w 10000"/>
                  <a:gd name="connsiteY116" fmla="*/ 10111 h 10130"/>
                  <a:gd name="connsiteX117" fmla="*/ 5558 w 10000"/>
                  <a:gd name="connsiteY117" fmla="*/ 10130 h 10130"/>
                  <a:gd name="connsiteX118" fmla="*/ 5842 w 10000"/>
                  <a:gd name="connsiteY118" fmla="*/ 10130 h 10130"/>
                  <a:gd name="connsiteX119" fmla="*/ 6105 w 10000"/>
                  <a:gd name="connsiteY119" fmla="*/ 10130 h 10130"/>
                  <a:gd name="connsiteX120" fmla="*/ 6389 w 10000"/>
                  <a:gd name="connsiteY120" fmla="*/ 10111 h 10130"/>
                  <a:gd name="connsiteX121" fmla="*/ 6652 w 10000"/>
                  <a:gd name="connsiteY121" fmla="*/ 10072 h 10130"/>
                  <a:gd name="connsiteX122" fmla="*/ 6915 w 10000"/>
                  <a:gd name="connsiteY122" fmla="*/ 10034 h 10130"/>
                  <a:gd name="connsiteX123" fmla="*/ 7199 w 10000"/>
                  <a:gd name="connsiteY123" fmla="*/ 9976 h 10130"/>
                  <a:gd name="connsiteX124" fmla="*/ 7462 w 10000"/>
                  <a:gd name="connsiteY124" fmla="*/ 9899 h 10130"/>
                  <a:gd name="connsiteX125" fmla="*/ 7724 w 10000"/>
                  <a:gd name="connsiteY125" fmla="*/ 9822 h 10130"/>
                  <a:gd name="connsiteX126" fmla="*/ 7987 w 10000"/>
                  <a:gd name="connsiteY126" fmla="*/ 9725 h 10130"/>
                  <a:gd name="connsiteX127" fmla="*/ 8249 w 10000"/>
                  <a:gd name="connsiteY127" fmla="*/ 9610 h 10130"/>
                  <a:gd name="connsiteX128" fmla="*/ 8490 w 10000"/>
                  <a:gd name="connsiteY128" fmla="*/ 9494 h 10130"/>
                  <a:gd name="connsiteX129" fmla="*/ 8490 w 10000"/>
                  <a:gd name="connsiteY129" fmla="*/ 9494 h 10130"/>
                  <a:gd name="connsiteX130" fmla="*/ 8818 w 10000"/>
                  <a:gd name="connsiteY130" fmla="*/ 9321 h 10130"/>
                  <a:gd name="connsiteX131" fmla="*/ 9125 w 10000"/>
                  <a:gd name="connsiteY131" fmla="*/ 9109 h 10130"/>
                  <a:gd name="connsiteX132" fmla="*/ 9431 w 10000"/>
                  <a:gd name="connsiteY132" fmla="*/ 8897 h 10130"/>
                  <a:gd name="connsiteX133" fmla="*/ 9694 w 10000"/>
                  <a:gd name="connsiteY133" fmla="*/ 8666 h 10130"/>
                  <a:gd name="connsiteX134" fmla="*/ 9694 w 10000"/>
                  <a:gd name="connsiteY134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4661 w 10000"/>
                  <a:gd name="connsiteY64" fmla="*/ 130 h 10130"/>
                  <a:gd name="connsiteX65" fmla="*/ 4661 w 10000"/>
                  <a:gd name="connsiteY65" fmla="*/ 130 h 10130"/>
                  <a:gd name="connsiteX66" fmla="*/ 4179 w 10000"/>
                  <a:gd name="connsiteY66" fmla="*/ 226 h 10130"/>
                  <a:gd name="connsiteX67" fmla="*/ 3698 w 10000"/>
                  <a:gd name="connsiteY67" fmla="*/ 342 h 10130"/>
                  <a:gd name="connsiteX68" fmla="*/ 3217 w 10000"/>
                  <a:gd name="connsiteY68" fmla="*/ 515 h 10130"/>
                  <a:gd name="connsiteX69" fmla="*/ 2757 w 10000"/>
                  <a:gd name="connsiteY69" fmla="*/ 727 h 10130"/>
                  <a:gd name="connsiteX70" fmla="*/ 2757 w 10000"/>
                  <a:gd name="connsiteY70" fmla="*/ 727 h 10130"/>
                  <a:gd name="connsiteX71" fmla="*/ 2516 w 10000"/>
                  <a:gd name="connsiteY71" fmla="*/ 843 h 10130"/>
                  <a:gd name="connsiteX72" fmla="*/ 2276 w 10000"/>
                  <a:gd name="connsiteY72" fmla="*/ 997 h 10130"/>
                  <a:gd name="connsiteX73" fmla="*/ 2057 w 10000"/>
                  <a:gd name="connsiteY73" fmla="*/ 1151 h 10130"/>
                  <a:gd name="connsiteX74" fmla="*/ 1838 w 10000"/>
                  <a:gd name="connsiteY74" fmla="*/ 1305 h 10130"/>
                  <a:gd name="connsiteX75" fmla="*/ 1641 w 10000"/>
                  <a:gd name="connsiteY75" fmla="*/ 1479 h 10130"/>
                  <a:gd name="connsiteX76" fmla="*/ 1444 w 10000"/>
                  <a:gd name="connsiteY76" fmla="*/ 1652 h 10130"/>
                  <a:gd name="connsiteX77" fmla="*/ 1269 w 10000"/>
                  <a:gd name="connsiteY77" fmla="*/ 1826 h 10130"/>
                  <a:gd name="connsiteX78" fmla="*/ 1094 w 10000"/>
                  <a:gd name="connsiteY78" fmla="*/ 2018 h 10130"/>
                  <a:gd name="connsiteX79" fmla="*/ 941 w 10000"/>
                  <a:gd name="connsiteY79" fmla="*/ 2211 h 10130"/>
                  <a:gd name="connsiteX80" fmla="*/ 810 w 10000"/>
                  <a:gd name="connsiteY80" fmla="*/ 2423 h 10130"/>
                  <a:gd name="connsiteX81" fmla="*/ 656 w 10000"/>
                  <a:gd name="connsiteY81" fmla="*/ 2635 h 10130"/>
                  <a:gd name="connsiteX82" fmla="*/ 547 w 10000"/>
                  <a:gd name="connsiteY82" fmla="*/ 2847 h 10130"/>
                  <a:gd name="connsiteX83" fmla="*/ 328 w 10000"/>
                  <a:gd name="connsiteY83" fmla="*/ 3290 h 10130"/>
                  <a:gd name="connsiteX84" fmla="*/ 175 w 10000"/>
                  <a:gd name="connsiteY84" fmla="*/ 3733 h 10130"/>
                  <a:gd name="connsiteX85" fmla="*/ 66 w 10000"/>
                  <a:gd name="connsiteY85" fmla="*/ 4215 h 10130"/>
                  <a:gd name="connsiteX86" fmla="*/ 0 w 10000"/>
                  <a:gd name="connsiteY86" fmla="*/ 4696 h 10130"/>
                  <a:gd name="connsiteX87" fmla="*/ 0 w 10000"/>
                  <a:gd name="connsiteY87" fmla="*/ 4928 h 10130"/>
                  <a:gd name="connsiteX88" fmla="*/ 0 w 10000"/>
                  <a:gd name="connsiteY88" fmla="*/ 5178 h 10130"/>
                  <a:gd name="connsiteX89" fmla="*/ 22 w 10000"/>
                  <a:gd name="connsiteY89" fmla="*/ 5409 h 10130"/>
                  <a:gd name="connsiteX90" fmla="*/ 44 w 10000"/>
                  <a:gd name="connsiteY90" fmla="*/ 5660 h 10130"/>
                  <a:gd name="connsiteX91" fmla="*/ 88 w 10000"/>
                  <a:gd name="connsiteY91" fmla="*/ 5910 h 10130"/>
                  <a:gd name="connsiteX92" fmla="*/ 153 w 10000"/>
                  <a:gd name="connsiteY92" fmla="*/ 6142 h 10130"/>
                  <a:gd name="connsiteX93" fmla="*/ 219 w 10000"/>
                  <a:gd name="connsiteY93" fmla="*/ 6392 h 10130"/>
                  <a:gd name="connsiteX94" fmla="*/ 306 w 10000"/>
                  <a:gd name="connsiteY94" fmla="*/ 6623 h 10130"/>
                  <a:gd name="connsiteX95" fmla="*/ 394 w 10000"/>
                  <a:gd name="connsiteY95" fmla="*/ 6854 h 10130"/>
                  <a:gd name="connsiteX96" fmla="*/ 503 w 10000"/>
                  <a:gd name="connsiteY96" fmla="*/ 7105 h 10130"/>
                  <a:gd name="connsiteX97" fmla="*/ 635 w 10000"/>
                  <a:gd name="connsiteY97" fmla="*/ 7336 h 10130"/>
                  <a:gd name="connsiteX98" fmla="*/ 788 w 10000"/>
                  <a:gd name="connsiteY98" fmla="*/ 7567 h 10130"/>
                  <a:gd name="connsiteX99" fmla="*/ 788 w 10000"/>
                  <a:gd name="connsiteY99" fmla="*/ 7567 h 10130"/>
                  <a:gd name="connsiteX100" fmla="*/ 941 w 10000"/>
                  <a:gd name="connsiteY100" fmla="*/ 7779 h 10130"/>
                  <a:gd name="connsiteX101" fmla="*/ 1094 w 10000"/>
                  <a:gd name="connsiteY101" fmla="*/ 7991 h 10130"/>
                  <a:gd name="connsiteX102" fmla="*/ 1269 w 10000"/>
                  <a:gd name="connsiteY102" fmla="*/ 8203 h 10130"/>
                  <a:gd name="connsiteX103" fmla="*/ 1466 w 10000"/>
                  <a:gd name="connsiteY103" fmla="*/ 8396 h 10130"/>
                  <a:gd name="connsiteX104" fmla="*/ 1641 w 10000"/>
                  <a:gd name="connsiteY104" fmla="*/ 8569 h 10130"/>
                  <a:gd name="connsiteX105" fmla="*/ 1860 w 10000"/>
                  <a:gd name="connsiteY105" fmla="*/ 8762 h 10130"/>
                  <a:gd name="connsiteX106" fmla="*/ 2057 w 10000"/>
                  <a:gd name="connsiteY106" fmla="*/ 8916 h 10130"/>
                  <a:gd name="connsiteX107" fmla="*/ 2276 w 10000"/>
                  <a:gd name="connsiteY107" fmla="*/ 9070 h 10130"/>
                  <a:gd name="connsiteX108" fmla="*/ 2495 w 10000"/>
                  <a:gd name="connsiteY108" fmla="*/ 9224 h 10130"/>
                  <a:gd name="connsiteX109" fmla="*/ 2735 w 10000"/>
                  <a:gd name="connsiteY109" fmla="*/ 9359 h 10130"/>
                  <a:gd name="connsiteX110" fmla="*/ 2976 w 10000"/>
                  <a:gd name="connsiteY110" fmla="*/ 9475 h 10130"/>
                  <a:gd name="connsiteX111" fmla="*/ 3217 w 10000"/>
                  <a:gd name="connsiteY111" fmla="*/ 9591 h 10130"/>
                  <a:gd name="connsiteX112" fmla="*/ 3720 w 10000"/>
                  <a:gd name="connsiteY112" fmla="*/ 9783 h 10130"/>
                  <a:gd name="connsiteX113" fmla="*/ 4223 w 10000"/>
                  <a:gd name="connsiteY113" fmla="*/ 9937 h 10130"/>
                  <a:gd name="connsiteX114" fmla="*/ 4748 w 10000"/>
                  <a:gd name="connsiteY114" fmla="*/ 10053 h 10130"/>
                  <a:gd name="connsiteX115" fmla="*/ 5295 w 10000"/>
                  <a:gd name="connsiteY115" fmla="*/ 10111 h 10130"/>
                  <a:gd name="connsiteX116" fmla="*/ 5558 w 10000"/>
                  <a:gd name="connsiteY116" fmla="*/ 10130 h 10130"/>
                  <a:gd name="connsiteX117" fmla="*/ 5842 w 10000"/>
                  <a:gd name="connsiteY117" fmla="*/ 10130 h 10130"/>
                  <a:gd name="connsiteX118" fmla="*/ 6105 w 10000"/>
                  <a:gd name="connsiteY118" fmla="*/ 10130 h 10130"/>
                  <a:gd name="connsiteX119" fmla="*/ 6389 w 10000"/>
                  <a:gd name="connsiteY119" fmla="*/ 10111 h 10130"/>
                  <a:gd name="connsiteX120" fmla="*/ 6652 w 10000"/>
                  <a:gd name="connsiteY120" fmla="*/ 10072 h 10130"/>
                  <a:gd name="connsiteX121" fmla="*/ 6915 w 10000"/>
                  <a:gd name="connsiteY121" fmla="*/ 10034 h 10130"/>
                  <a:gd name="connsiteX122" fmla="*/ 7199 w 10000"/>
                  <a:gd name="connsiteY122" fmla="*/ 9976 h 10130"/>
                  <a:gd name="connsiteX123" fmla="*/ 7462 w 10000"/>
                  <a:gd name="connsiteY123" fmla="*/ 9899 h 10130"/>
                  <a:gd name="connsiteX124" fmla="*/ 7724 w 10000"/>
                  <a:gd name="connsiteY124" fmla="*/ 9822 h 10130"/>
                  <a:gd name="connsiteX125" fmla="*/ 7987 w 10000"/>
                  <a:gd name="connsiteY125" fmla="*/ 9725 h 10130"/>
                  <a:gd name="connsiteX126" fmla="*/ 8249 w 10000"/>
                  <a:gd name="connsiteY126" fmla="*/ 9610 h 10130"/>
                  <a:gd name="connsiteX127" fmla="*/ 8490 w 10000"/>
                  <a:gd name="connsiteY127" fmla="*/ 9494 h 10130"/>
                  <a:gd name="connsiteX128" fmla="*/ 8490 w 10000"/>
                  <a:gd name="connsiteY128" fmla="*/ 9494 h 10130"/>
                  <a:gd name="connsiteX129" fmla="*/ 8818 w 10000"/>
                  <a:gd name="connsiteY129" fmla="*/ 9321 h 10130"/>
                  <a:gd name="connsiteX130" fmla="*/ 9125 w 10000"/>
                  <a:gd name="connsiteY130" fmla="*/ 9109 h 10130"/>
                  <a:gd name="connsiteX131" fmla="*/ 9431 w 10000"/>
                  <a:gd name="connsiteY131" fmla="*/ 8897 h 10130"/>
                  <a:gd name="connsiteX132" fmla="*/ 9694 w 10000"/>
                  <a:gd name="connsiteY132" fmla="*/ 8666 h 10130"/>
                  <a:gd name="connsiteX133" fmla="*/ 9694 w 10000"/>
                  <a:gd name="connsiteY133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727 w 10000"/>
                  <a:gd name="connsiteY63" fmla="*/ 247 h 10130"/>
                  <a:gd name="connsiteX64" fmla="*/ 5343 w 10000"/>
                  <a:gd name="connsiteY64" fmla="*/ 0 h 10130"/>
                  <a:gd name="connsiteX65" fmla="*/ 4661 w 10000"/>
                  <a:gd name="connsiteY65" fmla="*/ 130 h 10130"/>
                  <a:gd name="connsiteX66" fmla="*/ 4661 w 10000"/>
                  <a:gd name="connsiteY66" fmla="*/ 130 h 10130"/>
                  <a:gd name="connsiteX67" fmla="*/ 4179 w 10000"/>
                  <a:gd name="connsiteY67" fmla="*/ 226 h 10130"/>
                  <a:gd name="connsiteX68" fmla="*/ 3698 w 10000"/>
                  <a:gd name="connsiteY68" fmla="*/ 342 h 10130"/>
                  <a:gd name="connsiteX69" fmla="*/ 3217 w 10000"/>
                  <a:gd name="connsiteY69" fmla="*/ 515 h 10130"/>
                  <a:gd name="connsiteX70" fmla="*/ 2757 w 10000"/>
                  <a:gd name="connsiteY70" fmla="*/ 727 h 10130"/>
                  <a:gd name="connsiteX71" fmla="*/ 2757 w 10000"/>
                  <a:gd name="connsiteY71" fmla="*/ 727 h 10130"/>
                  <a:gd name="connsiteX72" fmla="*/ 2516 w 10000"/>
                  <a:gd name="connsiteY72" fmla="*/ 843 h 10130"/>
                  <a:gd name="connsiteX73" fmla="*/ 2276 w 10000"/>
                  <a:gd name="connsiteY73" fmla="*/ 997 h 10130"/>
                  <a:gd name="connsiteX74" fmla="*/ 2057 w 10000"/>
                  <a:gd name="connsiteY74" fmla="*/ 1151 h 10130"/>
                  <a:gd name="connsiteX75" fmla="*/ 1838 w 10000"/>
                  <a:gd name="connsiteY75" fmla="*/ 1305 h 10130"/>
                  <a:gd name="connsiteX76" fmla="*/ 1641 w 10000"/>
                  <a:gd name="connsiteY76" fmla="*/ 1479 h 10130"/>
                  <a:gd name="connsiteX77" fmla="*/ 1444 w 10000"/>
                  <a:gd name="connsiteY77" fmla="*/ 1652 h 10130"/>
                  <a:gd name="connsiteX78" fmla="*/ 1269 w 10000"/>
                  <a:gd name="connsiteY78" fmla="*/ 1826 h 10130"/>
                  <a:gd name="connsiteX79" fmla="*/ 1094 w 10000"/>
                  <a:gd name="connsiteY79" fmla="*/ 2018 h 10130"/>
                  <a:gd name="connsiteX80" fmla="*/ 941 w 10000"/>
                  <a:gd name="connsiteY80" fmla="*/ 2211 h 10130"/>
                  <a:gd name="connsiteX81" fmla="*/ 810 w 10000"/>
                  <a:gd name="connsiteY81" fmla="*/ 2423 h 10130"/>
                  <a:gd name="connsiteX82" fmla="*/ 656 w 10000"/>
                  <a:gd name="connsiteY82" fmla="*/ 2635 h 10130"/>
                  <a:gd name="connsiteX83" fmla="*/ 547 w 10000"/>
                  <a:gd name="connsiteY83" fmla="*/ 2847 h 10130"/>
                  <a:gd name="connsiteX84" fmla="*/ 328 w 10000"/>
                  <a:gd name="connsiteY84" fmla="*/ 3290 h 10130"/>
                  <a:gd name="connsiteX85" fmla="*/ 175 w 10000"/>
                  <a:gd name="connsiteY85" fmla="*/ 3733 h 10130"/>
                  <a:gd name="connsiteX86" fmla="*/ 66 w 10000"/>
                  <a:gd name="connsiteY86" fmla="*/ 4215 h 10130"/>
                  <a:gd name="connsiteX87" fmla="*/ 0 w 10000"/>
                  <a:gd name="connsiteY87" fmla="*/ 4696 h 10130"/>
                  <a:gd name="connsiteX88" fmla="*/ 0 w 10000"/>
                  <a:gd name="connsiteY88" fmla="*/ 4928 h 10130"/>
                  <a:gd name="connsiteX89" fmla="*/ 0 w 10000"/>
                  <a:gd name="connsiteY89" fmla="*/ 5178 h 10130"/>
                  <a:gd name="connsiteX90" fmla="*/ 22 w 10000"/>
                  <a:gd name="connsiteY90" fmla="*/ 5409 h 10130"/>
                  <a:gd name="connsiteX91" fmla="*/ 44 w 10000"/>
                  <a:gd name="connsiteY91" fmla="*/ 5660 h 10130"/>
                  <a:gd name="connsiteX92" fmla="*/ 88 w 10000"/>
                  <a:gd name="connsiteY92" fmla="*/ 5910 h 10130"/>
                  <a:gd name="connsiteX93" fmla="*/ 153 w 10000"/>
                  <a:gd name="connsiteY93" fmla="*/ 6142 h 10130"/>
                  <a:gd name="connsiteX94" fmla="*/ 219 w 10000"/>
                  <a:gd name="connsiteY94" fmla="*/ 6392 h 10130"/>
                  <a:gd name="connsiteX95" fmla="*/ 306 w 10000"/>
                  <a:gd name="connsiteY95" fmla="*/ 6623 h 10130"/>
                  <a:gd name="connsiteX96" fmla="*/ 394 w 10000"/>
                  <a:gd name="connsiteY96" fmla="*/ 6854 h 10130"/>
                  <a:gd name="connsiteX97" fmla="*/ 503 w 10000"/>
                  <a:gd name="connsiteY97" fmla="*/ 7105 h 10130"/>
                  <a:gd name="connsiteX98" fmla="*/ 635 w 10000"/>
                  <a:gd name="connsiteY98" fmla="*/ 7336 h 10130"/>
                  <a:gd name="connsiteX99" fmla="*/ 788 w 10000"/>
                  <a:gd name="connsiteY99" fmla="*/ 7567 h 10130"/>
                  <a:gd name="connsiteX100" fmla="*/ 788 w 10000"/>
                  <a:gd name="connsiteY100" fmla="*/ 7567 h 10130"/>
                  <a:gd name="connsiteX101" fmla="*/ 941 w 10000"/>
                  <a:gd name="connsiteY101" fmla="*/ 7779 h 10130"/>
                  <a:gd name="connsiteX102" fmla="*/ 1094 w 10000"/>
                  <a:gd name="connsiteY102" fmla="*/ 7991 h 10130"/>
                  <a:gd name="connsiteX103" fmla="*/ 1269 w 10000"/>
                  <a:gd name="connsiteY103" fmla="*/ 8203 h 10130"/>
                  <a:gd name="connsiteX104" fmla="*/ 1466 w 10000"/>
                  <a:gd name="connsiteY104" fmla="*/ 8396 h 10130"/>
                  <a:gd name="connsiteX105" fmla="*/ 1641 w 10000"/>
                  <a:gd name="connsiteY105" fmla="*/ 8569 h 10130"/>
                  <a:gd name="connsiteX106" fmla="*/ 1860 w 10000"/>
                  <a:gd name="connsiteY106" fmla="*/ 8762 h 10130"/>
                  <a:gd name="connsiteX107" fmla="*/ 2057 w 10000"/>
                  <a:gd name="connsiteY107" fmla="*/ 8916 h 10130"/>
                  <a:gd name="connsiteX108" fmla="*/ 2276 w 10000"/>
                  <a:gd name="connsiteY108" fmla="*/ 9070 h 10130"/>
                  <a:gd name="connsiteX109" fmla="*/ 2495 w 10000"/>
                  <a:gd name="connsiteY109" fmla="*/ 9224 h 10130"/>
                  <a:gd name="connsiteX110" fmla="*/ 2735 w 10000"/>
                  <a:gd name="connsiteY110" fmla="*/ 9359 h 10130"/>
                  <a:gd name="connsiteX111" fmla="*/ 2976 w 10000"/>
                  <a:gd name="connsiteY111" fmla="*/ 9475 h 10130"/>
                  <a:gd name="connsiteX112" fmla="*/ 3217 w 10000"/>
                  <a:gd name="connsiteY112" fmla="*/ 9591 h 10130"/>
                  <a:gd name="connsiteX113" fmla="*/ 3720 w 10000"/>
                  <a:gd name="connsiteY113" fmla="*/ 9783 h 10130"/>
                  <a:gd name="connsiteX114" fmla="*/ 4223 w 10000"/>
                  <a:gd name="connsiteY114" fmla="*/ 9937 h 10130"/>
                  <a:gd name="connsiteX115" fmla="*/ 4748 w 10000"/>
                  <a:gd name="connsiteY115" fmla="*/ 10053 h 10130"/>
                  <a:gd name="connsiteX116" fmla="*/ 5295 w 10000"/>
                  <a:gd name="connsiteY116" fmla="*/ 10111 h 10130"/>
                  <a:gd name="connsiteX117" fmla="*/ 5558 w 10000"/>
                  <a:gd name="connsiteY117" fmla="*/ 10130 h 10130"/>
                  <a:gd name="connsiteX118" fmla="*/ 5842 w 10000"/>
                  <a:gd name="connsiteY118" fmla="*/ 10130 h 10130"/>
                  <a:gd name="connsiteX119" fmla="*/ 6105 w 10000"/>
                  <a:gd name="connsiteY119" fmla="*/ 10130 h 10130"/>
                  <a:gd name="connsiteX120" fmla="*/ 6389 w 10000"/>
                  <a:gd name="connsiteY120" fmla="*/ 10111 h 10130"/>
                  <a:gd name="connsiteX121" fmla="*/ 6652 w 10000"/>
                  <a:gd name="connsiteY121" fmla="*/ 10072 h 10130"/>
                  <a:gd name="connsiteX122" fmla="*/ 6915 w 10000"/>
                  <a:gd name="connsiteY122" fmla="*/ 10034 h 10130"/>
                  <a:gd name="connsiteX123" fmla="*/ 7199 w 10000"/>
                  <a:gd name="connsiteY123" fmla="*/ 9976 h 10130"/>
                  <a:gd name="connsiteX124" fmla="*/ 7462 w 10000"/>
                  <a:gd name="connsiteY124" fmla="*/ 9899 h 10130"/>
                  <a:gd name="connsiteX125" fmla="*/ 7724 w 10000"/>
                  <a:gd name="connsiteY125" fmla="*/ 9822 h 10130"/>
                  <a:gd name="connsiteX126" fmla="*/ 7987 w 10000"/>
                  <a:gd name="connsiteY126" fmla="*/ 9725 h 10130"/>
                  <a:gd name="connsiteX127" fmla="*/ 8249 w 10000"/>
                  <a:gd name="connsiteY127" fmla="*/ 9610 h 10130"/>
                  <a:gd name="connsiteX128" fmla="*/ 8490 w 10000"/>
                  <a:gd name="connsiteY128" fmla="*/ 9494 h 10130"/>
                  <a:gd name="connsiteX129" fmla="*/ 8490 w 10000"/>
                  <a:gd name="connsiteY129" fmla="*/ 9494 h 10130"/>
                  <a:gd name="connsiteX130" fmla="*/ 8818 w 10000"/>
                  <a:gd name="connsiteY130" fmla="*/ 9321 h 10130"/>
                  <a:gd name="connsiteX131" fmla="*/ 9125 w 10000"/>
                  <a:gd name="connsiteY131" fmla="*/ 9109 h 10130"/>
                  <a:gd name="connsiteX132" fmla="*/ 9431 w 10000"/>
                  <a:gd name="connsiteY132" fmla="*/ 8897 h 10130"/>
                  <a:gd name="connsiteX133" fmla="*/ 9694 w 10000"/>
                  <a:gd name="connsiteY133" fmla="*/ 8666 h 10130"/>
                  <a:gd name="connsiteX134" fmla="*/ 9694 w 10000"/>
                  <a:gd name="connsiteY134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4661 w 10000"/>
                  <a:gd name="connsiteY64" fmla="*/ 130 h 10130"/>
                  <a:gd name="connsiteX65" fmla="*/ 4661 w 10000"/>
                  <a:gd name="connsiteY65" fmla="*/ 130 h 10130"/>
                  <a:gd name="connsiteX66" fmla="*/ 4179 w 10000"/>
                  <a:gd name="connsiteY66" fmla="*/ 226 h 10130"/>
                  <a:gd name="connsiteX67" fmla="*/ 3698 w 10000"/>
                  <a:gd name="connsiteY67" fmla="*/ 342 h 10130"/>
                  <a:gd name="connsiteX68" fmla="*/ 3217 w 10000"/>
                  <a:gd name="connsiteY68" fmla="*/ 515 h 10130"/>
                  <a:gd name="connsiteX69" fmla="*/ 2757 w 10000"/>
                  <a:gd name="connsiteY69" fmla="*/ 727 h 10130"/>
                  <a:gd name="connsiteX70" fmla="*/ 2757 w 10000"/>
                  <a:gd name="connsiteY70" fmla="*/ 727 h 10130"/>
                  <a:gd name="connsiteX71" fmla="*/ 2516 w 10000"/>
                  <a:gd name="connsiteY71" fmla="*/ 843 h 10130"/>
                  <a:gd name="connsiteX72" fmla="*/ 2276 w 10000"/>
                  <a:gd name="connsiteY72" fmla="*/ 997 h 10130"/>
                  <a:gd name="connsiteX73" fmla="*/ 2057 w 10000"/>
                  <a:gd name="connsiteY73" fmla="*/ 1151 h 10130"/>
                  <a:gd name="connsiteX74" fmla="*/ 1838 w 10000"/>
                  <a:gd name="connsiteY74" fmla="*/ 1305 h 10130"/>
                  <a:gd name="connsiteX75" fmla="*/ 1641 w 10000"/>
                  <a:gd name="connsiteY75" fmla="*/ 1479 h 10130"/>
                  <a:gd name="connsiteX76" fmla="*/ 1444 w 10000"/>
                  <a:gd name="connsiteY76" fmla="*/ 1652 h 10130"/>
                  <a:gd name="connsiteX77" fmla="*/ 1269 w 10000"/>
                  <a:gd name="connsiteY77" fmla="*/ 1826 h 10130"/>
                  <a:gd name="connsiteX78" fmla="*/ 1094 w 10000"/>
                  <a:gd name="connsiteY78" fmla="*/ 2018 h 10130"/>
                  <a:gd name="connsiteX79" fmla="*/ 941 w 10000"/>
                  <a:gd name="connsiteY79" fmla="*/ 2211 h 10130"/>
                  <a:gd name="connsiteX80" fmla="*/ 810 w 10000"/>
                  <a:gd name="connsiteY80" fmla="*/ 2423 h 10130"/>
                  <a:gd name="connsiteX81" fmla="*/ 656 w 10000"/>
                  <a:gd name="connsiteY81" fmla="*/ 2635 h 10130"/>
                  <a:gd name="connsiteX82" fmla="*/ 547 w 10000"/>
                  <a:gd name="connsiteY82" fmla="*/ 2847 h 10130"/>
                  <a:gd name="connsiteX83" fmla="*/ 328 w 10000"/>
                  <a:gd name="connsiteY83" fmla="*/ 3290 h 10130"/>
                  <a:gd name="connsiteX84" fmla="*/ 175 w 10000"/>
                  <a:gd name="connsiteY84" fmla="*/ 3733 h 10130"/>
                  <a:gd name="connsiteX85" fmla="*/ 66 w 10000"/>
                  <a:gd name="connsiteY85" fmla="*/ 4215 h 10130"/>
                  <a:gd name="connsiteX86" fmla="*/ 0 w 10000"/>
                  <a:gd name="connsiteY86" fmla="*/ 4696 h 10130"/>
                  <a:gd name="connsiteX87" fmla="*/ 0 w 10000"/>
                  <a:gd name="connsiteY87" fmla="*/ 4928 h 10130"/>
                  <a:gd name="connsiteX88" fmla="*/ 0 w 10000"/>
                  <a:gd name="connsiteY88" fmla="*/ 5178 h 10130"/>
                  <a:gd name="connsiteX89" fmla="*/ 22 w 10000"/>
                  <a:gd name="connsiteY89" fmla="*/ 5409 h 10130"/>
                  <a:gd name="connsiteX90" fmla="*/ 44 w 10000"/>
                  <a:gd name="connsiteY90" fmla="*/ 5660 h 10130"/>
                  <a:gd name="connsiteX91" fmla="*/ 88 w 10000"/>
                  <a:gd name="connsiteY91" fmla="*/ 5910 h 10130"/>
                  <a:gd name="connsiteX92" fmla="*/ 153 w 10000"/>
                  <a:gd name="connsiteY92" fmla="*/ 6142 h 10130"/>
                  <a:gd name="connsiteX93" fmla="*/ 219 w 10000"/>
                  <a:gd name="connsiteY93" fmla="*/ 6392 h 10130"/>
                  <a:gd name="connsiteX94" fmla="*/ 306 w 10000"/>
                  <a:gd name="connsiteY94" fmla="*/ 6623 h 10130"/>
                  <a:gd name="connsiteX95" fmla="*/ 394 w 10000"/>
                  <a:gd name="connsiteY95" fmla="*/ 6854 h 10130"/>
                  <a:gd name="connsiteX96" fmla="*/ 503 w 10000"/>
                  <a:gd name="connsiteY96" fmla="*/ 7105 h 10130"/>
                  <a:gd name="connsiteX97" fmla="*/ 635 w 10000"/>
                  <a:gd name="connsiteY97" fmla="*/ 7336 h 10130"/>
                  <a:gd name="connsiteX98" fmla="*/ 788 w 10000"/>
                  <a:gd name="connsiteY98" fmla="*/ 7567 h 10130"/>
                  <a:gd name="connsiteX99" fmla="*/ 788 w 10000"/>
                  <a:gd name="connsiteY99" fmla="*/ 7567 h 10130"/>
                  <a:gd name="connsiteX100" fmla="*/ 941 w 10000"/>
                  <a:gd name="connsiteY100" fmla="*/ 7779 h 10130"/>
                  <a:gd name="connsiteX101" fmla="*/ 1094 w 10000"/>
                  <a:gd name="connsiteY101" fmla="*/ 7991 h 10130"/>
                  <a:gd name="connsiteX102" fmla="*/ 1269 w 10000"/>
                  <a:gd name="connsiteY102" fmla="*/ 8203 h 10130"/>
                  <a:gd name="connsiteX103" fmla="*/ 1466 w 10000"/>
                  <a:gd name="connsiteY103" fmla="*/ 8396 h 10130"/>
                  <a:gd name="connsiteX104" fmla="*/ 1641 w 10000"/>
                  <a:gd name="connsiteY104" fmla="*/ 8569 h 10130"/>
                  <a:gd name="connsiteX105" fmla="*/ 1860 w 10000"/>
                  <a:gd name="connsiteY105" fmla="*/ 8762 h 10130"/>
                  <a:gd name="connsiteX106" fmla="*/ 2057 w 10000"/>
                  <a:gd name="connsiteY106" fmla="*/ 8916 h 10130"/>
                  <a:gd name="connsiteX107" fmla="*/ 2276 w 10000"/>
                  <a:gd name="connsiteY107" fmla="*/ 9070 h 10130"/>
                  <a:gd name="connsiteX108" fmla="*/ 2495 w 10000"/>
                  <a:gd name="connsiteY108" fmla="*/ 9224 h 10130"/>
                  <a:gd name="connsiteX109" fmla="*/ 2735 w 10000"/>
                  <a:gd name="connsiteY109" fmla="*/ 9359 h 10130"/>
                  <a:gd name="connsiteX110" fmla="*/ 2976 w 10000"/>
                  <a:gd name="connsiteY110" fmla="*/ 9475 h 10130"/>
                  <a:gd name="connsiteX111" fmla="*/ 3217 w 10000"/>
                  <a:gd name="connsiteY111" fmla="*/ 9591 h 10130"/>
                  <a:gd name="connsiteX112" fmla="*/ 3720 w 10000"/>
                  <a:gd name="connsiteY112" fmla="*/ 9783 h 10130"/>
                  <a:gd name="connsiteX113" fmla="*/ 4223 w 10000"/>
                  <a:gd name="connsiteY113" fmla="*/ 9937 h 10130"/>
                  <a:gd name="connsiteX114" fmla="*/ 4748 w 10000"/>
                  <a:gd name="connsiteY114" fmla="*/ 10053 h 10130"/>
                  <a:gd name="connsiteX115" fmla="*/ 5295 w 10000"/>
                  <a:gd name="connsiteY115" fmla="*/ 10111 h 10130"/>
                  <a:gd name="connsiteX116" fmla="*/ 5558 w 10000"/>
                  <a:gd name="connsiteY116" fmla="*/ 10130 h 10130"/>
                  <a:gd name="connsiteX117" fmla="*/ 5842 w 10000"/>
                  <a:gd name="connsiteY117" fmla="*/ 10130 h 10130"/>
                  <a:gd name="connsiteX118" fmla="*/ 6105 w 10000"/>
                  <a:gd name="connsiteY118" fmla="*/ 10130 h 10130"/>
                  <a:gd name="connsiteX119" fmla="*/ 6389 w 10000"/>
                  <a:gd name="connsiteY119" fmla="*/ 10111 h 10130"/>
                  <a:gd name="connsiteX120" fmla="*/ 6652 w 10000"/>
                  <a:gd name="connsiteY120" fmla="*/ 10072 h 10130"/>
                  <a:gd name="connsiteX121" fmla="*/ 6915 w 10000"/>
                  <a:gd name="connsiteY121" fmla="*/ 10034 h 10130"/>
                  <a:gd name="connsiteX122" fmla="*/ 7199 w 10000"/>
                  <a:gd name="connsiteY122" fmla="*/ 9976 h 10130"/>
                  <a:gd name="connsiteX123" fmla="*/ 7462 w 10000"/>
                  <a:gd name="connsiteY123" fmla="*/ 9899 h 10130"/>
                  <a:gd name="connsiteX124" fmla="*/ 7724 w 10000"/>
                  <a:gd name="connsiteY124" fmla="*/ 9822 h 10130"/>
                  <a:gd name="connsiteX125" fmla="*/ 7987 w 10000"/>
                  <a:gd name="connsiteY125" fmla="*/ 9725 h 10130"/>
                  <a:gd name="connsiteX126" fmla="*/ 8249 w 10000"/>
                  <a:gd name="connsiteY126" fmla="*/ 9610 h 10130"/>
                  <a:gd name="connsiteX127" fmla="*/ 8490 w 10000"/>
                  <a:gd name="connsiteY127" fmla="*/ 9494 h 10130"/>
                  <a:gd name="connsiteX128" fmla="*/ 8490 w 10000"/>
                  <a:gd name="connsiteY128" fmla="*/ 9494 h 10130"/>
                  <a:gd name="connsiteX129" fmla="*/ 8818 w 10000"/>
                  <a:gd name="connsiteY129" fmla="*/ 9321 h 10130"/>
                  <a:gd name="connsiteX130" fmla="*/ 9125 w 10000"/>
                  <a:gd name="connsiteY130" fmla="*/ 9109 h 10130"/>
                  <a:gd name="connsiteX131" fmla="*/ 9431 w 10000"/>
                  <a:gd name="connsiteY131" fmla="*/ 8897 h 10130"/>
                  <a:gd name="connsiteX132" fmla="*/ 9694 w 10000"/>
                  <a:gd name="connsiteY132" fmla="*/ 8666 h 10130"/>
                  <a:gd name="connsiteX133" fmla="*/ 9694 w 10000"/>
                  <a:gd name="connsiteY133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591 w 10000"/>
                  <a:gd name="connsiteY62" fmla="*/ 293 h 10130"/>
                  <a:gd name="connsiteX63" fmla="*/ 5343 w 10000"/>
                  <a:gd name="connsiteY63" fmla="*/ 0 h 10130"/>
                  <a:gd name="connsiteX64" fmla="*/ 4661 w 10000"/>
                  <a:gd name="connsiteY64" fmla="*/ 130 h 10130"/>
                  <a:gd name="connsiteX65" fmla="*/ 4661 w 10000"/>
                  <a:gd name="connsiteY65" fmla="*/ 130 h 10130"/>
                  <a:gd name="connsiteX66" fmla="*/ 4179 w 10000"/>
                  <a:gd name="connsiteY66" fmla="*/ 226 h 10130"/>
                  <a:gd name="connsiteX67" fmla="*/ 3698 w 10000"/>
                  <a:gd name="connsiteY67" fmla="*/ 342 h 10130"/>
                  <a:gd name="connsiteX68" fmla="*/ 3217 w 10000"/>
                  <a:gd name="connsiteY68" fmla="*/ 515 h 10130"/>
                  <a:gd name="connsiteX69" fmla="*/ 2757 w 10000"/>
                  <a:gd name="connsiteY69" fmla="*/ 727 h 10130"/>
                  <a:gd name="connsiteX70" fmla="*/ 2757 w 10000"/>
                  <a:gd name="connsiteY70" fmla="*/ 727 h 10130"/>
                  <a:gd name="connsiteX71" fmla="*/ 2516 w 10000"/>
                  <a:gd name="connsiteY71" fmla="*/ 843 h 10130"/>
                  <a:gd name="connsiteX72" fmla="*/ 2276 w 10000"/>
                  <a:gd name="connsiteY72" fmla="*/ 997 h 10130"/>
                  <a:gd name="connsiteX73" fmla="*/ 2057 w 10000"/>
                  <a:gd name="connsiteY73" fmla="*/ 1151 h 10130"/>
                  <a:gd name="connsiteX74" fmla="*/ 1838 w 10000"/>
                  <a:gd name="connsiteY74" fmla="*/ 1305 h 10130"/>
                  <a:gd name="connsiteX75" fmla="*/ 1641 w 10000"/>
                  <a:gd name="connsiteY75" fmla="*/ 1479 h 10130"/>
                  <a:gd name="connsiteX76" fmla="*/ 1444 w 10000"/>
                  <a:gd name="connsiteY76" fmla="*/ 1652 h 10130"/>
                  <a:gd name="connsiteX77" fmla="*/ 1269 w 10000"/>
                  <a:gd name="connsiteY77" fmla="*/ 1826 h 10130"/>
                  <a:gd name="connsiteX78" fmla="*/ 1094 w 10000"/>
                  <a:gd name="connsiteY78" fmla="*/ 2018 h 10130"/>
                  <a:gd name="connsiteX79" fmla="*/ 941 w 10000"/>
                  <a:gd name="connsiteY79" fmla="*/ 2211 h 10130"/>
                  <a:gd name="connsiteX80" fmla="*/ 810 w 10000"/>
                  <a:gd name="connsiteY80" fmla="*/ 2423 h 10130"/>
                  <a:gd name="connsiteX81" fmla="*/ 656 w 10000"/>
                  <a:gd name="connsiteY81" fmla="*/ 2635 h 10130"/>
                  <a:gd name="connsiteX82" fmla="*/ 547 w 10000"/>
                  <a:gd name="connsiteY82" fmla="*/ 2847 h 10130"/>
                  <a:gd name="connsiteX83" fmla="*/ 328 w 10000"/>
                  <a:gd name="connsiteY83" fmla="*/ 3290 h 10130"/>
                  <a:gd name="connsiteX84" fmla="*/ 175 w 10000"/>
                  <a:gd name="connsiteY84" fmla="*/ 3733 h 10130"/>
                  <a:gd name="connsiteX85" fmla="*/ 66 w 10000"/>
                  <a:gd name="connsiteY85" fmla="*/ 4215 h 10130"/>
                  <a:gd name="connsiteX86" fmla="*/ 0 w 10000"/>
                  <a:gd name="connsiteY86" fmla="*/ 4696 h 10130"/>
                  <a:gd name="connsiteX87" fmla="*/ 0 w 10000"/>
                  <a:gd name="connsiteY87" fmla="*/ 4928 h 10130"/>
                  <a:gd name="connsiteX88" fmla="*/ 0 w 10000"/>
                  <a:gd name="connsiteY88" fmla="*/ 5178 h 10130"/>
                  <a:gd name="connsiteX89" fmla="*/ 22 w 10000"/>
                  <a:gd name="connsiteY89" fmla="*/ 5409 h 10130"/>
                  <a:gd name="connsiteX90" fmla="*/ 44 w 10000"/>
                  <a:gd name="connsiteY90" fmla="*/ 5660 h 10130"/>
                  <a:gd name="connsiteX91" fmla="*/ 88 w 10000"/>
                  <a:gd name="connsiteY91" fmla="*/ 5910 h 10130"/>
                  <a:gd name="connsiteX92" fmla="*/ 153 w 10000"/>
                  <a:gd name="connsiteY92" fmla="*/ 6142 h 10130"/>
                  <a:gd name="connsiteX93" fmla="*/ 219 w 10000"/>
                  <a:gd name="connsiteY93" fmla="*/ 6392 h 10130"/>
                  <a:gd name="connsiteX94" fmla="*/ 306 w 10000"/>
                  <a:gd name="connsiteY94" fmla="*/ 6623 h 10130"/>
                  <a:gd name="connsiteX95" fmla="*/ 394 w 10000"/>
                  <a:gd name="connsiteY95" fmla="*/ 6854 h 10130"/>
                  <a:gd name="connsiteX96" fmla="*/ 503 w 10000"/>
                  <a:gd name="connsiteY96" fmla="*/ 7105 h 10130"/>
                  <a:gd name="connsiteX97" fmla="*/ 635 w 10000"/>
                  <a:gd name="connsiteY97" fmla="*/ 7336 h 10130"/>
                  <a:gd name="connsiteX98" fmla="*/ 788 w 10000"/>
                  <a:gd name="connsiteY98" fmla="*/ 7567 h 10130"/>
                  <a:gd name="connsiteX99" fmla="*/ 788 w 10000"/>
                  <a:gd name="connsiteY99" fmla="*/ 7567 h 10130"/>
                  <a:gd name="connsiteX100" fmla="*/ 941 w 10000"/>
                  <a:gd name="connsiteY100" fmla="*/ 7779 h 10130"/>
                  <a:gd name="connsiteX101" fmla="*/ 1094 w 10000"/>
                  <a:gd name="connsiteY101" fmla="*/ 7991 h 10130"/>
                  <a:gd name="connsiteX102" fmla="*/ 1269 w 10000"/>
                  <a:gd name="connsiteY102" fmla="*/ 8203 h 10130"/>
                  <a:gd name="connsiteX103" fmla="*/ 1466 w 10000"/>
                  <a:gd name="connsiteY103" fmla="*/ 8396 h 10130"/>
                  <a:gd name="connsiteX104" fmla="*/ 1641 w 10000"/>
                  <a:gd name="connsiteY104" fmla="*/ 8569 h 10130"/>
                  <a:gd name="connsiteX105" fmla="*/ 1860 w 10000"/>
                  <a:gd name="connsiteY105" fmla="*/ 8762 h 10130"/>
                  <a:gd name="connsiteX106" fmla="*/ 2057 w 10000"/>
                  <a:gd name="connsiteY106" fmla="*/ 8916 h 10130"/>
                  <a:gd name="connsiteX107" fmla="*/ 2276 w 10000"/>
                  <a:gd name="connsiteY107" fmla="*/ 9070 h 10130"/>
                  <a:gd name="connsiteX108" fmla="*/ 2495 w 10000"/>
                  <a:gd name="connsiteY108" fmla="*/ 9224 h 10130"/>
                  <a:gd name="connsiteX109" fmla="*/ 2735 w 10000"/>
                  <a:gd name="connsiteY109" fmla="*/ 9359 h 10130"/>
                  <a:gd name="connsiteX110" fmla="*/ 2976 w 10000"/>
                  <a:gd name="connsiteY110" fmla="*/ 9475 h 10130"/>
                  <a:gd name="connsiteX111" fmla="*/ 3217 w 10000"/>
                  <a:gd name="connsiteY111" fmla="*/ 9591 h 10130"/>
                  <a:gd name="connsiteX112" fmla="*/ 3720 w 10000"/>
                  <a:gd name="connsiteY112" fmla="*/ 9783 h 10130"/>
                  <a:gd name="connsiteX113" fmla="*/ 4223 w 10000"/>
                  <a:gd name="connsiteY113" fmla="*/ 9937 h 10130"/>
                  <a:gd name="connsiteX114" fmla="*/ 4748 w 10000"/>
                  <a:gd name="connsiteY114" fmla="*/ 10053 h 10130"/>
                  <a:gd name="connsiteX115" fmla="*/ 5295 w 10000"/>
                  <a:gd name="connsiteY115" fmla="*/ 10111 h 10130"/>
                  <a:gd name="connsiteX116" fmla="*/ 5558 w 10000"/>
                  <a:gd name="connsiteY116" fmla="*/ 10130 h 10130"/>
                  <a:gd name="connsiteX117" fmla="*/ 5842 w 10000"/>
                  <a:gd name="connsiteY117" fmla="*/ 10130 h 10130"/>
                  <a:gd name="connsiteX118" fmla="*/ 6105 w 10000"/>
                  <a:gd name="connsiteY118" fmla="*/ 10130 h 10130"/>
                  <a:gd name="connsiteX119" fmla="*/ 6389 w 10000"/>
                  <a:gd name="connsiteY119" fmla="*/ 10111 h 10130"/>
                  <a:gd name="connsiteX120" fmla="*/ 6652 w 10000"/>
                  <a:gd name="connsiteY120" fmla="*/ 10072 h 10130"/>
                  <a:gd name="connsiteX121" fmla="*/ 6915 w 10000"/>
                  <a:gd name="connsiteY121" fmla="*/ 10034 h 10130"/>
                  <a:gd name="connsiteX122" fmla="*/ 7199 w 10000"/>
                  <a:gd name="connsiteY122" fmla="*/ 9976 h 10130"/>
                  <a:gd name="connsiteX123" fmla="*/ 7462 w 10000"/>
                  <a:gd name="connsiteY123" fmla="*/ 9899 h 10130"/>
                  <a:gd name="connsiteX124" fmla="*/ 7724 w 10000"/>
                  <a:gd name="connsiteY124" fmla="*/ 9822 h 10130"/>
                  <a:gd name="connsiteX125" fmla="*/ 7987 w 10000"/>
                  <a:gd name="connsiteY125" fmla="*/ 9725 h 10130"/>
                  <a:gd name="connsiteX126" fmla="*/ 8249 w 10000"/>
                  <a:gd name="connsiteY126" fmla="*/ 9610 h 10130"/>
                  <a:gd name="connsiteX127" fmla="*/ 8490 w 10000"/>
                  <a:gd name="connsiteY127" fmla="*/ 9494 h 10130"/>
                  <a:gd name="connsiteX128" fmla="*/ 8490 w 10000"/>
                  <a:gd name="connsiteY128" fmla="*/ 9494 h 10130"/>
                  <a:gd name="connsiteX129" fmla="*/ 8818 w 10000"/>
                  <a:gd name="connsiteY129" fmla="*/ 9321 h 10130"/>
                  <a:gd name="connsiteX130" fmla="*/ 9125 w 10000"/>
                  <a:gd name="connsiteY130" fmla="*/ 9109 h 10130"/>
                  <a:gd name="connsiteX131" fmla="*/ 9431 w 10000"/>
                  <a:gd name="connsiteY131" fmla="*/ 8897 h 10130"/>
                  <a:gd name="connsiteX132" fmla="*/ 9694 w 10000"/>
                  <a:gd name="connsiteY132" fmla="*/ 8666 h 10130"/>
                  <a:gd name="connsiteX133" fmla="*/ 9694 w 10000"/>
                  <a:gd name="connsiteY133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591 w 10000"/>
                  <a:gd name="connsiteY61" fmla="*/ 293 h 10130"/>
                  <a:gd name="connsiteX62" fmla="*/ 5343 w 10000"/>
                  <a:gd name="connsiteY62" fmla="*/ 0 h 10130"/>
                  <a:gd name="connsiteX63" fmla="*/ 4661 w 10000"/>
                  <a:gd name="connsiteY63" fmla="*/ 130 h 10130"/>
                  <a:gd name="connsiteX64" fmla="*/ 4661 w 10000"/>
                  <a:gd name="connsiteY64" fmla="*/ 130 h 10130"/>
                  <a:gd name="connsiteX65" fmla="*/ 4179 w 10000"/>
                  <a:gd name="connsiteY65" fmla="*/ 226 h 10130"/>
                  <a:gd name="connsiteX66" fmla="*/ 3698 w 10000"/>
                  <a:gd name="connsiteY66" fmla="*/ 342 h 10130"/>
                  <a:gd name="connsiteX67" fmla="*/ 3217 w 10000"/>
                  <a:gd name="connsiteY67" fmla="*/ 515 h 10130"/>
                  <a:gd name="connsiteX68" fmla="*/ 2757 w 10000"/>
                  <a:gd name="connsiteY68" fmla="*/ 727 h 10130"/>
                  <a:gd name="connsiteX69" fmla="*/ 2757 w 10000"/>
                  <a:gd name="connsiteY69" fmla="*/ 727 h 10130"/>
                  <a:gd name="connsiteX70" fmla="*/ 2516 w 10000"/>
                  <a:gd name="connsiteY70" fmla="*/ 843 h 10130"/>
                  <a:gd name="connsiteX71" fmla="*/ 2276 w 10000"/>
                  <a:gd name="connsiteY71" fmla="*/ 997 h 10130"/>
                  <a:gd name="connsiteX72" fmla="*/ 2057 w 10000"/>
                  <a:gd name="connsiteY72" fmla="*/ 1151 h 10130"/>
                  <a:gd name="connsiteX73" fmla="*/ 1838 w 10000"/>
                  <a:gd name="connsiteY73" fmla="*/ 1305 h 10130"/>
                  <a:gd name="connsiteX74" fmla="*/ 1641 w 10000"/>
                  <a:gd name="connsiteY74" fmla="*/ 1479 h 10130"/>
                  <a:gd name="connsiteX75" fmla="*/ 1444 w 10000"/>
                  <a:gd name="connsiteY75" fmla="*/ 1652 h 10130"/>
                  <a:gd name="connsiteX76" fmla="*/ 1269 w 10000"/>
                  <a:gd name="connsiteY76" fmla="*/ 1826 h 10130"/>
                  <a:gd name="connsiteX77" fmla="*/ 1094 w 10000"/>
                  <a:gd name="connsiteY77" fmla="*/ 2018 h 10130"/>
                  <a:gd name="connsiteX78" fmla="*/ 941 w 10000"/>
                  <a:gd name="connsiteY78" fmla="*/ 2211 h 10130"/>
                  <a:gd name="connsiteX79" fmla="*/ 810 w 10000"/>
                  <a:gd name="connsiteY79" fmla="*/ 2423 h 10130"/>
                  <a:gd name="connsiteX80" fmla="*/ 656 w 10000"/>
                  <a:gd name="connsiteY80" fmla="*/ 2635 h 10130"/>
                  <a:gd name="connsiteX81" fmla="*/ 547 w 10000"/>
                  <a:gd name="connsiteY81" fmla="*/ 2847 h 10130"/>
                  <a:gd name="connsiteX82" fmla="*/ 328 w 10000"/>
                  <a:gd name="connsiteY82" fmla="*/ 3290 h 10130"/>
                  <a:gd name="connsiteX83" fmla="*/ 175 w 10000"/>
                  <a:gd name="connsiteY83" fmla="*/ 3733 h 10130"/>
                  <a:gd name="connsiteX84" fmla="*/ 66 w 10000"/>
                  <a:gd name="connsiteY84" fmla="*/ 4215 h 10130"/>
                  <a:gd name="connsiteX85" fmla="*/ 0 w 10000"/>
                  <a:gd name="connsiteY85" fmla="*/ 4696 h 10130"/>
                  <a:gd name="connsiteX86" fmla="*/ 0 w 10000"/>
                  <a:gd name="connsiteY86" fmla="*/ 4928 h 10130"/>
                  <a:gd name="connsiteX87" fmla="*/ 0 w 10000"/>
                  <a:gd name="connsiteY87" fmla="*/ 5178 h 10130"/>
                  <a:gd name="connsiteX88" fmla="*/ 22 w 10000"/>
                  <a:gd name="connsiteY88" fmla="*/ 5409 h 10130"/>
                  <a:gd name="connsiteX89" fmla="*/ 44 w 10000"/>
                  <a:gd name="connsiteY89" fmla="*/ 5660 h 10130"/>
                  <a:gd name="connsiteX90" fmla="*/ 88 w 10000"/>
                  <a:gd name="connsiteY90" fmla="*/ 5910 h 10130"/>
                  <a:gd name="connsiteX91" fmla="*/ 153 w 10000"/>
                  <a:gd name="connsiteY91" fmla="*/ 6142 h 10130"/>
                  <a:gd name="connsiteX92" fmla="*/ 219 w 10000"/>
                  <a:gd name="connsiteY92" fmla="*/ 6392 h 10130"/>
                  <a:gd name="connsiteX93" fmla="*/ 306 w 10000"/>
                  <a:gd name="connsiteY93" fmla="*/ 6623 h 10130"/>
                  <a:gd name="connsiteX94" fmla="*/ 394 w 10000"/>
                  <a:gd name="connsiteY94" fmla="*/ 6854 h 10130"/>
                  <a:gd name="connsiteX95" fmla="*/ 503 w 10000"/>
                  <a:gd name="connsiteY95" fmla="*/ 7105 h 10130"/>
                  <a:gd name="connsiteX96" fmla="*/ 635 w 10000"/>
                  <a:gd name="connsiteY96" fmla="*/ 7336 h 10130"/>
                  <a:gd name="connsiteX97" fmla="*/ 788 w 10000"/>
                  <a:gd name="connsiteY97" fmla="*/ 7567 h 10130"/>
                  <a:gd name="connsiteX98" fmla="*/ 788 w 10000"/>
                  <a:gd name="connsiteY98" fmla="*/ 7567 h 10130"/>
                  <a:gd name="connsiteX99" fmla="*/ 941 w 10000"/>
                  <a:gd name="connsiteY99" fmla="*/ 7779 h 10130"/>
                  <a:gd name="connsiteX100" fmla="*/ 1094 w 10000"/>
                  <a:gd name="connsiteY100" fmla="*/ 7991 h 10130"/>
                  <a:gd name="connsiteX101" fmla="*/ 1269 w 10000"/>
                  <a:gd name="connsiteY101" fmla="*/ 8203 h 10130"/>
                  <a:gd name="connsiteX102" fmla="*/ 1466 w 10000"/>
                  <a:gd name="connsiteY102" fmla="*/ 8396 h 10130"/>
                  <a:gd name="connsiteX103" fmla="*/ 1641 w 10000"/>
                  <a:gd name="connsiteY103" fmla="*/ 8569 h 10130"/>
                  <a:gd name="connsiteX104" fmla="*/ 1860 w 10000"/>
                  <a:gd name="connsiteY104" fmla="*/ 8762 h 10130"/>
                  <a:gd name="connsiteX105" fmla="*/ 2057 w 10000"/>
                  <a:gd name="connsiteY105" fmla="*/ 8916 h 10130"/>
                  <a:gd name="connsiteX106" fmla="*/ 2276 w 10000"/>
                  <a:gd name="connsiteY106" fmla="*/ 9070 h 10130"/>
                  <a:gd name="connsiteX107" fmla="*/ 2495 w 10000"/>
                  <a:gd name="connsiteY107" fmla="*/ 9224 h 10130"/>
                  <a:gd name="connsiteX108" fmla="*/ 2735 w 10000"/>
                  <a:gd name="connsiteY108" fmla="*/ 9359 h 10130"/>
                  <a:gd name="connsiteX109" fmla="*/ 2976 w 10000"/>
                  <a:gd name="connsiteY109" fmla="*/ 9475 h 10130"/>
                  <a:gd name="connsiteX110" fmla="*/ 3217 w 10000"/>
                  <a:gd name="connsiteY110" fmla="*/ 9591 h 10130"/>
                  <a:gd name="connsiteX111" fmla="*/ 3720 w 10000"/>
                  <a:gd name="connsiteY111" fmla="*/ 9783 h 10130"/>
                  <a:gd name="connsiteX112" fmla="*/ 4223 w 10000"/>
                  <a:gd name="connsiteY112" fmla="*/ 9937 h 10130"/>
                  <a:gd name="connsiteX113" fmla="*/ 4748 w 10000"/>
                  <a:gd name="connsiteY113" fmla="*/ 10053 h 10130"/>
                  <a:gd name="connsiteX114" fmla="*/ 5295 w 10000"/>
                  <a:gd name="connsiteY114" fmla="*/ 10111 h 10130"/>
                  <a:gd name="connsiteX115" fmla="*/ 5558 w 10000"/>
                  <a:gd name="connsiteY115" fmla="*/ 10130 h 10130"/>
                  <a:gd name="connsiteX116" fmla="*/ 5842 w 10000"/>
                  <a:gd name="connsiteY116" fmla="*/ 10130 h 10130"/>
                  <a:gd name="connsiteX117" fmla="*/ 6105 w 10000"/>
                  <a:gd name="connsiteY117" fmla="*/ 10130 h 10130"/>
                  <a:gd name="connsiteX118" fmla="*/ 6389 w 10000"/>
                  <a:gd name="connsiteY118" fmla="*/ 10111 h 10130"/>
                  <a:gd name="connsiteX119" fmla="*/ 6652 w 10000"/>
                  <a:gd name="connsiteY119" fmla="*/ 10072 h 10130"/>
                  <a:gd name="connsiteX120" fmla="*/ 6915 w 10000"/>
                  <a:gd name="connsiteY120" fmla="*/ 10034 h 10130"/>
                  <a:gd name="connsiteX121" fmla="*/ 7199 w 10000"/>
                  <a:gd name="connsiteY121" fmla="*/ 9976 h 10130"/>
                  <a:gd name="connsiteX122" fmla="*/ 7462 w 10000"/>
                  <a:gd name="connsiteY122" fmla="*/ 9899 h 10130"/>
                  <a:gd name="connsiteX123" fmla="*/ 7724 w 10000"/>
                  <a:gd name="connsiteY123" fmla="*/ 9822 h 10130"/>
                  <a:gd name="connsiteX124" fmla="*/ 7987 w 10000"/>
                  <a:gd name="connsiteY124" fmla="*/ 9725 h 10130"/>
                  <a:gd name="connsiteX125" fmla="*/ 8249 w 10000"/>
                  <a:gd name="connsiteY125" fmla="*/ 9610 h 10130"/>
                  <a:gd name="connsiteX126" fmla="*/ 8490 w 10000"/>
                  <a:gd name="connsiteY126" fmla="*/ 9494 h 10130"/>
                  <a:gd name="connsiteX127" fmla="*/ 8490 w 10000"/>
                  <a:gd name="connsiteY127" fmla="*/ 9494 h 10130"/>
                  <a:gd name="connsiteX128" fmla="*/ 8818 w 10000"/>
                  <a:gd name="connsiteY128" fmla="*/ 9321 h 10130"/>
                  <a:gd name="connsiteX129" fmla="*/ 9125 w 10000"/>
                  <a:gd name="connsiteY129" fmla="*/ 9109 h 10130"/>
                  <a:gd name="connsiteX130" fmla="*/ 9431 w 10000"/>
                  <a:gd name="connsiteY130" fmla="*/ 8897 h 10130"/>
                  <a:gd name="connsiteX131" fmla="*/ 9694 w 10000"/>
                  <a:gd name="connsiteY131" fmla="*/ 8666 h 10130"/>
                  <a:gd name="connsiteX132" fmla="*/ 9694 w 10000"/>
                  <a:gd name="connsiteY132" fmla="*/ 8666 h 10130"/>
                  <a:gd name="connsiteX0" fmla="*/ 9694 w 10000"/>
                  <a:gd name="connsiteY0" fmla="*/ 8643 h 10107"/>
                  <a:gd name="connsiteX1" fmla="*/ 9694 w 10000"/>
                  <a:gd name="connsiteY1" fmla="*/ 8643 h 10107"/>
                  <a:gd name="connsiteX2" fmla="*/ 9803 w 10000"/>
                  <a:gd name="connsiteY2" fmla="*/ 8334 h 10107"/>
                  <a:gd name="connsiteX3" fmla="*/ 9891 w 10000"/>
                  <a:gd name="connsiteY3" fmla="*/ 8007 h 10107"/>
                  <a:gd name="connsiteX4" fmla="*/ 9956 w 10000"/>
                  <a:gd name="connsiteY4" fmla="*/ 7699 h 10107"/>
                  <a:gd name="connsiteX5" fmla="*/ 10000 w 10000"/>
                  <a:gd name="connsiteY5" fmla="*/ 7371 h 10107"/>
                  <a:gd name="connsiteX6" fmla="*/ 10000 w 10000"/>
                  <a:gd name="connsiteY6" fmla="*/ 7371 h 10107"/>
                  <a:gd name="connsiteX7" fmla="*/ 9847 w 10000"/>
                  <a:gd name="connsiteY7" fmla="*/ 7602 h 10107"/>
                  <a:gd name="connsiteX8" fmla="*/ 9650 w 10000"/>
                  <a:gd name="connsiteY8" fmla="*/ 7833 h 10107"/>
                  <a:gd name="connsiteX9" fmla="*/ 9453 w 10000"/>
                  <a:gd name="connsiteY9" fmla="*/ 8065 h 10107"/>
                  <a:gd name="connsiteX10" fmla="*/ 9234 w 10000"/>
                  <a:gd name="connsiteY10" fmla="*/ 8277 h 10107"/>
                  <a:gd name="connsiteX11" fmla="*/ 8993 w 10000"/>
                  <a:gd name="connsiteY11" fmla="*/ 8469 h 10107"/>
                  <a:gd name="connsiteX12" fmla="*/ 8753 w 10000"/>
                  <a:gd name="connsiteY12" fmla="*/ 8662 h 10107"/>
                  <a:gd name="connsiteX13" fmla="*/ 8468 w 10000"/>
                  <a:gd name="connsiteY13" fmla="*/ 8835 h 10107"/>
                  <a:gd name="connsiteX14" fmla="*/ 8184 w 10000"/>
                  <a:gd name="connsiteY14" fmla="*/ 8989 h 10107"/>
                  <a:gd name="connsiteX15" fmla="*/ 8184 w 10000"/>
                  <a:gd name="connsiteY15" fmla="*/ 8989 h 10107"/>
                  <a:gd name="connsiteX16" fmla="*/ 7965 w 10000"/>
                  <a:gd name="connsiteY16" fmla="*/ 9105 h 10107"/>
                  <a:gd name="connsiteX17" fmla="*/ 7724 w 10000"/>
                  <a:gd name="connsiteY17" fmla="*/ 9201 h 10107"/>
                  <a:gd name="connsiteX18" fmla="*/ 7265 w 10000"/>
                  <a:gd name="connsiteY18" fmla="*/ 9356 h 10107"/>
                  <a:gd name="connsiteX19" fmla="*/ 6783 w 10000"/>
                  <a:gd name="connsiteY19" fmla="*/ 9471 h 10107"/>
                  <a:gd name="connsiteX20" fmla="*/ 6302 w 10000"/>
                  <a:gd name="connsiteY20" fmla="*/ 9529 h 10107"/>
                  <a:gd name="connsiteX21" fmla="*/ 5821 w 10000"/>
                  <a:gd name="connsiteY21" fmla="*/ 9568 h 10107"/>
                  <a:gd name="connsiteX22" fmla="*/ 5339 w 10000"/>
                  <a:gd name="connsiteY22" fmla="*/ 9548 h 10107"/>
                  <a:gd name="connsiteX23" fmla="*/ 4858 w 10000"/>
                  <a:gd name="connsiteY23" fmla="*/ 9490 h 10107"/>
                  <a:gd name="connsiteX24" fmla="*/ 4398 w 10000"/>
                  <a:gd name="connsiteY24" fmla="*/ 9394 h 10107"/>
                  <a:gd name="connsiteX25" fmla="*/ 3939 w 10000"/>
                  <a:gd name="connsiteY25" fmla="*/ 9259 h 10107"/>
                  <a:gd name="connsiteX26" fmla="*/ 3479 w 10000"/>
                  <a:gd name="connsiteY26" fmla="*/ 9086 h 10107"/>
                  <a:gd name="connsiteX27" fmla="*/ 3063 w 10000"/>
                  <a:gd name="connsiteY27" fmla="*/ 8874 h 10107"/>
                  <a:gd name="connsiteX28" fmla="*/ 2648 w 10000"/>
                  <a:gd name="connsiteY28" fmla="*/ 8623 h 10107"/>
                  <a:gd name="connsiteX29" fmla="*/ 2276 w 10000"/>
                  <a:gd name="connsiteY29" fmla="*/ 8334 h 10107"/>
                  <a:gd name="connsiteX30" fmla="*/ 1926 w 10000"/>
                  <a:gd name="connsiteY30" fmla="*/ 8007 h 10107"/>
                  <a:gd name="connsiteX31" fmla="*/ 1597 w 10000"/>
                  <a:gd name="connsiteY31" fmla="*/ 7660 h 10107"/>
                  <a:gd name="connsiteX32" fmla="*/ 1313 w 10000"/>
                  <a:gd name="connsiteY32" fmla="*/ 7255 h 10107"/>
                  <a:gd name="connsiteX33" fmla="*/ 1313 w 10000"/>
                  <a:gd name="connsiteY33" fmla="*/ 7255 h 10107"/>
                  <a:gd name="connsiteX34" fmla="*/ 1072 w 10000"/>
                  <a:gd name="connsiteY34" fmla="*/ 6851 h 10107"/>
                  <a:gd name="connsiteX35" fmla="*/ 897 w 10000"/>
                  <a:gd name="connsiteY35" fmla="*/ 6427 h 10107"/>
                  <a:gd name="connsiteX36" fmla="*/ 744 w 10000"/>
                  <a:gd name="connsiteY36" fmla="*/ 6003 h 10107"/>
                  <a:gd name="connsiteX37" fmla="*/ 656 w 10000"/>
                  <a:gd name="connsiteY37" fmla="*/ 5579 h 10107"/>
                  <a:gd name="connsiteX38" fmla="*/ 613 w 10000"/>
                  <a:gd name="connsiteY38" fmla="*/ 5136 h 10107"/>
                  <a:gd name="connsiteX39" fmla="*/ 635 w 10000"/>
                  <a:gd name="connsiteY39" fmla="*/ 4712 h 10107"/>
                  <a:gd name="connsiteX40" fmla="*/ 678 w 10000"/>
                  <a:gd name="connsiteY40" fmla="*/ 4269 h 10107"/>
                  <a:gd name="connsiteX41" fmla="*/ 766 w 10000"/>
                  <a:gd name="connsiteY41" fmla="*/ 3864 h 10107"/>
                  <a:gd name="connsiteX42" fmla="*/ 919 w 10000"/>
                  <a:gd name="connsiteY42" fmla="*/ 3460 h 10107"/>
                  <a:gd name="connsiteX43" fmla="*/ 1094 w 10000"/>
                  <a:gd name="connsiteY43" fmla="*/ 3055 h 10107"/>
                  <a:gd name="connsiteX44" fmla="*/ 1335 w 10000"/>
                  <a:gd name="connsiteY44" fmla="*/ 2689 h 10107"/>
                  <a:gd name="connsiteX45" fmla="*/ 1597 w 10000"/>
                  <a:gd name="connsiteY45" fmla="*/ 2323 h 10107"/>
                  <a:gd name="connsiteX46" fmla="*/ 1904 w 10000"/>
                  <a:gd name="connsiteY46" fmla="*/ 1995 h 10107"/>
                  <a:gd name="connsiteX47" fmla="*/ 2254 w 10000"/>
                  <a:gd name="connsiteY47" fmla="*/ 1687 h 10107"/>
                  <a:gd name="connsiteX48" fmla="*/ 2648 w 10000"/>
                  <a:gd name="connsiteY48" fmla="*/ 1417 h 10107"/>
                  <a:gd name="connsiteX49" fmla="*/ 2845 w 10000"/>
                  <a:gd name="connsiteY49" fmla="*/ 1282 h 10107"/>
                  <a:gd name="connsiteX50" fmla="*/ 3063 w 10000"/>
                  <a:gd name="connsiteY50" fmla="*/ 1167 h 10107"/>
                  <a:gd name="connsiteX51" fmla="*/ 3063 w 10000"/>
                  <a:gd name="connsiteY51" fmla="*/ 1167 h 10107"/>
                  <a:gd name="connsiteX52" fmla="*/ 3435 w 10000"/>
                  <a:gd name="connsiteY52" fmla="*/ 1013 h 10107"/>
                  <a:gd name="connsiteX53" fmla="*/ 3786 w 10000"/>
                  <a:gd name="connsiteY53" fmla="*/ 878 h 10107"/>
                  <a:gd name="connsiteX54" fmla="*/ 4158 w 10000"/>
                  <a:gd name="connsiteY54" fmla="*/ 762 h 10107"/>
                  <a:gd name="connsiteX55" fmla="*/ 4530 w 10000"/>
                  <a:gd name="connsiteY55" fmla="*/ 685 h 10107"/>
                  <a:gd name="connsiteX56" fmla="*/ 4902 w 10000"/>
                  <a:gd name="connsiteY56" fmla="*/ 627 h 10107"/>
                  <a:gd name="connsiteX57" fmla="*/ 5295 w 10000"/>
                  <a:gd name="connsiteY57" fmla="*/ 608 h 10107"/>
                  <a:gd name="connsiteX58" fmla="*/ 5667 w 10000"/>
                  <a:gd name="connsiteY58" fmla="*/ 608 h 10107"/>
                  <a:gd name="connsiteX59" fmla="*/ 6039 w 10000"/>
                  <a:gd name="connsiteY59" fmla="*/ 627 h 10107"/>
                  <a:gd name="connsiteX60" fmla="*/ 6039 w 10000"/>
                  <a:gd name="connsiteY60" fmla="*/ 627 h 10107"/>
                  <a:gd name="connsiteX61" fmla="*/ 5591 w 10000"/>
                  <a:gd name="connsiteY61" fmla="*/ 270 h 10107"/>
                  <a:gd name="connsiteX62" fmla="*/ 5164 w 10000"/>
                  <a:gd name="connsiteY62" fmla="*/ 0 h 10107"/>
                  <a:gd name="connsiteX63" fmla="*/ 4661 w 10000"/>
                  <a:gd name="connsiteY63" fmla="*/ 107 h 10107"/>
                  <a:gd name="connsiteX64" fmla="*/ 4661 w 10000"/>
                  <a:gd name="connsiteY64" fmla="*/ 107 h 10107"/>
                  <a:gd name="connsiteX65" fmla="*/ 4179 w 10000"/>
                  <a:gd name="connsiteY65" fmla="*/ 203 h 10107"/>
                  <a:gd name="connsiteX66" fmla="*/ 3698 w 10000"/>
                  <a:gd name="connsiteY66" fmla="*/ 319 h 10107"/>
                  <a:gd name="connsiteX67" fmla="*/ 3217 w 10000"/>
                  <a:gd name="connsiteY67" fmla="*/ 492 h 10107"/>
                  <a:gd name="connsiteX68" fmla="*/ 2757 w 10000"/>
                  <a:gd name="connsiteY68" fmla="*/ 704 h 10107"/>
                  <a:gd name="connsiteX69" fmla="*/ 2757 w 10000"/>
                  <a:gd name="connsiteY69" fmla="*/ 704 h 10107"/>
                  <a:gd name="connsiteX70" fmla="*/ 2516 w 10000"/>
                  <a:gd name="connsiteY70" fmla="*/ 820 h 10107"/>
                  <a:gd name="connsiteX71" fmla="*/ 2276 w 10000"/>
                  <a:gd name="connsiteY71" fmla="*/ 974 h 10107"/>
                  <a:gd name="connsiteX72" fmla="*/ 2057 w 10000"/>
                  <a:gd name="connsiteY72" fmla="*/ 1128 h 10107"/>
                  <a:gd name="connsiteX73" fmla="*/ 1838 w 10000"/>
                  <a:gd name="connsiteY73" fmla="*/ 1282 h 10107"/>
                  <a:gd name="connsiteX74" fmla="*/ 1641 w 10000"/>
                  <a:gd name="connsiteY74" fmla="*/ 1456 h 10107"/>
                  <a:gd name="connsiteX75" fmla="*/ 1444 w 10000"/>
                  <a:gd name="connsiteY75" fmla="*/ 1629 h 10107"/>
                  <a:gd name="connsiteX76" fmla="*/ 1269 w 10000"/>
                  <a:gd name="connsiteY76" fmla="*/ 1803 h 10107"/>
                  <a:gd name="connsiteX77" fmla="*/ 1094 w 10000"/>
                  <a:gd name="connsiteY77" fmla="*/ 1995 h 10107"/>
                  <a:gd name="connsiteX78" fmla="*/ 941 w 10000"/>
                  <a:gd name="connsiteY78" fmla="*/ 2188 h 10107"/>
                  <a:gd name="connsiteX79" fmla="*/ 810 w 10000"/>
                  <a:gd name="connsiteY79" fmla="*/ 2400 h 10107"/>
                  <a:gd name="connsiteX80" fmla="*/ 656 w 10000"/>
                  <a:gd name="connsiteY80" fmla="*/ 2612 h 10107"/>
                  <a:gd name="connsiteX81" fmla="*/ 547 w 10000"/>
                  <a:gd name="connsiteY81" fmla="*/ 2824 h 10107"/>
                  <a:gd name="connsiteX82" fmla="*/ 328 w 10000"/>
                  <a:gd name="connsiteY82" fmla="*/ 3267 h 10107"/>
                  <a:gd name="connsiteX83" fmla="*/ 175 w 10000"/>
                  <a:gd name="connsiteY83" fmla="*/ 3710 h 10107"/>
                  <a:gd name="connsiteX84" fmla="*/ 66 w 10000"/>
                  <a:gd name="connsiteY84" fmla="*/ 4192 h 10107"/>
                  <a:gd name="connsiteX85" fmla="*/ 0 w 10000"/>
                  <a:gd name="connsiteY85" fmla="*/ 4673 h 10107"/>
                  <a:gd name="connsiteX86" fmla="*/ 0 w 10000"/>
                  <a:gd name="connsiteY86" fmla="*/ 4905 h 10107"/>
                  <a:gd name="connsiteX87" fmla="*/ 0 w 10000"/>
                  <a:gd name="connsiteY87" fmla="*/ 5155 h 10107"/>
                  <a:gd name="connsiteX88" fmla="*/ 22 w 10000"/>
                  <a:gd name="connsiteY88" fmla="*/ 5386 h 10107"/>
                  <a:gd name="connsiteX89" fmla="*/ 44 w 10000"/>
                  <a:gd name="connsiteY89" fmla="*/ 5637 h 10107"/>
                  <a:gd name="connsiteX90" fmla="*/ 88 w 10000"/>
                  <a:gd name="connsiteY90" fmla="*/ 5887 h 10107"/>
                  <a:gd name="connsiteX91" fmla="*/ 153 w 10000"/>
                  <a:gd name="connsiteY91" fmla="*/ 6119 h 10107"/>
                  <a:gd name="connsiteX92" fmla="*/ 219 w 10000"/>
                  <a:gd name="connsiteY92" fmla="*/ 6369 h 10107"/>
                  <a:gd name="connsiteX93" fmla="*/ 306 w 10000"/>
                  <a:gd name="connsiteY93" fmla="*/ 6600 h 10107"/>
                  <a:gd name="connsiteX94" fmla="*/ 394 w 10000"/>
                  <a:gd name="connsiteY94" fmla="*/ 6831 h 10107"/>
                  <a:gd name="connsiteX95" fmla="*/ 503 w 10000"/>
                  <a:gd name="connsiteY95" fmla="*/ 7082 h 10107"/>
                  <a:gd name="connsiteX96" fmla="*/ 635 w 10000"/>
                  <a:gd name="connsiteY96" fmla="*/ 7313 h 10107"/>
                  <a:gd name="connsiteX97" fmla="*/ 788 w 10000"/>
                  <a:gd name="connsiteY97" fmla="*/ 7544 h 10107"/>
                  <a:gd name="connsiteX98" fmla="*/ 788 w 10000"/>
                  <a:gd name="connsiteY98" fmla="*/ 7544 h 10107"/>
                  <a:gd name="connsiteX99" fmla="*/ 941 w 10000"/>
                  <a:gd name="connsiteY99" fmla="*/ 7756 h 10107"/>
                  <a:gd name="connsiteX100" fmla="*/ 1094 w 10000"/>
                  <a:gd name="connsiteY100" fmla="*/ 7968 h 10107"/>
                  <a:gd name="connsiteX101" fmla="*/ 1269 w 10000"/>
                  <a:gd name="connsiteY101" fmla="*/ 8180 h 10107"/>
                  <a:gd name="connsiteX102" fmla="*/ 1466 w 10000"/>
                  <a:gd name="connsiteY102" fmla="*/ 8373 h 10107"/>
                  <a:gd name="connsiteX103" fmla="*/ 1641 w 10000"/>
                  <a:gd name="connsiteY103" fmla="*/ 8546 h 10107"/>
                  <a:gd name="connsiteX104" fmla="*/ 1860 w 10000"/>
                  <a:gd name="connsiteY104" fmla="*/ 8739 h 10107"/>
                  <a:gd name="connsiteX105" fmla="*/ 2057 w 10000"/>
                  <a:gd name="connsiteY105" fmla="*/ 8893 h 10107"/>
                  <a:gd name="connsiteX106" fmla="*/ 2276 w 10000"/>
                  <a:gd name="connsiteY106" fmla="*/ 9047 h 10107"/>
                  <a:gd name="connsiteX107" fmla="*/ 2495 w 10000"/>
                  <a:gd name="connsiteY107" fmla="*/ 9201 h 10107"/>
                  <a:gd name="connsiteX108" fmla="*/ 2735 w 10000"/>
                  <a:gd name="connsiteY108" fmla="*/ 9336 h 10107"/>
                  <a:gd name="connsiteX109" fmla="*/ 2976 w 10000"/>
                  <a:gd name="connsiteY109" fmla="*/ 9452 h 10107"/>
                  <a:gd name="connsiteX110" fmla="*/ 3217 w 10000"/>
                  <a:gd name="connsiteY110" fmla="*/ 9568 h 10107"/>
                  <a:gd name="connsiteX111" fmla="*/ 3720 w 10000"/>
                  <a:gd name="connsiteY111" fmla="*/ 9760 h 10107"/>
                  <a:gd name="connsiteX112" fmla="*/ 4223 w 10000"/>
                  <a:gd name="connsiteY112" fmla="*/ 9914 h 10107"/>
                  <a:gd name="connsiteX113" fmla="*/ 4748 w 10000"/>
                  <a:gd name="connsiteY113" fmla="*/ 10030 h 10107"/>
                  <a:gd name="connsiteX114" fmla="*/ 5295 w 10000"/>
                  <a:gd name="connsiteY114" fmla="*/ 10088 h 10107"/>
                  <a:gd name="connsiteX115" fmla="*/ 5558 w 10000"/>
                  <a:gd name="connsiteY115" fmla="*/ 10107 h 10107"/>
                  <a:gd name="connsiteX116" fmla="*/ 5842 w 10000"/>
                  <a:gd name="connsiteY116" fmla="*/ 10107 h 10107"/>
                  <a:gd name="connsiteX117" fmla="*/ 6105 w 10000"/>
                  <a:gd name="connsiteY117" fmla="*/ 10107 h 10107"/>
                  <a:gd name="connsiteX118" fmla="*/ 6389 w 10000"/>
                  <a:gd name="connsiteY118" fmla="*/ 10088 h 10107"/>
                  <a:gd name="connsiteX119" fmla="*/ 6652 w 10000"/>
                  <a:gd name="connsiteY119" fmla="*/ 10049 h 10107"/>
                  <a:gd name="connsiteX120" fmla="*/ 6915 w 10000"/>
                  <a:gd name="connsiteY120" fmla="*/ 10011 h 10107"/>
                  <a:gd name="connsiteX121" fmla="*/ 7199 w 10000"/>
                  <a:gd name="connsiteY121" fmla="*/ 9953 h 10107"/>
                  <a:gd name="connsiteX122" fmla="*/ 7462 w 10000"/>
                  <a:gd name="connsiteY122" fmla="*/ 9876 h 10107"/>
                  <a:gd name="connsiteX123" fmla="*/ 7724 w 10000"/>
                  <a:gd name="connsiteY123" fmla="*/ 9799 h 10107"/>
                  <a:gd name="connsiteX124" fmla="*/ 7987 w 10000"/>
                  <a:gd name="connsiteY124" fmla="*/ 9702 h 10107"/>
                  <a:gd name="connsiteX125" fmla="*/ 8249 w 10000"/>
                  <a:gd name="connsiteY125" fmla="*/ 9587 h 10107"/>
                  <a:gd name="connsiteX126" fmla="*/ 8490 w 10000"/>
                  <a:gd name="connsiteY126" fmla="*/ 9471 h 10107"/>
                  <a:gd name="connsiteX127" fmla="*/ 8490 w 10000"/>
                  <a:gd name="connsiteY127" fmla="*/ 9471 h 10107"/>
                  <a:gd name="connsiteX128" fmla="*/ 8818 w 10000"/>
                  <a:gd name="connsiteY128" fmla="*/ 9298 h 10107"/>
                  <a:gd name="connsiteX129" fmla="*/ 9125 w 10000"/>
                  <a:gd name="connsiteY129" fmla="*/ 9086 h 10107"/>
                  <a:gd name="connsiteX130" fmla="*/ 9431 w 10000"/>
                  <a:gd name="connsiteY130" fmla="*/ 8874 h 10107"/>
                  <a:gd name="connsiteX131" fmla="*/ 9694 w 10000"/>
                  <a:gd name="connsiteY131" fmla="*/ 8643 h 10107"/>
                  <a:gd name="connsiteX132" fmla="*/ 9694 w 10000"/>
                  <a:gd name="connsiteY132" fmla="*/ 8643 h 10107"/>
                  <a:gd name="connsiteX0" fmla="*/ 9694 w 10112"/>
                  <a:gd name="connsiteY0" fmla="*/ 8643 h 10107"/>
                  <a:gd name="connsiteX1" fmla="*/ 9694 w 10112"/>
                  <a:gd name="connsiteY1" fmla="*/ 8643 h 10107"/>
                  <a:gd name="connsiteX2" fmla="*/ 10110 w 10112"/>
                  <a:gd name="connsiteY2" fmla="*/ 8266 h 10107"/>
                  <a:gd name="connsiteX3" fmla="*/ 9891 w 10112"/>
                  <a:gd name="connsiteY3" fmla="*/ 8007 h 10107"/>
                  <a:gd name="connsiteX4" fmla="*/ 9956 w 10112"/>
                  <a:gd name="connsiteY4" fmla="*/ 7699 h 10107"/>
                  <a:gd name="connsiteX5" fmla="*/ 10000 w 10112"/>
                  <a:gd name="connsiteY5" fmla="*/ 7371 h 10107"/>
                  <a:gd name="connsiteX6" fmla="*/ 10000 w 10112"/>
                  <a:gd name="connsiteY6" fmla="*/ 7371 h 10107"/>
                  <a:gd name="connsiteX7" fmla="*/ 9847 w 10112"/>
                  <a:gd name="connsiteY7" fmla="*/ 7602 h 10107"/>
                  <a:gd name="connsiteX8" fmla="*/ 9650 w 10112"/>
                  <a:gd name="connsiteY8" fmla="*/ 7833 h 10107"/>
                  <a:gd name="connsiteX9" fmla="*/ 9453 w 10112"/>
                  <a:gd name="connsiteY9" fmla="*/ 8065 h 10107"/>
                  <a:gd name="connsiteX10" fmla="*/ 9234 w 10112"/>
                  <a:gd name="connsiteY10" fmla="*/ 8277 h 10107"/>
                  <a:gd name="connsiteX11" fmla="*/ 8993 w 10112"/>
                  <a:gd name="connsiteY11" fmla="*/ 8469 h 10107"/>
                  <a:gd name="connsiteX12" fmla="*/ 8753 w 10112"/>
                  <a:gd name="connsiteY12" fmla="*/ 8662 h 10107"/>
                  <a:gd name="connsiteX13" fmla="*/ 8468 w 10112"/>
                  <a:gd name="connsiteY13" fmla="*/ 8835 h 10107"/>
                  <a:gd name="connsiteX14" fmla="*/ 8184 w 10112"/>
                  <a:gd name="connsiteY14" fmla="*/ 8989 h 10107"/>
                  <a:gd name="connsiteX15" fmla="*/ 8184 w 10112"/>
                  <a:gd name="connsiteY15" fmla="*/ 8989 h 10107"/>
                  <a:gd name="connsiteX16" fmla="*/ 7965 w 10112"/>
                  <a:gd name="connsiteY16" fmla="*/ 9105 h 10107"/>
                  <a:gd name="connsiteX17" fmla="*/ 7724 w 10112"/>
                  <a:gd name="connsiteY17" fmla="*/ 9201 h 10107"/>
                  <a:gd name="connsiteX18" fmla="*/ 7265 w 10112"/>
                  <a:gd name="connsiteY18" fmla="*/ 9356 h 10107"/>
                  <a:gd name="connsiteX19" fmla="*/ 6783 w 10112"/>
                  <a:gd name="connsiteY19" fmla="*/ 9471 h 10107"/>
                  <a:gd name="connsiteX20" fmla="*/ 6302 w 10112"/>
                  <a:gd name="connsiteY20" fmla="*/ 9529 h 10107"/>
                  <a:gd name="connsiteX21" fmla="*/ 5821 w 10112"/>
                  <a:gd name="connsiteY21" fmla="*/ 9568 h 10107"/>
                  <a:gd name="connsiteX22" fmla="*/ 5339 w 10112"/>
                  <a:gd name="connsiteY22" fmla="*/ 9548 h 10107"/>
                  <a:gd name="connsiteX23" fmla="*/ 4858 w 10112"/>
                  <a:gd name="connsiteY23" fmla="*/ 9490 h 10107"/>
                  <a:gd name="connsiteX24" fmla="*/ 4398 w 10112"/>
                  <a:gd name="connsiteY24" fmla="*/ 9394 h 10107"/>
                  <a:gd name="connsiteX25" fmla="*/ 3939 w 10112"/>
                  <a:gd name="connsiteY25" fmla="*/ 9259 h 10107"/>
                  <a:gd name="connsiteX26" fmla="*/ 3479 w 10112"/>
                  <a:gd name="connsiteY26" fmla="*/ 9086 h 10107"/>
                  <a:gd name="connsiteX27" fmla="*/ 3063 w 10112"/>
                  <a:gd name="connsiteY27" fmla="*/ 8874 h 10107"/>
                  <a:gd name="connsiteX28" fmla="*/ 2648 w 10112"/>
                  <a:gd name="connsiteY28" fmla="*/ 8623 h 10107"/>
                  <a:gd name="connsiteX29" fmla="*/ 2276 w 10112"/>
                  <a:gd name="connsiteY29" fmla="*/ 8334 h 10107"/>
                  <a:gd name="connsiteX30" fmla="*/ 1926 w 10112"/>
                  <a:gd name="connsiteY30" fmla="*/ 8007 h 10107"/>
                  <a:gd name="connsiteX31" fmla="*/ 1597 w 10112"/>
                  <a:gd name="connsiteY31" fmla="*/ 7660 h 10107"/>
                  <a:gd name="connsiteX32" fmla="*/ 1313 w 10112"/>
                  <a:gd name="connsiteY32" fmla="*/ 7255 h 10107"/>
                  <a:gd name="connsiteX33" fmla="*/ 1313 w 10112"/>
                  <a:gd name="connsiteY33" fmla="*/ 7255 h 10107"/>
                  <a:gd name="connsiteX34" fmla="*/ 1072 w 10112"/>
                  <a:gd name="connsiteY34" fmla="*/ 6851 h 10107"/>
                  <a:gd name="connsiteX35" fmla="*/ 897 w 10112"/>
                  <a:gd name="connsiteY35" fmla="*/ 6427 h 10107"/>
                  <a:gd name="connsiteX36" fmla="*/ 744 w 10112"/>
                  <a:gd name="connsiteY36" fmla="*/ 6003 h 10107"/>
                  <a:gd name="connsiteX37" fmla="*/ 656 w 10112"/>
                  <a:gd name="connsiteY37" fmla="*/ 5579 h 10107"/>
                  <a:gd name="connsiteX38" fmla="*/ 613 w 10112"/>
                  <a:gd name="connsiteY38" fmla="*/ 5136 h 10107"/>
                  <a:gd name="connsiteX39" fmla="*/ 635 w 10112"/>
                  <a:gd name="connsiteY39" fmla="*/ 4712 h 10107"/>
                  <a:gd name="connsiteX40" fmla="*/ 678 w 10112"/>
                  <a:gd name="connsiteY40" fmla="*/ 4269 h 10107"/>
                  <a:gd name="connsiteX41" fmla="*/ 766 w 10112"/>
                  <a:gd name="connsiteY41" fmla="*/ 3864 h 10107"/>
                  <a:gd name="connsiteX42" fmla="*/ 919 w 10112"/>
                  <a:gd name="connsiteY42" fmla="*/ 3460 h 10107"/>
                  <a:gd name="connsiteX43" fmla="*/ 1094 w 10112"/>
                  <a:gd name="connsiteY43" fmla="*/ 3055 h 10107"/>
                  <a:gd name="connsiteX44" fmla="*/ 1335 w 10112"/>
                  <a:gd name="connsiteY44" fmla="*/ 2689 h 10107"/>
                  <a:gd name="connsiteX45" fmla="*/ 1597 w 10112"/>
                  <a:gd name="connsiteY45" fmla="*/ 2323 h 10107"/>
                  <a:gd name="connsiteX46" fmla="*/ 1904 w 10112"/>
                  <a:gd name="connsiteY46" fmla="*/ 1995 h 10107"/>
                  <a:gd name="connsiteX47" fmla="*/ 2254 w 10112"/>
                  <a:gd name="connsiteY47" fmla="*/ 1687 h 10107"/>
                  <a:gd name="connsiteX48" fmla="*/ 2648 w 10112"/>
                  <a:gd name="connsiteY48" fmla="*/ 1417 h 10107"/>
                  <a:gd name="connsiteX49" fmla="*/ 2845 w 10112"/>
                  <a:gd name="connsiteY49" fmla="*/ 1282 h 10107"/>
                  <a:gd name="connsiteX50" fmla="*/ 3063 w 10112"/>
                  <a:gd name="connsiteY50" fmla="*/ 1167 h 10107"/>
                  <a:gd name="connsiteX51" fmla="*/ 3063 w 10112"/>
                  <a:gd name="connsiteY51" fmla="*/ 1167 h 10107"/>
                  <a:gd name="connsiteX52" fmla="*/ 3435 w 10112"/>
                  <a:gd name="connsiteY52" fmla="*/ 1013 h 10107"/>
                  <a:gd name="connsiteX53" fmla="*/ 3786 w 10112"/>
                  <a:gd name="connsiteY53" fmla="*/ 878 h 10107"/>
                  <a:gd name="connsiteX54" fmla="*/ 4158 w 10112"/>
                  <a:gd name="connsiteY54" fmla="*/ 762 h 10107"/>
                  <a:gd name="connsiteX55" fmla="*/ 4530 w 10112"/>
                  <a:gd name="connsiteY55" fmla="*/ 685 h 10107"/>
                  <a:gd name="connsiteX56" fmla="*/ 4902 w 10112"/>
                  <a:gd name="connsiteY56" fmla="*/ 627 h 10107"/>
                  <a:gd name="connsiteX57" fmla="*/ 5295 w 10112"/>
                  <a:gd name="connsiteY57" fmla="*/ 608 h 10107"/>
                  <a:gd name="connsiteX58" fmla="*/ 5667 w 10112"/>
                  <a:gd name="connsiteY58" fmla="*/ 608 h 10107"/>
                  <a:gd name="connsiteX59" fmla="*/ 6039 w 10112"/>
                  <a:gd name="connsiteY59" fmla="*/ 627 h 10107"/>
                  <a:gd name="connsiteX60" fmla="*/ 6039 w 10112"/>
                  <a:gd name="connsiteY60" fmla="*/ 627 h 10107"/>
                  <a:gd name="connsiteX61" fmla="*/ 5591 w 10112"/>
                  <a:gd name="connsiteY61" fmla="*/ 270 h 10107"/>
                  <a:gd name="connsiteX62" fmla="*/ 5164 w 10112"/>
                  <a:gd name="connsiteY62" fmla="*/ 0 h 10107"/>
                  <a:gd name="connsiteX63" fmla="*/ 4661 w 10112"/>
                  <a:gd name="connsiteY63" fmla="*/ 107 h 10107"/>
                  <a:gd name="connsiteX64" fmla="*/ 4661 w 10112"/>
                  <a:gd name="connsiteY64" fmla="*/ 107 h 10107"/>
                  <a:gd name="connsiteX65" fmla="*/ 4179 w 10112"/>
                  <a:gd name="connsiteY65" fmla="*/ 203 h 10107"/>
                  <a:gd name="connsiteX66" fmla="*/ 3698 w 10112"/>
                  <a:gd name="connsiteY66" fmla="*/ 319 h 10107"/>
                  <a:gd name="connsiteX67" fmla="*/ 3217 w 10112"/>
                  <a:gd name="connsiteY67" fmla="*/ 492 h 10107"/>
                  <a:gd name="connsiteX68" fmla="*/ 2757 w 10112"/>
                  <a:gd name="connsiteY68" fmla="*/ 704 h 10107"/>
                  <a:gd name="connsiteX69" fmla="*/ 2757 w 10112"/>
                  <a:gd name="connsiteY69" fmla="*/ 704 h 10107"/>
                  <a:gd name="connsiteX70" fmla="*/ 2516 w 10112"/>
                  <a:gd name="connsiteY70" fmla="*/ 820 h 10107"/>
                  <a:gd name="connsiteX71" fmla="*/ 2276 w 10112"/>
                  <a:gd name="connsiteY71" fmla="*/ 974 h 10107"/>
                  <a:gd name="connsiteX72" fmla="*/ 2057 w 10112"/>
                  <a:gd name="connsiteY72" fmla="*/ 1128 h 10107"/>
                  <a:gd name="connsiteX73" fmla="*/ 1838 w 10112"/>
                  <a:gd name="connsiteY73" fmla="*/ 1282 h 10107"/>
                  <a:gd name="connsiteX74" fmla="*/ 1641 w 10112"/>
                  <a:gd name="connsiteY74" fmla="*/ 1456 h 10107"/>
                  <a:gd name="connsiteX75" fmla="*/ 1444 w 10112"/>
                  <a:gd name="connsiteY75" fmla="*/ 1629 h 10107"/>
                  <a:gd name="connsiteX76" fmla="*/ 1269 w 10112"/>
                  <a:gd name="connsiteY76" fmla="*/ 1803 h 10107"/>
                  <a:gd name="connsiteX77" fmla="*/ 1094 w 10112"/>
                  <a:gd name="connsiteY77" fmla="*/ 1995 h 10107"/>
                  <a:gd name="connsiteX78" fmla="*/ 941 w 10112"/>
                  <a:gd name="connsiteY78" fmla="*/ 2188 h 10107"/>
                  <a:gd name="connsiteX79" fmla="*/ 810 w 10112"/>
                  <a:gd name="connsiteY79" fmla="*/ 2400 h 10107"/>
                  <a:gd name="connsiteX80" fmla="*/ 656 w 10112"/>
                  <a:gd name="connsiteY80" fmla="*/ 2612 h 10107"/>
                  <a:gd name="connsiteX81" fmla="*/ 547 w 10112"/>
                  <a:gd name="connsiteY81" fmla="*/ 2824 h 10107"/>
                  <a:gd name="connsiteX82" fmla="*/ 328 w 10112"/>
                  <a:gd name="connsiteY82" fmla="*/ 3267 h 10107"/>
                  <a:gd name="connsiteX83" fmla="*/ 175 w 10112"/>
                  <a:gd name="connsiteY83" fmla="*/ 3710 h 10107"/>
                  <a:gd name="connsiteX84" fmla="*/ 66 w 10112"/>
                  <a:gd name="connsiteY84" fmla="*/ 4192 h 10107"/>
                  <a:gd name="connsiteX85" fmla="*/ 0 w 10112"/>
                  <a:gd name="connsiteY85" fmla="*/ 4673 h 10107"/>
                  <a:gd name="connsiteX86" fmla="*/ 0 w 10112"/>
                  <a:gd name="connsiteY86" fmla="*/ 4905 h 10107"/>
                  <a:gd name="connsiteX87" fmla="*/ 0 w 10112"/>
                  <a:gd name="connsiteY87" fmla="*/ 5155 h 10107"/>
                  <a:gd name="connsiteX88" fmla="*/ 22 w 10112"/>
                  <a:gd name="connsiteY88" fmla="*/ 5386 h 10107"/>
                  <a:gd name="connsiteX89" fmla="*/ 44 w 10112"/>
                  <a:gd name="connsiteY89" fmla="*/ 5637 h 10107"/>
                  <a:gd name="connsiteX90" fmla="*/ 88 w 10112"/>
                  <a:gd name="connsiteY90" fmla="*/ 5887 h 10107"/>
                  <a:gd name="connsiteX91" fmla="*/ 153 w 10112"/>
                  <a:gd name="connsiteY91" fmla="*/ 6119 h 10107"/>
                  <a:gd name="connsiteX92" fmla="*/ 219 w 10112"/>
                  <a:gd name="connsiteY92" fmla="*/ 6369 h 10107"/>
                  <a:gd name="connsiteX93" fmla="*/ 306 w 10112"/>
                  <a:gd name="connsiteY93" fmla="*/ 6600 h 10107"/>
                  <a:gd name="connsiteX94" fmla="*/ 394 w 10112"/>
                  <a:gd name="connsiteY94" fmla="*/ 6831 h 10107"/>
                  <a:gd name="connsiteX95" fmla="*/ 503 w 10112"/>
                  <a:gd name="connsiteY95" fmla="*/ 7082 h 10107"/>
                  <a:gd name="connsiteX96" fmla="*/ 635 w 10112"/>
                  <a:gd name="connsiteY96" fmla="*/ 7313 h 10107"/>
                  <a:gd name="connsiteX97" fmla="*/ 788 w 10112"/>
                  <a:gd name="connsiteY97" fmla="*/ 7544 h 10107"/>
                  <a:gd name="connsiteX98" fmla="*/ 788 w 10112"/>
                  <a:gd name="connsiteY98" fmla="*/ 7544 h 10107"/>
                  <a:gd name="connsiteX99" fmla="*/ 941 w 10112"/>
                  <a:gd name="connsiteY99" fmla="*/ 7756 h 10107"/>
                  <a:gd name="connsiteX100" fmla="*/ 1094 w 10112"/>
                  <a:gd name="connsiteY100" fmla="*/ 7968 h 10107"/>
                  <a:gd name="connsiteX101" fmla="*/ 1269 w 10112"/>
                  <a:gd name="connsiteY101" fmla="*/ 8180 h 10107"/>
                  <a:gd name="connsiteX102" fmla="*/ 1466 w 10112"/>
                  <a:gd name="connsiteY102" fmla="*/ 8373 h 10107"/>
                  <a:gd name="connsiteX103" fmla="*/ 1641 w 10112"/>
                  <a:gd name="connsiteY103" fmla="*/ 8546 h 10107"/>
                  <a:gd name="connsiteX104" fmla="*/ 1860 w 10112"/>
                  <a:gd name="connsiteY104" fmla="*/ 8739 h 10107"/>
                  <a:gd name="connsiteX105" fmla="*/ 2057 w 10112"/>
                  <a:gd name="connsiteY105" fmla="*/ 8893 h 10107"/>
                  <a:gd name="connsiteX106" fmla="*/ 2276 w 10112"/>
                  <a:gd name="connsiteY106" fmla="*/ 9047 h 10107"/>
                  <a:gd name="connsiteX107" fmla="*/ 2495 w 10112"/>
                  <a:gd name="connsiteY107" fmla="*/ 9201 h 10107"/>
                  <a:gd name="connsiteX108" fmla="*/ 2735 w 10112"/>
                  <a:gd name="connsiteY108" fmla="*/ 9336 h 10107"/>
                  <a:gd name="connsiteX109" fmla="*/ 2976 w 10112"/>
                  <a:gd name="connsiteY109" fmla="*/ 9452 h 10107"/>
                  <a:gd name="connsiteX110" fmla="*/ 3217 w 10112"/>
                  <a:gd name="connsiteY110" fmla="*/ 9568 h 10107"/>
                  <a:gd name="connsiteX111" fmla="*/ 3720 w 10112"/>
                  <a:gd name="connsiteY111" fmla="*/ 9760 h 10107"/>
                  <a:gd name="connsiteX112" fmla="*/ 4223 w 10112"/>
                  <a:gd name="connsiteY112" fmla="*/ 9914 h 10107"/>
                  <a:gd name="connsiteX113" fmla="*/ 4748 w 10112"/>
                  <a:gd name="connsiteY113" fmla="*/ 10030 h 10107"/>
                  <a:gd name="connsiteX114" fmla="*/ 5295 w 10112"/>
                  <a:gd name="connsiteY114" fmla="*/ 10088 h 10107"/>
                  <a:gd name="connsiteX115" fmla="*/ 5558 w 10112"/>
                  <a:gd name="connsiteY115" fmla="*/ 10107 h 10107"/>
                  <a:gd name="connsiteX116" fmla="*/ 5842 w 10112"/>
                  <a:gd name="connsiteY116" fmla="*/ 10107 h 10107"/>
                  <a:gd name="connsiteX117" fmla="*/ 6105 w 10112"/>
                  <a:gd name="connsiteY117" fmla="*/ 10107 h 10107"/>
                  <a:gd name="connsiteX118" fmla="*/ 6389 w 10112"/>
                  <a:gd name="connsiteY118" fmla="*/ 10088 h 10107"/>
                  <a:gd name="connsiteX119" fmla="*/ 6652 w 10112"/>
                  <a:gd name="connsiteY119" fmla="*/ 10049 h 10107"/>
                  <a:gd name="connsiteX120" fmla="*/ 6915 w 10112"/>
                  <a:gd name="connsiteY120" fmla="*/ 10011 h 10107"/>
                  <a:gd name="connsiteX121" fmla="*/ 7199 w 10112"/>
                  <a:gd name="connsiteY121" fmla="*/ 9953 h 10107"/>
                  <a:gd name="connsiteX122" fmla="*/ 7462 w 10112"/>
                  <a:gd name="connsiteY122" fmla="*/ 9876 h 10107"/>
                  <a:gd name="connsiteX123" fmla="*/ 7724 w 10112"/>
                  <a:gd name="connsiteY123" fmla="*/ 9799 h 10107"/>
                  <a:gd name="connsiteX124" fmla="*/ 7987 w 10112"/>
                  <a:gd name="connsiteY124" fmla="*/ 9702 h 10107"/>
                  <a:gd name="connsiteX125" fmla="*/ 8249 w 10112"/>
                  <a:gd name="connsiteY125" fmla="*/ 9587 h 10107"/>
                  <a:gd name="connsiteX126" fmla="*/ 8490 w 10112"/>
                  <a:gd name="connsiteY126" fmla="*/ 9471 h 10107"/>
                  <a:gd name="connsiteX127" fmla="*/ 8490 w 10112"/>
                  <a:gd name="connsiteY127" fmla="*/ 9471 h 10107"/>
                  <a:gd name="connsiteX128" fmla="*/ 8818 w 10112"/>
                  <a:gd name="connsiteY128" fmla="*/ 9298 h 10107"/>
                  <a:gd name="connsiteX129" fmla="*/ 9125 w 10112"/>
                  <a:gd name="connsiteY129" fmla="*/ 9086 h 10107"/>
                  <a:gd name="connsiteX130" fmla="*/ 9431 w 10112"/>
                  <a:gd name="connsiteY130" fmla="*/ 8874 h 10107"/>
                  <a:gd name="connsiteX131" fmla="*/ 9694 w 10112"/>
                  <a:gd name="connsiteY131" fmla="*/ 8643 h 10107"/>
                  <a:gd name="connsiteX132" fmla="*/ 9694 w 10112"/>
                  <a:gd name="connsiteY132" fmla="*/ 8643 h 10107"/>
                  <a:gd name="connsiteX0" fmla="*/ 9694 w 10116"/>
                  <a:gd name="connsiteY0" fmla="*/ 8643 h 10107"/>
                  <a:gd name="connsiteX1" fmla="*/ 9694 w 10116"/>
                  <a:gd name="connsiteY1" fmla="*/ 8643 h 10107"/>
                  <a:gd name="connsiteX2" fmla="*/ 10110 w 10116"/>
                  <a:gd name="connsiteY2" fmla="*/ 8266 h 10107"/>
                  <a:gd name="connsiteX3" fmla="*/ 9956 w 10116"/>
                  <a:gd name="connsiteY3" fmla="*/ 7699 h 10107"/>
                  <a:gd name="connsiteX4" fmla="*/ 10000 w 10116"/>
                  <a:gd name="connsiteY4" fmla="*/ 7371 h 10107"/>
                  <a:gd name="connsiteX5" fmla="*/ 10000 w 10116"/>
                  <a:gd name="connsiteY5" fmla="*/ 7371 h 10107"/>
                  <a:gd name="connsiteX6" fmla="*/ 9847 w 10116"/>
                  <a:gd name="connsiteY6" fmla="*/ 7602 h 10107"/>
                  <a:gd name="connsiteX7" fmla="*/ 9650 w 10116"/>
                  <a:gd name="connsiteY7" fmla="*/ 7833 h 10107"/>
                  <a:gd name="connsiteX8" fmla="*/ 9453 w 10116"/>
                  <a:gd name="connsiteY8" fmla="*/ 8065 h 10107"/>
                  <a:gd name="connsiteX9" fmla="*/ 9234 w 10116"/>
                  <a:gd name="connsiteY9" fmla="*/ 8277 h 10107"/>
                  <a:gd name="connsiteX10" fmla="*/ 8993 w 10116"/>
                  <a:gd name="connsiteY10" fmla="*/ 8469 h 10107"/>
                  <a:gd name="connsiteX11" fmla="*/ 8753 w 10116"/>
                  <a:gd name="connsiteY11" fmla="*/ 8662 h 10107"/>
                  <a:gd name="connsiteX12" fmla="*/ 8468 w 10116"/>
                  <a:gd name="connsiteY12" fmla="*/ 8835 h 10107"/>
                  <a:gd name="connsiteX13" fmla="*/ 8184 w 10116"/>
                  <a:gd name="connsiteY13" fmla="*/ 8989 h 10107"/>
                  <a:gd name="connsiteX14" fmla="*/ 8184 w 10116"/>
                  <a:gd name="connsiteY14" fmla="*/ 8989 h 10107"/>
                  <a:gd name="connsiteX15" fmla="*/ 7965 w 10116"/>
                  <a:gd name="connsiteY15" fmla="*/ 9105 h 10107"/>
                  <a:gd name="connsiteX16" fmla="*/ 7724 w 10116"/>
                  <a:gd name="connsiteY16" fmla="*/ 9201 h 10107"/>
                  <a:gd name="connsiteX17" fmla="*/ 7265 w 10116"/>
                  <a:gd name="connsiteY17" fmla="*/ 9356 h 10107"/>
                  <a:gd name="connsiteX18" fmla="*/ 6783 w 10116"/>
                  <a:gd name="connsiteY18" fmla="*/ 9471 h 10107"/>
                  <a:gd name="connsiteX19" fmla="*/ 6302 w 10116"/>
                  <a:gd name="connsiteY19" fmla="*/ 9529 h 10107"/>
                  <a:gd name="connsiteX20" fmla="*/ 5821 w 10116"/>
                  <a:gd name="connsiteY20" fmla="*/ 9568 h 10107"/>
                  <a:gd name="connsiteX21" fmla="*/ 5339 w 10116"/>
                  <a:gd name="connsiteY21" fmla="*/ 9548 h 10107"/>
                  <a:gd name="connsiteX22" fmla="*/ 4858 w 10116"/>
                  <a:gd name="connsiteY22" fmla="*/ 9490 h 10107"/>
                  <a:gd name="connsiteX23" fmla="*/ 4398 w 10116"/>
                  <a:gd name="connsiteY23" fmla="*/ 9394 h 10107"/>
                  <a:gd name="connsiteX24" fmla="*/ 3939 w 10116"/>
                  <a:gd name="connsiteY24" fmla="*/ 9259 h 10107"/>
                  <a:gd name="connsiteX25" fmla="*/ 3479 w 10116"/>
                  <a:gd name="connsiteY25" fmla="*/ 9086 h 10107"/>
                  <a:gd name="connsiteX26" fmla="*/ 3063 w 10116"/>
                  <a:gd name="connsiteY26" fmla="*/ 8874 h 10107"/>
                  <a:gd name="connsiteX27" fmla="*/ 2648 w 10116"/>
                  <a:gd name="connsiteY27" fmla="*/ 8623 h 10107"/>
                  <a:gd name="connsiteX28" fmla="*/ 2276 w 10116"/>
                  <a:gd name="connsiteY28" fmla="*/ 8334 h 10107"/>
                  <a:gd name="connsiteX29" fmla="*/ 1926 w 10116"/>
                  <a:gd name="connsiteY29" fmla="*/ 8007 h 10107"/>
                  <a:gd name="connsiteX30" fmla="*/ 1597 w 10116"/>
                  <a:gd name="connsiteY30" fmla="*/ 7660 h 10107"/>
                  <a:gd name="connsiteX31" fmla="*/ 1313 w 10116"/>
                  <a:gd name="connsiteY31" fmla="*/ 7255 h 10107"/>
                  <a:gd name="connsiteX32" fmla="*/ 1313 w 10116"/>
                  <a:gd name="connsiteY32" fmla="*/ 7255 h 10107"/>
                  <a:gd name="connsiteX33" fmla="*/ 1072 w 10116"/>
                  <a:gd name="connsiteY33" fmla="*/ 6851 h 10107"/>
                  <a:gd name="connsiteX34" fmla="*/ 897 w 10116"/>
                  <a:gd name="connsiteY34" fmla="*/ 6427 h 10107"/>
                  <a:gd name="connsiteX35" fmla="*/ 744 w 10116"/>
                  <a:gd name="connsiteY35" fmla="*/ 6003 h 10107"/>
                  <a:gd name="connsiteX36" fmla="*/ 656 w 10116"/>
                  <a:gd name="connsiteY36" fmla="*/ 5579 h 10107"/>
                  <a:gd name="connsiteX37" fmla="*/ 613 w 10116"/>
                  <a:gd name="connsiteY37" fmla="*/ 5136 h 10107"/>
                  <a:gd name="connsiteX38" fmla="*/ 635 w 10116"/>
                  <a:gd name="connsiteY38" fmla="*/ 4712 h 10107"/>
                  <a:gd name="connsiteX39" fmla="*/ 678 w 10116"/>
                  <a:gd name="connsiteY39" fmla="*/ 4269 h 10107"/>
                  <a:gd name="connsiteX40" fmla="*/ 766 w 10116"/>
                  <a:gd name="connsiteY40" fmla="*/ 3864 h 10107"/>
                  <a:gd name="connsiteX41" fmla="*/ 919 w 10116"/>
                  <a:gd name="connsiteY41" fmla="*/ 3460 h 10107"/>
                  <a:gd name="connsiteX42" fmla="*/ 1094 w 10116"/>
                  <a:gd name="connsiteY42" fmla="*/ 3055 h 10107"/>
                  <a:gd name="connsiteX43" fmla="*/ 1335 w 10116"/>
                  <a:gd name="connsiteY43" fmla="*/ 2689 h 10107"/>
                  <a:gd name="connsiteX44" fmla="*/ 1597 w 10116"/>
                  <a:gd name="connsiteY44" fmla="*/ 2323 h 10107"/>
                  <a:gd name="connsiteX45" fmla="*/ 1904 w 10116"/>
                  <a:gd name="connsiteY45" fmla="*/ 1995 h 10107"/>
                  <a:gd name="connsiteX46" fmla="*/ 2254 w 10116"/>
                  <a:gd name="connsiteY46" fmla="*/ 1687 h 10107"/>
                  <a:gd name="connsiteX47" fmla="*/ 2648 w 10116"/>
                  <a:gd name="connsiteY47" fmla="*/ 1417 h 10107"/>
                  <a:gd name="connsiteX48" fmla="*/ 2845 w 10116"/>
                  <a:gd name="connsiteY48" fmla="*/ 1282 h 10107"/>
                  <a:gd name="connsiteX49" fmla="*/ 3063 w 10116"/>
                  <a:gd name="connsiteY49" fmla="*/ 1167 h 10107"/>
                  <a:gd name="connsiteX50" fmla="*/ 3063 w 10116"/>
                  <a:gd name="connsiteY50" fmla="*/ 1167 h 10107"/>
                  <a:gd name="connsiteX51" fmla="*/ 3435 w 10116"/>
                  <a:gd name="connsiteY51" fmla="*/ 1013 h 10107"/>
                  <a:gd name="connsiteX52" fmla="*/ 3786 w 10116"/>
                  <a:gd name="connsiteY52" fmla="*/ 878 h 10107"/>
                  <a:gd name="connsiteX53" fmla="*/ 4158 w 10116"/>
                  <a:gd name="connsiteY53" fmla="*/ 762 h 10107"/>
                  <a:gd name="connsiteX54" fmla="*/ 4530 w 10116"/>
                  <a:gd name="connsiteY54" fmla="*/ 685 h 10107"/>
                  <a:gd name="connsiteX55" fmla="*/ 4902 w 10116"/>
                  <a:gd name="connsiteY55" fmla="*/ 627 h 10107"/>
                  <a:gd name="connsiteX56" fmla="*/ 5295 w 10116"/>
                  <a:gd name="connsiteY56" fmla="*/ 608 h 10107"/>
                  <a:gd name="connsiteX57" fmla="*/ 5667 w 10116"/>
                  <a:gd name="connsiteY57" fmla="*/ 608 h 10107"/>
                  <a:gd name="connsiteX58" fmla="*/ 6039 w 10116"/>
                  <a:gd name="connsiteY58" fmla="*/ 627 h 10107"/>
                  <a:gd name="connsiteX59" fmla="*/ 6039 w 10116"/>
                  <a:gd name="connsiteY59" fmla="*/ 627 h 10107"/>
                  <a:gd name="connsiteX60" fmla="*/ 5591 w 10116"/>
                  <a:gd name="connsiteY60" fmla="*/ 270 h 10107"/>
                  <a:gd name="connsiteX61" fmla="*/ 5164 w 10116"/>
                  <a:gd name="connsiteY61" fmla="*/ 0 h 10107"/>
                  <a:gd name="connsiteX62" fmla="*/ 4661 w 10116"/>
                  <a:gd name="connsiteY62" fmla="*/ 107 h 10107"/>
                  <a:gd name="connsiteX63" fmla="*/ 4661 w 10116"/>
                  <a:gd name="connsiteY63" fmla="*/ 107 h 10107"/>
                  <a:gd name="connsiteX64" fmla="*/ 4179 w 10116"/>
                  <a:gd name="connsiteY64" fmla="*/ 203 h 10107"/>
                  <a:gd name="connsiteX65" fmla="*/ 3698 w 10116"/>
                  <a:gd name="connsiteY65" fmla="*/ 319 h 10107"/>
                  <a:gd name="connsiteX66" fmla="*/ 3217 w 10116"/>
                  <a:gd name="connsiteY66" fmla="*/ 492 h 10107"/>
                  <a:gd name="connsiteX67" fmla="*/ 2757 w 10116"/>
                  <a:gd name="connsiteY67" fmla="*/ 704 h 10107"/>
                  <a:gd name="connsiteX68" fmla="*/ 2757 w 10116"/>
                  <a:gd name="connsiteY68" fmla="*/ 704 h 10107"/>
                  <a:gd name="connsiteX69" fmla="*/ 2516 w 10116"/>
                  <a:gd name="connsiteY69" fmla="*/ 820 h 10107"/>
                  <a:gd name="connsiteX70" fmla="*/ 2276 w 10116"/>
                  <a:gd name="connsiteY70" fmla="*/ 974 h 10107"/>
                  <a:gd name="connsiteX71" fmla="*/ 2057 w 10116"/>
                  <a:gd name="connsiteY71" fmla="*/ 1128 h 10107"/>
                  <a:gd name="connsiteX72" fmla="*/ 1838 w 10116"/>
                  <a:gd name="connsiteY72" fmla="*/ 1282 h 10107"/>
                  <a:gd name="connsiteX73" fmla="*/ 1641 w 10116"/>
                  <a:gd name="connsiteY73" fmla="*/ 1456 h 10107"/>
                  <a:gd name="connsiteX74" fmla="*/ 1444 w 10116"/>
                  <a:gd name="connsiteY74" fmla="*/ 1629 h 10107"/>
                  <a:gd name="connsiteX75" fmla="*/ 1269 w 10116"/>
                  <a:gd name="connsiteY75" fmla="*/ 1803 h 10107"/>
                  <a:gd name="connsiteX76" fmla="*/ 1094 w 10116"/>
                  <a:gd name="connsiteY76" fmla="*/ 1995 h 10107"/>
                  <a:gd name="connsiteX77" fmla="*/ 941 w 10116"/>
                  <a:gd name="connsiteY77" fmla="*/ 2188 h 10107"/>
                  <a:gd name="connsiteX78" fmla="*/ 810 w 10116"/>
                  <a:gd name="connsiteY78" fmla="*/ 2400 h 10107"/>
                  <a:gd name="connsiteX79" fmla="*/ 656 w 10116"/>
                  <a:gd name="connsiteY79" fmla="*/ 2612 h 10107"/>
                  <a:gd name="connsiteX80" fmla="*/ 547 w 10116"/>
                  <a:gd name="connsiteY80" fmla="*/ 2824 h 10107"/>
                  <a:gd name="connsiteX81" fmla="*/ 328 w 10116"/>
                  <a:gd name="connsiteY81" fmla="*/ 3267 h 10107"/>
                  <a:gd name="connsiteX82" fmla="*/ 175 w 10116"/>
                  <a:gd name="connsiteY82" fmla="*/ 3710 h 10107"/>
                  <a:gd name="connsiteX83" fmla="*/ 66 w 10116"/>
                  <a:gd name="connsiteY83" fmla="*/ 4192 h 10107"/>
                  <a:gd name="connsiteX84" fmla="*/ 0 w 10116"/>
                  <a:gd name="connsiteY84" fmla="*/ 4673 h 10107"/>
                  <a:gd name="connsiteX85" fmla="*/ 0 w 10116"/>
                  <a:gd name="connsiteY85" fmla="*/ 4905 h 10107"/>
                  <a:gd name="connsiteX86" fmla="*/ 0 w 10116"/>
                  <a:gd name="connsiteY86" fmla="*/ 5155 h 10107"/>
                  <a:gd name="connsiteX87" fmla="*/ 22 w 10116"/>
                  <a:gd name="connsiteY87" fmla="*/ 5386 h 10107"/>
                  <a:gd name="connsiteX88" fmla="*/ 44 w 10116"/>
                  <a:gd name="connsiteY88" fmla="*/ 5637 h 10107"/>
                  <a:gd name="connsiteX89" fmla="*/ 88 w 10116"/>
                  <a:gd name="connsiteY89" fmla="*/ 5887 h 10107"/>
                  <a:gd name="connsiteX90" fmla="*/ 153 w 10116"/>
                  <a:gd name="connsiteY90" fmla="*/ 6119 h 10107"/>
                  <a:gd name="connsiteX91" fmla="*/ 219 w 10116"/>
                  <a:gd name="connsiteY91" fmla="*/ 6369 h 10107"/>
                  <a:gd name="connsiteX92" fmla="*/ 306 w 10116"/>
                  <a:gd name="connsiteY92" fmla="*/ 6600 h 10107"/>
                  <a:gd name="connsiteX93" fmla="*/ 394 w 10116"/>
                  <a:gd name="connsiteY93" fmla="*/ 6831 h 10107"/>
                  <a:gd name="connsiteX94" fmla="*/ 503 w 10116"/>
                  <a:gd name="connsiteY94" fmla="*/ 7082 h 10107"/>
                  <a:gd name="connsiteX95" fmla="*/ 635 w 10116"/>
                  <a:gd name="connsiteY95" fmla="*/ 7313 h 10107"/>
                  <a:gd name="connsiteX96" fmla="*/ 788 w 10116"/>
                  <a:gd name="connsiteY96" fmla="*/ 7544 h 10107"/>
                  <a:gd name="connsiteX97" fmla="*/ 788 w 10116"/>
                  <a:gd name="connsiteY97" fmla="*/ 7544 h 10107"/>
                  <a:gd name="connsiteX98" fmla="*/ 941 w 10116"/>
                  <a:gd name="connsiteY98" fmla="*/ 7756 h 10107"/>
                  <a:gd name="connsiteX99" fmla="*/ 1094 w 10116"/>
                  <a:gd name="connsiteY99" fmla="*/ 7968 h 10107"/>
                  <a:gd name="connsiteX100" fmla="*/ 1269 w 10116"/>
                  <a:gd name="connsiteY100" fmla="*/ 8180 h 10107"/>
                  <a:gd name="connsiteX101" fmla="*/ 1466 w 10116"/>
                  <a:gd name="connsiteY101" fmla="*/ 8373 h 10107"/>
                  <a:gd name="connsiteX102" fmla="*/ 1641 w 10116"/>
                  <a:gd name="connsiteY102" fmla="*/ 8546 h 10107"/>
                  <a:gd name="connsiteX103" fmla="*/ 1860 w 10116"/>
                  <a:gd name="connsiteY103" fmla="*/ 8739 h 10107"/>
                  <a:gd name="connsiteX104" fmla="*/ 2057 w 10116"/>
                  <a:gd name="connsiteY104" fmla="*/ 8893 h 10107"/>
                  <a:gd name="connsiteX105" fmla="*/ 2276 w 10116"/>
                  <a:gd name="connsiteY105" fmla="*/ 9047 h 10107"/>
                  <a:gd name="connsiteX106" fmla="*/ 2495 w 10116"/>
                  <a:gd name="connsiteY106" fmla="*/ 9201 h 10107"/>
                  <a:gd name="connsiteX107" fmla="*/ 2735 w 10116"/>
                  <a:gd name="connsiteY107" fmla="*/ 9336 h 10107"/>
                  <a:gd name="connsiteX108" fmla="*/ 2976 w 10116"/>
                  <a:gd name="connsiteY108" fmla="*/ 9452 h 10107"/>
                  <a:gd name="connsiteX109" fmla="*/ 3217 w 10116"/>
                  <a:gd name="connsiteY109" fmla="*/ 9568 h 10107"/>
                  <a:gd name="connsiteX110" fmla="*/ 3720 w 10116"/>
                  <a:gd name="connsiteY110" fmla="*/ 9760 h 10107"/>
                  <a:gd name="connsiteX111" fmla="*/ 4223 w 10116"/>
                  <a:gd name="connsiteY111" fmla="*/ 9914 h 10107"/>
                  <a:gd name="connsiteX112" fmla="*/ 4748 w 10116"/>
                  <a:gd name="connsiteY112" fmla="*/ 10030 h 10107"/>
                  <a:gd name="connsiteX113" fmla="*/ 5295 w 10116"/>
                  <a:gd name="connsiteY113" fmla="*/ 10088 h 10107"/>
                  <a:gd name="connsiteX114" fmla="*/ 5558 w 10116"/>
                  <a:gd name="connsiteY114" fmla="*/ 10107 h 10107"/>
                  <a:gd name="connsiteX115" fmla="*/ 5842 w 10116"/>
                  <a:gd name="connsiteY115" fmla="*/ 10107 h 10107"/>
                  <a:gd name="connsiteX116" fmla="*/ 6105 w 10116"/>
                  <a:gd name="connsiteY116" fmla="*/ 10107 h 10107"/>
                  <a:gd name="connsiteX117" fmla="*/ 6389 w 10116"/>
                  <a:gd name="connsiteY117" fmla="*/ 10088 h 10107"/>
                  <a:gd name="connsiteX118" fmla="*/ 6652 w 10116"/>
                  <a:gd name="connsiteY118" fmla="*/ 10049 h 10107"/>
                  <a:gd name="connsiteX119" fmla="*/ 6915 w 10116"/>
                  <a:gd name="connsiteY119" fmla="*/ 10011 h 10107"/>
                  <a:gd name="connsiteX120" fmla="*/ 7199 w 10116"/>
                  <a:gd name="connsiteY120" fmla="*/ 9953 h 10107"/>
                  <a:gd name="connsiteX121" fmla="*/ 7462 w 10116"/>
                  <a:gd name="connsiteY121" fmla="*/ 9876 h 10107"/>
                  <a:gd name="connsiteX122" fmla="*/ 7724 w 10116"/>
                  <a:gd name="connsiteY122" fmla="*/ 9799 h 10107"/>
                  <a:gd name="connsiteX123" fmla="*/ 7987 w 10116"/>
                  <a:gd name="connsiteY123" fmla="*/ 9702 h 10107"/>
                  <a:gd name="connsiteX124" fmla="*/ 8249 w 10116"/>
                  <a:gd name="connsiteY124" fmla="*/ 9587 h 10107"/>
                  <a:gd name="connsiteX125" fmla="*/ 8490 w 10116"/>
                  <a:gd name="connsiteY125" fmla="*/ 9471 h 10107"/>
                  <a:gd name="connsiteX126" fmla="*/ 8490 w 10116"/>
                  <a:gd name="connsiteY126" fmla="*/ 9471 h 10107"/>
                  <a:gd name="connsiteX127" fmla="*/ 8818 w 10116"/>
                  <a:gd name="connsiteY127" fmla="*/ 9298 h 10107"/>
                  <a:gd name="connsiteX128" fmla="*/ 9125 w 10116"/>
                  <a:gd name="connsiteY128" fmla="*/ 9086 h 10107"/>
                  <a:gd name="connsiteX129" fmla="*/ 9431 w 10116"/>
                  <a:gd name="connsiteY129" fmla="*/ 8874 h 10107"/>
                  <a:gd name="connsiteX130" fmla="*/ 9694 w 10116"/>
                  <a:gd name="connsiteY130" fmla="*/ 8643 h 10107"/>
                  <a:gd name="connsiteX131" fmla="*/ 9694 w 10116"/>
                  <a:gd name="connsiteY131" fmla="*/ 8643 h 10107"/>
                  <a:gd name="connsiteX0" fmla="*/ 9694 w 10132"/>
                  <a:gd name="connsiteY0" fmla="*/ 8643 h 10107"/>
                  <a:gd name="connsiteX1" fmla="*/ 9694 w 10132"/>
                  <a:gd name="connsiteY1" fmla="*/ 8643 h 10107"/>
                  <a:gd name="connsiteX2" fmla="*/ 10110 w 10132"/>
                  <a:gd name="connsiteY2" fmla="*/ 8266 h 10107"/>
                  <a:gd name="connsiteX3" fmla="*/ 10093 w 10132"/>
                  <a:gd name="connsiteY3" fmla="*/ 7779 h 10107"/>
                  <a:gd name="connsiteX4" fmla="*/ 9956 w 10132"/>
                  <a:gd name="connsiteY4" fmla="*/ 7699 h 10107"/>
                  <a:gd name="connsiteX5" fmla="*/ 10000 w 10132"/>
                  <a:gd name="connsiteY5" fmla="*/ 7371 h 10107"/>
                  <a:gd name="connsiteX6" fmla="*/ 10000 w 10132"/>
                  <a:gd name="connsiteY6" fmla="*/ 7371 h 10107"/>
                  <a:gd name="connsiteX7" fmla="*/ 9847 w 10132"/>
                  <a:gd name="connsiteY7" fmla="*/ 7602 h 10107"/>
                  <a:gd name="connsiteX8" fmla="*/ 9650 w 10132"/>
                  <a:gd name="connsiteY8" fmla="*/ 7833 h 10107"/>
                  <a:gd name="connsiteX9" fmla="*/ 9453 w 10132"/>
                  <a:gd name="connsiteY9" fmla="*/ 8065 h 10107"/>
                  <a:gd name="connsiteX10" fmla="*/ 9234 w 10132"/>
                  <a:gd name="connsiteY10" fmla="*/ 8277 h 10107"/>
                  <a:gd name="connsiteX11" fmla="*/ 8993 w 10132"/>
                  <a:gd name="connsiteY11" fmla="*/ 8469 h 10107"/>
                  <a:gd name="connsiteX12" fmla="*/ 8753 w 10132"/>
                  <a:gd name="connsiteY12" fmla="*/ 8662 h 10107"/>
                  <a:gd name="connsiteX13" fmla="*/ 8468 w 10132"/>
                  <a:gd name="connsiteY13" fmla="*/ 8835 h 10107"/>
                  <a:gd name="connsiteX14" fmla="*/ 8184 w 10132"/>
                  <a:gd name="connsiteY14" fmla="*/ 8989 h 10107"/>
                  <a:gd name="connsiteX15" fmla="*/ 8184 w 10132"/>
                  <a:gd name="connsiteY15" fmla="*/ 8989 h 10107"/>
                  <a:gd name="connsiteX16" fmla="*/ 7965 w 10132"/>
                  <a:gd name="connsiteY16" fmla="*/ 9105 h 10107"/>
                  <a:gd name="connsiteX17" fmla="*/ 7724 w 10132"/>
                  <a:gd name="connsiteY17" fmla="*/ 9201 h 10107"/>
                  <a:gd name="connsiteX18" fmla="*/ 7265 w 10132"/>
                  <a:gd name="connsiteY18" fmla="*/ 9356 h 10107"/>
                  <a:gd name="connsiteX19" fmla="*/ 6783 w 10132"/>
                  <a:gd name="connsiteY19" fmla="*/ 9471 h 10107"/>
                  <a:gd name="connsiteX20" fmla="*/ 6302 w 10132"/>
                  <a:gd name="connsiteY20" fmla="*/ 9529 h 10107"/>
                  <a:gd name="connsiteX21" fmla="*/ 5821 w 10132"/>
                  <a:gd name="connsiteY21" fmla="*/ 9568 h 10107"/>
                  <a:gd name="connsiteX22" fmla="*/ 5339 w 10132"/>
                  <a:gd name="connsiteY22" fmla="*/ 9548 h 10107"/>
                  <a:gd name="connsiteX23" fmla="*/ 4858 w 10132"/>
                  <a:gd name="connsiteY23" fmla="*/ 9490 h 10107"/>
                  <a:gd name="connsiteX24" fmla="*/ 4398 w 10132"/>
                  <a:gd name="connsiteY24" fmla="*/ 9394 h 10107"/>
                  <a:gd name="connsiteX25" fmla="*/ 3939 w 10132"/>
                  <a:gd name="connsiteY25" fmla="*/ 9259 h 10107"/>
                  <a:gd name="connsiteX26" fmla="*/ 3479 w 10132"/>
                  <a:gd name="connsiteY26" fmla="*/ 9086 h 10107"/>
                  <a:gd name="connsiteX27" fmla="*/ 3063 w 10132"/>
                  <a:gd name="connsiteY27" fmla="*/ 8874 h 10107"/>
                  <a:gd name="connsiteX28" fmla="*/ 2648 w 10132"/>
                  <a:gd name="connsiteY28" fmla="*/ 8623 h 10107"/>
                  <a:gd name="connsiteX29" fmla="*/ 2276 w 10132"/>
                  <a:gd name="connsiteY29" fmla="*/ 8334 h 10107"/>
                  <a:gd name="connsiteX30" fmla="*/ 1926 w 10132"/>
                  <a:gd name="connsiteY30" fmla="*/ 8007 h 10107"/>
                  <a:gd name="connsiteX31" fmla="*/ 1597 w 10132"/>
                  <a:gd name="connsiteY31" fmla="*/ 7660 h 10107"/>
                  <a:gd name="connsiteX32" fmla="*/ 1313 w 10132"/>
                  <a:gd name="connsiteY32" fmla="*/ 7255 h 10107"/>
                  <a:gd name="connsiteX33" fmla="*/ 1313 w 10132"/>
                  <a:gd name="connsiteY33" fmla="*/ 7255 h 10107"/>
                  <a:gd name="connsiteX34" fmla="*/ 1072 w 10132"/>
                  <a:gd name="connsiteY34" fmla="*/ 6851 h 10107"/>
                  <a:gd name="connsiteX35" fmla="*/ 897 w 10132"/>
                  <a:gd name="connsiteY35" fmla="*/ 6427 h 10107"/>
                  <a:gd name="connsiteX36" fmla="*/ 744 w 10132"/>
                  <a:gd name="connsiteY36" fmla="*/ 6003 h 10107"/>
                  <a:gd name="connsiteX37" fmla="*/ 656 w 10132"/>
                  <a:gd name="connsiteY37" fmla="*/ 5579 h 10107"/>
                  <a:gd name="connsiteX38" fmla="*/ 613 w 10132"/>
                  <a:gd name="connsiteY38" fmla="*/ 5136 h 10107"/>
                  <a:gd name="connsiteX39" fmla="*/ 635 w 10132"/>
                  <a:gd name="connsiteY39" fmla="*/ 4712 h 10107"/>
                  <a:gd name="connsiteX40" fmla="*/ 678 w 10132"/>
                  <a:gd name="connsiteY40" fmla="*/ 4269 h 10107"/>
                  <a:gd name="connsiteX41" fmla="*/ 766 w 10132"/>
                  <a:gd name="connsiteY41" fmla="*/ 3864 h 10107"/>
                  <a:gd name="connsiteX42" fmla="*/ 919 w 10132"/>
                  <a:gd name="connsiteY42" fmla="*/ 3460 h 10107"/>
                  <a:gd name="connsiteX43" fmla="*/ 1094 w 10132"/>
                  <a:gd name="connsiteY43" fmla="*/ 3055 h 10107"/>
                  <a:gd name="connsiteX44" fmla="*/ 1335 w 10132"/>
                  <a:gd name="connsiteY44" fmla="*/ 2689 h 10107"/>
                  <a:gd name="connsiteX45" fmla="*/ 1597 w 10132"/>
                  <a:gd name="connsiteY45" fmla="*/ 2323 h 10107"/>
                  <a:gd name="connsiteX46" fmla="*/ 1904 w 10132"/>
                  <a:gd name="connsiteY46" fmla="*/ 1995 h 10107"/>
                  <a:gd name="connsiteX47" fmla="*/ 2254 w 10132"/>
                  <a:gd name="connsiteY47" fmla="*/ 1687 h 10107"/>
                  <a:gd name="connsiteX48" fmla="*/ 2648 w 10132"/>
                  <a:gd name="connsiteY48" fmla="*/ 1417 h 10107"/>
                  <a:gd name="connsiteX49" fmla="*/ 2845 w 10132"/>
                  <a:gd name="connsiteY49" fmla="*/ 1282 h 10107"/>
                  <a:gd name="connsiteX50" fmla="*/ 3063 w 10132"/>
                  <a:gd name="connsiteY50" fmla="*/ 1167 h 10107"/>
                  <a:gd name="connsiteX51" fmla="*/ 3063 w 10132"/>
                  <a:gd name="connsiteY51" fmla="*/ 1167 h 10107"/>
                  <a:gd name="connsiteX52" fmla="*/ 3435 w 10132"/>
                  <a:gd name="connsiteY52" fmla="*/ 1013 h 10107"/>
                  <a:gd name="connsiteX53" fmla="*/ 3786 w 10132"/>
                  <a:gd name="connsiteY53" fmla="*/ 878 h 10107"/>
                  <a:gd name="connsiteX54" fmla="*/ 4158 w 10132"/>
                  <a:gd name="connsiteY54" fmla="*/ 762 h 10107"/>
                  <a:gd name="connsiteX55" fmla="*/ 4530 w 10132"/>
                  <a:gd name="connsiteY55" fmla="*/ 685 h 10107"/>
                  <a:gd name="connsiteX56" fmla="*/ 4902 w 10132"/>
                  <a:gd name="connsiteY56" fmla="*/ 627 h 10107"/>
                  <a:gd name="connsiteX57" fmla="*/ 5295 w 10132"/>
                  <a:gd name="connsiteY57" fmla="*/ 608 h 10107"/>
                  <a:gd name="connsiteX58" fmla="*/ 5667 w 10132"/>
                  <a:gd name="connsiteY58" fmla="*/ 608 h 10107"/>
                  <a:gd name="connsiteX59" fmla="*/ 6039 w 10132"/>
                  <a:gd name="connsiteY59" fmla="*/ 627 h 10107"/>
                  <a:gd name="connsiteX60" fmla="*/ 6039 w 10132"/>
                  <a:gd name="connsiteY60" fmla="*/ 627 h 10107"/>
                  <a:gd name="connsiteX61" fmla="*/ 5591 w 10132"/>
                  <a:gd name="connsiteY61" fmla="*/ 270 h 10107"/>
                  <a:gd name="connsiteX62" fmla="*/ 5164 w 10132"/>
                  <a:gd name="connsiteY62" fmla="*/ 0 h 10107"/>
                  <a:gd name="connsiteX63" fmla="*/ 4661 w 10132"/>
                  <a:gd name="connsiteY63" fmla="*/ 107 h 10107"/>
                  <a:gd name="connsiteX64" fmla="*/ 4661 w 10132"/>
                  <a:gd name="connsiteY64" fmla="*/ 107 h 10107"/>
                  <a:gd name="connsiteX65" fmla="*/ 4179 w 10132"/>
                  <a:gd name="connsiteY65" fmla="*/ 203 h 10107"/>
                  <a:gd name="connsiteX66" fmla="*/ 3698 w 10132"/>
                  <a:gd name="connsiteY66" fmla="*/ 319 h 10107"/>
                  <a:gd name="connsiteX67" fmla="*/ 3217 w 10132"/>
                  <a:gd name="connsiteY67" fmla="*/ 492 h 10107"/>
                  <a:gd name="connsiteX68" fmla="*/ 2757 w 10132"/>
                  <a:gd name="connsiteY68" fmla="*/ 704 h 10107"/>
                  <a:gd name="connsiteX69" fmla="*/ 2757 w 10132"/>
                  <a:gd name="connsiteY69" fmla="*/ 704 h 10107"/>
                  <a:gd name="connsiteX70" fmla="*/ 2516 w 10132"/>
                  <a:gd name="connsiteY70" fmla="*/ 820 h 10107"/>
                  <a:gd name="connsiteX71" fmla="*/ 2276 w 10132"/>
                  <a:gd name="connsiteY71" fmla="*/ 974 h 10107"/>
                  <a:gd name="connsiteX72" fmla="*/ 2057 w 10132"/>
                  <a:gd name="connsiteY72" fmla="*/ 1128 h 10107"/>
                  <a:gd name="connsiteX73" fmla="*/ 1838 w 10132"/>
                  <a:gd name="connsiteY73" fmla="*/ 1282 h 10107"/>
                  <a:gd name="connsiteX74" fmla="*/ 1641 w 10132"/>
                  <a:gd name="connsiteY74" fmla="*/ 1456 h 10107"/>
                  <a:gd name="connsiteX75" fmla="*/ 1444 w 10132"/>
                  <a:gd name="connsiteY75" fmla="*/ 1629 h 10107"/>
                  <a:gd name="connsiteX76" fmla="*/ 1269 w 10132"/>
                  <a:gd name="connsiteY76" fmla="*/ 1803 h 10107"/>
                  <a:gd name="connsiteX77" fmla="*/ 1094 w 10132"/>
                  <a:gd name="connsiteY77" fmla="*/ 1995 h 10107"/>
                  <a:gd name="connsiteX78" fmla="*/ 941 w 10132"/>
                  <a:gd name="connsiteY78" fmla="*/ 2188 h 10107"/>
                  <a:gd name="connsiteX79" fmla="*/ 810 w 10132"/>
                  <a:gd name="connsiteY79" fmla="*/ 2400 h 10107"/>
                  <a:gd name="connsiteX80" fmla="*/ 656 w 10132"/>
                  <a:gd name="connsiteY80" fmla="*/ 2612 h 10107"/>
                  <a:gd name="connsiteX81" fmla="*/ 547 w 10132"/>
                  <a:gd name="connsiteY81" fmla="*/ 2824 h 10107"/>
                  <a:gd name="connsiteX82" fmla="*/ 328 w 10132"/>
                  <a:gd name="connsiteY82" fmla="*/ 3267 h 10107"/>
                  <a:gd name="connsiteX83" fmla="*/ 175 w 10132"/>
                  <a:gd name="connsiteY83" fmla="*/ 3710 h 10107"/>
                  <a:gd name="connsiteX84" fmla="*/ 66 w 10132"/>
                  <a:gd name="connsiteY84" fmla="*/ 4192 h 10107"/>
                  <a:gd name="connsiteX85" fmla="*/ 0 w 10132"/>
                  <a:gd name="connsiteY85" fmla="*/ 4673 h 10107"/>
                  <a:gd name="connsiteX86" fmla="*/ 0 w 10132"/>
                  <a:gd name="connsiteY86" fmla="*/ 4905 h 10107"/>
                  <a:gd name="connsiteX87" fmla="*/ 0 w 10132"/>
                  <a:gd name="connsiteY87" fmla="*/ 5155 h 10107"/>
                  <a:gd name="connsiteX88" fmla="*/ 22 w 10132"/>
                  <a:gd name="connsiteY88" fmla="*/ 5386 h 10107"/>
                  <a:gd name="connsiteX89" fmla="*/ 44 w 10132"/>
                  <a:gd name="connsiteY89" fmla="*/ 5637 h 10107"/>
                  <a:gd name="connsiteX90" fmla="*/ 88 w 10132"/>
                  <a:gd name="connsiteY90" fmla="*/ 5887 h 10107"/>
                  <a:gd name="connsiteX91" fmla="*/ 153 w 10132"/>
                  <a:gd name="connsiteY91" fmla="*/ 6119 h 10107"/>
                  <a:gd name="connsiteX92" fmla="*/ 219 w 10132"/>
                  <a:gd name="connsiteY92" fmla="*/ 6369 h 10107"/>
                  <a:gd name="connsiteX93" fmla="*/ 306 w 10132"/>
                  <a:gd name="connsiteY93" fmla="*/ 6600 h 10107"/>
                  <a:gd name="connsiteX94" fmla="*/ 394 w 10132"/>
                  <a:gd name="connsiteY94" fmla="*/ 6831 h 10107"/>
                  <a:gd name="connsiteX95" fmla="*/ 503 w 10132"/>
                  <a:gd name="connsiteY95" fmla="*/ 7082 h 10107"/>
                  <a:gd name="connsiteX96" fmla="*/ 635 w 10132"/>
                  <a:gd name="connsiteY96" fmla="*/ 7313 h 10107"/>
                  <a:gd name="connsiteX97" fmla="*/ 788 w 10132"/>
                  <a:gd name="connsiteY97" fmla="*/ 7544 h 10107"/>
                  <a:gd name="connsiteX98" fmla="*/ 788 w 10132"/>
                  <a:gd name="connsiteY98" fmla="*/ 7544 h 10107"/>
                  <a:gd name="connsiteX99" fmla="*/ 941 w 10132"/>
                  <a:gd name="connsiteY99" fmla="*/ 7756 h 10107"/>
                  <a:gd name="connsiteX100" fmla="*/ 1094 w 10132"/>
                  <a:gd name="connsiteY100" fmla="*/ 7968 h 10107"/>
                  <a:gd name="connsiteX101" fmla="*/ 1269 w 10132"/>
                  <a:gd name="connsiteY101" fmla="*/ 8180 h 10107"/>
                  <a:gd name="connsiteX102" fmla="*/ 1466 w 10132"/>
                  <a:gd name="connsiteY102" fmla="*/ 8373 h 10107"/>
                  <a:gd name="connsiteX103" fmla="*/ 1641 w 10132"/>
                  <a:gd name="connsiteY103" fmla="*/ 8546 h 10107"/>
                  <a:gd name="connsiteX104" fmla="*/ 1860 w 10132"/>
                  <a:gd name="connsiteY104" fmla="*/ 8739 h 10107"/>
                  <a:gd name="connsiteX105" fmla="*/ 2057 w 10132"/>
                  <a:gd name="connsiteY105" fmla="*/ 8893 h 10107"/>
                  <a:gd name="connsiteX106" fmla="*/ 2276 w 10132"/>
                  <a:gd name="connsiteY106" fmla="*/ 9047 h 10107"/>
                  <a:gd name="connsiteX107" fmla="*/ 2495 w 10132"/>
                  <a:gd name="connsiteY107" fmla="*/ 9201 h 10107"/>
                  <a:gd name="connsiteX108" fmla="*/ 2735 w 10132"/>
                  <a:gd name="connsiteY108" fmla="*/ 9336 h 10107"/>
                  <a:gd name="connsiteX109" fmla="*/ 2976 w 10132"/>
                  <a:gd name="connsiteY109" fmla="*/ 9452 h 10107"/>
                  <a:gd name="connsiteX110" fmla="*/ 3217 w 10132"/>
                  <a:gd name="connsiteY110" fmla="*/ 9568 h 10107"/>
                  <a:gd name="connsiteX111" fmla="*/ 3720 w 10132"/>
                  <a:gd name="connsiteY111" fmla="*/ 9760 h 10107"/>
                  <a:gd name="connsiteX112" fmla="*/ 4223 w 10132"/>
                  <a:gd name="connsiteY112" fmla="*/ 9914 h 10107"/>
                  <a:gd name="connsiteX113" fmla="*/ 4748 w 10132"/>
                  <a:gd name="connsiteY113" fmla="*/ 10030 h 10107"/>
                  <a:gd name="connsiteX114" fmla="*/ 5295 w 10132"/>
                  <a:gd name="connsiteY114" fmla="*/ 10088 h 10107"/>
                  <a:gd name="connsiteX115" fmla="*/ 5558 w 10132"/>
                  <a:gd name="connsiteY115" fmla="*/ 10107 h 10107"/>
                  <a:gd name="connsiteX116" fmla="*/ 5842 w 10132"/>
                  <a:gd name="connsiteY116" fmla="*/ 10107 h 10107"/>
                  <a:gd name="connsiteX117" fmla="*/ 6105 w 10132"/>
                  <a:gd name="connsiteY117" fmla="*/ 10107 h 10107"/>
                  <a:gd name="connsiteX118" fmla="*/ 6389 w 10132"/>
                  <a:gd name="connsiteY118" fmla="*/ 10088 h 10107"/>
                  <a:gd name="connsiteX119" fmla="*/ 6652 w 10132"/>
                  <a:gd name="connsiteY119" fmla="*/ 10049 h 10107"/>
                  <a:gd name="connsiteX120" fmla="*/ 6915 w 10132"/>
                  <a:gd name="connsiteY120" fmla="*/ 10011 h 10107"/>
                  <a:gd name="connsiteX121" fmla="*/ 7199 w 10132"/>
                  <a:gd name="connsiteY121" fmla="*/ 9953 h 10107"/>
                  <a:gd name="connsiteX122" fmla="*/ 7462 w 10132"/>
                  <a:gd name="connsiteY122" fmla="*/ 9876 h 10107"/>
                  <a:gd name="connsiteX123" fmla="*/ 7724 w 10132"/>
                  <a:gd name="connsiteY123" fmla="*/ 9799 h 10107"/>
                  <a:gd name="connsiteX124" fmla="*/ 7987 w 10132"/>
                  <a:gd name="connsiteY124" fmla="*/ 9702 h 10107"/>
                  <a:gd name="connsiteX125" fmla="*/ 8249 w 10132"/>
                  <a:gd name="connsiteY125" fmla="*/ 9587 h 10107"/>
                  <a:gd name="connsiteX126" fmla="*/ 8490 w 10132"/>
                  <a:gd name="connsiteY126" fmla="*/ 9471 h 10107"/>
                  <a:gd name="connsiteX127" fmla="*/ 8490 w 10132"/>
                  <a:gd name="connsiteY127" fmla="*/ 9471 h 10107"/>
                  <a:gd name="connsiteX128" fmla="*/ 8818 w 10132"/>
                  <a:gd name="connsiteY128" fmla="*/ 9298 h 10107"/>
                  <a:gd name="connsiteX129" fmla="*/ 9125 w 10132"/>
                  <a:gd name="connsiteY129" fmla="*/ 9086 h 10107"/>
                  <a:gd name="connsiteX130" fmla="*/ 9431 w 10132"/>
                  <a:gd name="connsiteY130" fmla="*/ 8874 h 10107"/>
                  <a:gd name="connsiteX131" fmla="*/ 9694 w 10132"/>
                  <a:gd name="connsiteY131" fmla="*/ 8643 h 10107"/>
                  <a:gd name="connsiteX132" fmla="*/ 9694 w 10132"/>
                  <a:gd name="connsiteY132" fmla="*/ 8643 h 10107"/>
                  <a:gd name="connsiteX0" fmla="*/ 9694 w 10130"/>
                  <a:gd name="connsiteY0" fmla="*/ 8643 h 10107"/>
                  <a:gd name="connsiteX1" fmla="*/ 9694 w 10130"/>
                  <a:gd name="connsiteY1" fmla="*/ 8643 h 10107"/>
                  <a:gd name="connsiteX2" fmla="*/ 10110 w 10130"/>
                  <a:gd name="connsiteY2" fmla="*/ 8266 h 10107"/>
                  <a:gd name="connsiteX3" fmla="*/ 10093 w 10130"/>
                  <a:gd name="connsiteY3" fmla="*/ 7779 h 10107"/>
                  <a:gd name="connsiteX4" fmla="*/ 10000 w 10130"/>
                  <a:gd name="connsiteY4" fmla="*/ 7371 h 10107"/>
                  <a:gd name="connsiteX5" fmla="*/ 10000 w 10130"/>
                  <a:gd name="connsiteY5" fmla="*/ 7371 h 10107"/>
                  <a:gd name="connsiteX6" fmla="*/ 9847 w 10130"/>
                  <a:gd name="connsiteY6" fmla="*/ 7602 h 10107"/>
                  <a:gd name="connsiteX7" fmla="*/ 9650 w 10130"/>
                  <a:gd name="connsiteY7" fmla="*/ 7833 h 10107"/>
                  <a:gd name="connsiteX8" fmla="*/ 9453 w 10130"/>
                  <a:gd name="connsiteY8" fmla="*/ 8065 h 10107"/>
                  <a:gd name="connsiteX9" fmla="*/ 9234 w 10130"/>
                  <a:gd name="connsiteY9" fmla="*/ 8277 h 10107"/>
                  <a:gd name="connsiteX10" fmla="*/ 8993 w 10130"/>
                  <a:gd name="connsiteY10" fmla="*/ 8469 h 10107"/>
                  <a:gd name="connsiteX11" fmla="*/ 8753 w 10130"/>
                  <a:gd name="connsiteY11" fmla="*/ 8662 h 10107"/>
                  <a:gd name="connsiteX12" fmla="*/ 8468 w 10130"/>
                  <a:gd name="connsiteY12" fmla="*/ 8835 h 10107"/>
                  <a:gd name="connsiteX13" fmla="*/ 8184 w 10130"/>
                  <a:gd name="connsiteY13" fmla="*/ 8989 h 10107"/>
                  <a:gd name="connsiteX14" fmla="*/ 8184 w 10130"/>
                  <a:gd name="connsiteY14" fmla="*/ 8989 h 10107"/>
                  <a:gd name="connsiteX15" fmla="*/ 7965 w 10130"/>
                  <a:gd name="connsiteY15" fmla="*/ 9105 h 10107"/>
                  <a:gd name="connsiteX16" fmla="*/ 7724 w 10130"/>
                  <a:gd name="connsiteY16" fmla="*/ 9201 h 10107"/>
                  <a:gd name="connsiteX17" fmla="*/ 7265 w 10130"/>
                  <a:gd name="connsiteY17" fmla="*/ 9356 h 10107"/>
                  <a:gd name="connsiteX18" fmla="*/ 6783 w 10130"/>
                  <a:gd name="connsiteY18" fmla="*/ 9471 h 10107"/>
                  <a:gd name="connsiteX19" fmla="*/ 6302 w 10130"/>
                  <a:gd name="connsiteY19" fmla="*/ 9529 h 10107"/>
                  <a:gd name="connsiteX20" fmla="*/ 5821 w 10130"/>
                  <a:gd name="connsiteY20" fmla="*/ 9568 h 10107"/>
                  <a:gd name="connsiteX21" fmla="*/ 5339 w 10130"/>
                  <a:gd name="connsiteY21" fmla="*/ 9548 h 10107"/>
                  <a:gd name="connsiteX22" fmla="*/ 4858 w 10130"/>
                  <a:gd name="connsiteY22" fmla="*/ 9490 h 10107"/>
                  <a:gd name="connsiteX23" fmla="*/ 4398 w 10130"/>
                  <a:gd name="connsiteY23" fmla="*/ 9394 h 10107"/>
                  <a:gd name="connsiteX24" fmla="*/ 3939 w 10130"/>
                  <a:gd name="connsiteY24" fmla="*/ 9259 h 10107"/>
                  <a:gd name="connsiteX25" fmla="*/ 3479 w 10130"/>
                  <a:gd name="connsiteY25" fmla="*/ 9086 h 10107"/>
                  <a:gd name="connsiteX26" fmla="*/ 3063 w 10130"/>
                  <a:gd name="connsiteY26" fmla="*/ 8874 h 10107"/>
                  <a:gd name="connsiteX27" fmla="*/ 2648 w 10130"/>
                  <a:gd name="connsiteY27" fmla="*/ 8623 h 10107"/>
                  <a:gd name="connsiteX28" fmla="*/ 2276 w 10130"/>
                  <a:gd name="connsiteY28" fmla="*/ 8334 h 10107"/>
                  <a:gd name="connsiteX29" fmla="*/ 1926 w 10130"/>
                  <a:gd name="connsiteY29" fmla="*/ 8007 h 10107"/>
                  <a:gd name="connsiteX30" fmla="*/ 1597 w 10130"/>
                  <a:gd name="connsiteY30" fmla="*/ 7660 h 10107"/>
                  <a:gd name="connsiteX31" fmla="*/ 1313 w 10130"/>
                  <a:gd name="connsiteY31" fmla="*/ 7255 h 10107"/>
                  <a:gd name="connsiteX32" fmla="*/ 1313 w 10130"/>
                  <a:gd name="connsiteY32" fmla="*/ 7255 h 10107"/>
                  <a:gd name="connsiteX33" fmla="*/ 1072 w 10130"/>
                  <a:gd name="connsiteY33" fmla="*/ 6851 h 10107"/>
                  <a:gd name="connsiteX34" fmla="*/ 897 w 10130"/>
                  <a:gd name="connsiteY34" fmla="*/ 6427 h 10107"/>
                  <a:gd name="connsiteX35" fmla="*/ 744 w 10130"/>
                  <a:gd name="connsiteY35" fmla="*/ 6003 h 10107"/>
                  <a:gd name="connsiteX36" fmla="*/ 656 w 10130"/>
                  <a:gd name="connsiteY36" fmla="*/ 5579 h 10107"/>
                  <a:gd name="connsiteX37" fmla="*/ 613 w 10130"/>
                  <a:gd name="connsiteY37" fmla="*/ 5136 h 10107"/>
                  <a:gd name="connsiteX38" fmla="*/ 635 w 10130"/>
                  <a:gd name="connsiteY38" fmla="*/ 4712 h 10107"/>
                  <a:gd name="connsiteX39" fmla="*/ 678 w 10130"/>
                  <a:gd name="connsiteY39" fmla="*/ 4269 h 10107"/>
                  <a:gd name="connsiteX40" fmla="*/ 766 w 10130"/>
                  <a:gd name="connsiteY40" fmla="*/ 3864 h 10107"/>
                  <a:gd name="connsiteX41" fmla="*/ 919 w 10130"/>
                  <a:gd name="connsiteY41" fmla="*/ 3460 h 10107"/>
                  <a:gd name="connsiteX42" fmla="*/ 1094 w 10130"/>
                  <a:gd name="connsiteY42" fmla="*/ 3055 h 10107"/>
                  <a:gd name="connsiteX43" fmla="*/ 1335 w 10130"/>
                  <a:gd name="connsiteY43" fmla="*/ 2689 h 10107"/>
                  <a:gd name="connsiteX44" fmla="*/ 1597 w 10130"/>
                  <a:gd name="connsiteY44" fmla="*/ 2323 h 10107"/>
                  <a:gd name="connsiteX45" fmla="*/ 1904 w 10130"/>
                  <a:gd name="connsiteY45" fmla="*/ 1995 h 10107"/>
                  <a:gd name="connsiteX46" fmla="*/ 2254 w 10130"/>
                  <a:gd name="connsiteY46" fmla="*/ 1687 h 10107"/>
                  <a:gd name="connsiteX47" fmla="*/ 2648 w 10130"/>
                  <a:gd name="connsiteY47" fmla="*/ 1417 h 10107"/>
                  <a:gd name="connsiteX48" fmla="*/ 2845 w 10130"/>
                  <a:gd name="connsiteY48" fmla="*/ 1282 h 10107"/>
                  <a:gd name="connsiteX49" fmla="*/ 3063 w 10130"/>
                  <a:gd name="connsiteY49" fmla="*/ 1167 h 10107"/>
                  <a:gd name="connsiteX50" fmla="*/ 3063 w 10130"/>
                  <a:gd name="connsiteY50" fmla="*/ 1167 h 10107"/>
                  <a:gd name="connsiteX51" fmla="*/ 3435 w 10130"/>
                  <a:gd name="connsiteY51" fmla="*/ 1013 h 10107"/>
                  <a:gd name="connsiteX52" fmla="*/ 3786 w 10130"/>
                  <a:gd name="connsiteY52" fmla="*/ 878 h 10107"/>
                  <a:gd name="connsiteX53" fmla="*/ 4158 w 10130"/>
                  <a:gd name="connsiteY53" fmla="*/ 762 h 10107"/>
                  <a:gd name="connsiteX54" fmla="*/ 4530 w 10130"/>
                  <a:gd name="connsiteY54" fmla="*/ 685 h 10107"/>
                  <a:gd name="connsiteX55" fmla="*/ 4902 w 10130"/>
                  <a:gd name="connsiteY55" fmla="*/ 627 h 10107"/>
                  <a:gd name="connsiteX56" fmla="*/ 5295 w 10130"/>
                  <a:gd name="connsiteY56" fmla="*/ 608 h 10107"/>
                  <a:gd name="connsiteX57" fmla="*/ 5667 w 10130"/>
                  <a:gd name="connsiteY57" fmla="*/ 608 h 10107"/>
                  <a:gd name="connsiteX58" fmla="*/ 6039 w 10130"/>
                  <a:gd name="connsiteY58" fmla="*/ 627 h 10107"/>
                  <a:gd name="connsiteX59" fmla="*/ 6039 w 10130"/>
                  <a:gd name="connsiteY59" fmla="*/ 627 h 10107"/>
                  <a:gd name="connsiteX60" fmla="*/ 5591 w 10130"/>
                  <a:gd name="connsiteY60" fmla="*/ 270 h 10107"/>
                  <a:gd name="connsiteX61" fmla="*/ 5164 w 10130"/>
                  <a:gd name="connsiteY61" fmla="*/ 0 h 10107"/>
                  <a:gd name="connsiteX62" fmla="*/ 4661 w 10130"/>
                  <a:gd name="connsiteY62" fmla="*/ 107 h 10107"/>
                  <a:gd name="connsiteX63" fmla="*/ 4661 w 10130"/>
                  <a:gd name="connsiteY63" fmla="*/ 107 h 10107"/>
                  <a:gd name="connsiteX64" fmla="*/ 4179 w 10130"/>
                  <a:gd name="connsiteY64" fmla="*/ 203 h 10107"/>
                  <a:gd name="connsiteX65" fmla="*/ 3698 w 10130"/>
                  <a:gd name="connsiteY65" fmla="*/ 319 h 10107"/>
                  <a:gd name="connsiteX66" fmla="*/ 3217 w 10130"/>
                  <a:gd name="connsiteY66" fmla="*/ 492 h 10107"/>
                  <a:gd name="connsiteX67" fmla="*/ 2757 w 10130"/>
                  <a:gd name="connsiteY67" fmla="*/ 704 h 10107"/>
                  <a:gd name="connsiteX68" fmla="*/ 2757 w 10130"/>
                  <a:gd name="connsiteY68" fmla="*/ 704 h 10107"/>
                  <a:gd name="connsiteX69" fmla="*/ 2516 w 10130"/>
                  <a:gd name="connsiteY69" fmla="*/ 820 h 10107"/>
                  <a:gd name="connsiteX70" fmla="*/ 2276 w 10130"/>
                  <a:gd name="connsiteY70" fmla="*/ 974 h 10107"/>
                  <a:gd name="connsiteX71" fmla="*/ 2057 w 10130"/>
                  <a:gd name="connsiteY71" fmla="*/ 1128 h 10107"/>
                  <a:gd name="connsiteX72" fmla="*/ 1838 w 10130"/>
                  <a:gd name="connsiteY72" fmla="*/ 1282 h 10107"/>
                  <a:gd name="connsiteX73" fmla="*/ 1641 w 10130"/>
                  <a:gd name="connsiteY73" fmla="*/ 1456 h 10107"/>
                  <a:gd name="connsiteX74" fmla="*/ 1444 w 10130"/>
                  <a:gd name="connsiteY74" fmla="*/ 1629 h 10107"/>
                  <a:gd name="connsiteX75" fmla="*/ 1269 w 10130"/>
                  <a:gd name="connsiteY75" fmla="*/ 1803 h 10107"/>
                  <a:gd name="connsiteX76" fmla="*/ 1094 w 10130"/>
                  <a:gd name="connsiteY76" fmla="*/ 1995 h 10107"/>
                  <a:gd name="connsiteX77" fmla="*/ 941 w 10130"/>
                  <a:gd name="connsiteY77" fmla="*/ 2188 h 10107"/>
                  <a:gd name="connsiteX78" fmla="*/ 810 w 10130"/>
                  <a:gd name="connsiteY78" fmla="*/ 2400 h 10107"/>
                  <a:gd name="connsiteX79" fmla="*/ 656 w 10130"/>
                  <a:gd name="connsiteY79" fmla="*/ 2612 h 10107"/>
                  <a:gd name="connsiteX80" fmla="*/ 547 w 10130"/>
                  <a:gd name="connsiteY80" fmla="*/ 2824 h 10107"/>
                  <a:gd name="connsiteX81" fmla="*/ 328 w 10130"/>
                  <a:gd name="connsiteY81" fmla="*/ 3267 h 10107"/>
                  <a:gd name="connsiteX82" fmla="*/ 175 w 10130"/>
                  <a:gd name="connsiteY82" fmla="*/ 3710 h 10107"/>
                  <a:gd name="connsiteX83" fmla="*/ 66 w 10130"/>
                  <a:gd name="connsiteY83" fmla="*/ 4192 h 10107"/>
                  <a:gd name="connsiteX84" fmla="*/ 0 w 10130"/>
                  <a:gd name="connsiteY84" fmla="*/ 4673 h 10107"/>
                  <a:gd name="connsiteX85" fmla="*/ 0 w 10130"/>
                  <a:gd name="connsiteY85" fmla="*/ 4905 h 10107"/>
                  <a:gd name="connsiteX86" fmla="*/ 0 w 10130"/>
                  <a:gd name="connsiteY86" fmla="*/ 5155 h 10107"/>
                  <a:gd name="connsiteX87" fmla="*/ 22 w 10130"/>
                  <a:gd name="connsiteY87" fmla="*/ 5386 h 10107"/>
                  <a:gd name="connsiteX88" fmla="*/ 44 w 10130"/>
                  <a:gd name="connsiteY88" fmla="*/ 5637 h 10107"/>
                  <a:gd name="connsiteX89" fmla="*/ 88 w 10130"/>
                  <a:gd name="connsiteY89" fmla="*/ 5887 h 10107"/>
                  <a:gd name="connsiteX90" fmla="*/ 153 w 10130"/>
                  <a:gd name="connsiteY90" fmla="*/ 6119 h 10107"/>
                  <a:gd name="connsiteX91" fmla="*/ 219 w 10130"/>
                  <a:gd name="connsiteY91" fmla="*/ 6369 h 10107"/>
                  <a:gd name="connsiteX92" fmla="*/ 306 w 10130"/>
                  <a:gd name="connsiteY92" fmla="*/ 6600 h 10107"/>
                  <a:gd name="connsiteX93" fmla="*/ 394 w 10130"/>
                  <a:gd name="connsiteY93" fmla="*/ 6831 h 10107"/>
                  <a:gd name="connsiteX94" fmla="*/ 503 w 10130"/>
                  <a:gd name="connsiteY94" fmla="*/ 7082 h 10107"/>
                  <a:gd name="connsiteX95" fmla="*/ 635 w 10130"/>
                  <a:gd name="connsiteY95" fmla="*/ 7313 h 10107"/>
                  <a:gd name="connsiteX96" fmla="*/ 788 w 10130"/>
                  <a:gd name="connsiteY96" fmla="*/ 7544 h 10107"/>
                  <a:gd name="connsiteX97" fmla="*/ 788 w 10130"/>
                  <a:gd name="connsiteY97" fmla="*/ 7544 h 10107"/>
                  <a:gd name="connsiteX98" fmla="*/ 941 w 10130"/>
                  <a:gd name="connsiteY98" fmla="*/ 7756 h 10107"/>
                  <a:gd name="connsiteX99" fmla="*/ 1094 w 10130"/>
                  <a:gd name="connsiteY99" fmla="*/ 7968 h 10107"/>
                  <a:gd name="connsiteX100" fmla="*/ 1269 w 10130"/>
                  <a:gd name="connsiteY100" fmla="*/ 8180 h 10107"/>
                  <a:gd name="connsiteX101" fmla="*/ 1466 w 10130"/>
                  <a:gd name="connsiteY101" fmla="*/ 8373 h 10107"/>
                  <a:gd name="connsiteX102" fmla="*/ 1641 w 10130"/>
                  <a:gd name="connsiteY102" fmla="*/ 8546 h 10107"/>
                  <a:gd name="connsiteX103" fmla="*/ 1860 w 10130"/>
                  <a:gd name="connsiteY103" fmla="*/ 8739 h 10107"/>
                  <a:gd name="connsiteX104" fmla="*/ 2057 w 10130"/>
                  <a:gd name="connsiteY104" fmla="*/ 8893 h 10107"/>
                  <a:gd name="connsiteX105" fmla="*/ 2276 w 10130"/>
                  <a:gd name="connsiteY105" fmla="*/ 9047 h 10107"/>
                  <a:gd name="connsiteX106" fmla="*/ 2495 w 10130"/>
                  <a:gd name="connsiteY106" fmla="*/ 9201 h 10107"/>
                  <a:gd name="connsiteX107" fmla="*/ 2735 w 10130"/>
                  <a:gd name="connsiteY107" fmla="*/ 9336 h 10107"/>
                  <a:gd name="connsiteX108" fmla="*/ 2976 w 10130"/>
                  <a:gd name="connsiteY108" fmla="*/ 9452 h 10107"/>
                  <a:gd name="connsiteX109" fmla="*/ 3217 w 10130"/>
                  <a:gd name="connsiteY109" fmla="*/ 9568 h 10107"/>
                  <a:gd name="connsiteX110" fmla="*/ 3720 w 10130"/>
                  <a:gd name="connsiteY110" fmla="*/ 9760 h 10107"/>
                  <a:gd name="connsiteX111" fmla="*/ 4223 w 10130"/>
                  <a:gd name="connsiteY111" fmla="*/ 9914 h 10107"/>
                  <a:gd name="connsiteX112" fmla="*/ 4748 w 10130"/>
                  <a:gd name="connsiteY112" fmla="*/ 10030 h 10107"/>
                  <a:gd name="connsiteX113" fmla="*/ 5295 w 10130"/>
                  <a:gd name="connsiteY113" fmla="*/ 10088 h 10107"/>
                  <a:gd name="connsiteX114" fmla="*/ 5558 w 10130"/>
                  <a:gd name="connsiteY114" fmla="*/ 10107 h 10107"/>
                  <a:gd name="connsiteX115" fmla="*/ 5842 w 10130"/>
                  <a:gd name="connsiteY115" fmla="*/ 10107 h 10107"/>
                  <a:gd name="connsiteX116" fmla="*/ 6105 w 10130"/>
                  <a:gd name="connsiteY116" fmla="*/ 10107 h 10107"/>
                  <a:gd name="connsiteX117" fmla="*/ 6389 w 10130"/>
                  <a:gd name="connsiteY117" fmla="*/ 10088 h 10107"/>
                  <a:gd name="connsiteX118" fmla="*/ 6652 w 10130"/>
                  <a:gd name="connsiteY118" fmla="*/ 10049 h 10107"/>
                  <a:gd name="connsiteX119" fmla="*/ 6915 w 10130"/>
                  <a:gd name="connsiteY119" fmla="*/ 10011 h 10107"/>
                  <a:gd name="connsiteX120" fmla="*/ 7199 w 10130"/>
                  <a:gd name="connsiteY120" fmla="*/ 9953 h 10107"/>
                  <a:gd name="connsiteX121" fmla="*/ 7462 w 10130"/>
                  <a:gd name="connsiteY121" fmla="*/ 9876 h 10107"/>
                  <a:gd name="connsiteX122" fmla="*/ 7724 w 10130"/>
                  <a:gd name="connsiteY122" fmla="*/ 9799 h 10107"/>
                  <a:gd name="connsiteX123" fmla="*/ 7987 w 10130"/>
                  <a:gd name="connsiteY123" fmla="*/ 9702 h 10107"/>
                  <a:gd name="connsiteX124" fmla="*/ 8249 w 10130"/>
                  <a:gd name="connsiteY124" fmla="*/ 9587 h 10107"/>
                  <a:gd name="connsiteX125" fmla="*/ 8490 w 10130"/>
                  <a:gd name="connsiteY125" fmla="*/ 9471 h 10107"/>
                  <a:gd name="connsiteX126" fmla="*/ 8490 w 10130"/>
                  <a:gd name="connsiteY126" fmla="*/ 9471 h 10107"/>
                  <a:gd name="connsiteX127" fmla="*/ 8818 w 10130"/>
                  <a:gd name="connsiteY127" fmla="*/ 9298 h 10107"/>
                  <a:gd name="connsiteX128" fmla="*/ 9125 w 10130"/>
                  <a:gd name="connsiteY128" fmla="*/ 9086 h 10107"/>
                  <a:gd name="connsiteX129" fmla="*/ 9431 w 10130"/>
                  <a:gd name="connsiteY129" fmla="*/ 8874 h 10107"/>
                  <a:gd name="connsiteX130" fmla="*/ 9694 w 10130"/>
                  <a:gd name="connsiteY130" fmla="*/ 8643 h 10107"/>
                  <a:gd name="connsiteX131" fmla="*/ 9694 w 10130"/>
                  <a:gd name="connsiteY131" fmla="*/ 8643 h 10107"/>
                  <a:gd name="connsiteX0" fmla="*/ 9694 w 10173"/>
                  <a:gd name="connsiteY0" fmla="*/ 8643 h 10107"/>
                  <a:gd name="connsiteX1" fmla="*/ 9694 w 10173"/>
                  <a:gd name="connsiteY1" fmla="*/ 8643 h 10107"/>
                  <a:gd name="connsiteX2" fmla="*/ 10110 w 10173"/>
                  <a:gd name="connsiteY2" fmla="*/ 8266 h 10107"/>
                  <a:gd name="connsiteX3" fmla="*/ 10093 w 10173"/>
                  <a:gd name="connsiteY3" fmla="*/ 7779 h 10107"/>
                  <a:gd name="connsiteX4" fmla="*/ 10000 w 10173"/>
                  <a:gd name="connsiteY4" fmla="*/ 7371 h 10107"/>
                  <a:gd name="connsiteX5" fmla="*/ 10173 w 10173"/>
                  <a:gd name="connsiteY5" fmla="*/ 7118 h 10107"/>
                  <a:gd name="connsiteX6" fmla="*/ 9847 w 10173"/>
                  <a:gd name="connsiteY6" fmla="*/ 7602 h 10107"/>
                  <a:gd name="connsiteX7" fmla="*/ 9650 w 10173"/>
                  <a:gd name="connsiteY7" fmla="*/ 7833 h 10107"/>
                  <a:gd name="connsiteX8" fmla="*/ 9453 w 10173"/>
                  <a:gd name="connsiteY8" fmla="*/ 8065 h 10107"/>
                  <a:gd name="connsiteX9" fmla="*/ 9234 w 10173"/>
                  <a:gd name="connsiteY9" fmla="*/ 8277 h 10107"/>
                  <a:gd name="connsiteX10" fmla="*/ 8993 w 10173"/>
                  <a:gd name="connsiteY10" fmla="*/ 8469 h 10107"/>
                  <a:gd name="connsiteX11" fmla="*/ 8753 w 10173"/>
                  <a:gd name="connsiteY11" fmla="*/ 8662 h 10107"/>
                  <a:gd name="connsiteX12" fmla="*/ 8468 w 10173"/>
                  <a:gd name="connsiteY12" fmla="*/ 8835 h 10107"/>
                  <a:gd name="connsiteX13" fmla="*/ 8184 w 10173"/>
                  <a:gd name="connsiteY13" fmla="*/ 8989 h 10107"/>
                  <a:gd name="connsiteX14" fmla="*/ 8184 w 10173"/>
                  <a:gd name="connsiteY14" fmla="*/ 8989 h 10107"/>
                  <a:gd name="connsiteX15" fmla="*/ 7965 w 10173"/>
                  <a:gd name="connsiteY15" fmla="*/ 9105 h 10107"/>
                  <a:gd name="connsiteX16" fmla="*/ 7724 w 10173"/>
                  <a:gd name="connsiteY16" fmla="*/ 9201 h 10107"/>
                  <a:gd name="connsiteX17" fmla="*/ 7265 w 10173"/>
                  <a:gd name="connsiteY17" fmla="*/ 9356 h 10107"/>
                  <a:gd name="connsiteX18" fmla="*/ 6783 w 10173"/>
                  <a:gd name="connsiteY18" fmla="*/ 9471 h 10107"/>
                  <a:gd name="connsiteX19" fmla="*/ 6302 w 10173"/>
                  <a:gd name="connsiteY19" fmla="*/ 9529 h 10107"/>
                  <a:gd name="connsiteX20" fmla="*/ 5821 w 10173"/>
                  <a:gd name="connsiteY20" fmla="*/ 9568 h 10107"/>
                  <a:gd name="connsiteX21" fmla="*/ 5339 w 10173"/>
                  <a:gd name="connsiteY21" fmla="*/ 9548 h 10107"/>
                  <a:gd name="connsiteX22" fmla="*/ 4858 w 10173"/>
                  <a:gd name="connsiteY22" fmla="*/ 9490 h 10107"/>
                  <a:gd name="connsiteX23" fmla="*/ 4398 w 10173"/>
                  <a:gd name="connsiteY23" fmla="*/ 9394 h 10107"/>
                  <a:gd name="connsiteX24" fmla="*/ 3939 w 10173"/>
                  <a:gd name="connsiteY24" fmla="*/ 9259 h 10107"/>
                  <a:gd name="connsiteX25" fmla="*/ 3479 w 10173"/>
                  <a:gd name="connsiteY25" fmla="*/ 9086 h 10107"/>
                  <a:gd name="connsiteX26" fmla="*/ 3063 w 10173"/>
                  <a:gd name="connsiteY26" fmla="*/ 8874 h 10107"/>
                  <a:gd name="connsiteX27" fmla="*/ 2648 w 10173"/>
                  <a:gd name="connsiteY27" fmla="*/ 8623 h 10107"/>
                  <a:gd name="connsiteX28" fmla="*/ 2276 w 10173"/>
                  <a:gd name="connsiteY28" fmla="*/ 8334 h 10107"/>
                  <a:gd name="connsiteX29" fmla="*/ 1926 w 10173"/>
                  <a:gd name="connsiteY29" fmla="*/ 8007 h 10107"/>
                  <a:gd name="connsiteX30" fmla="*/ 1597 w 10173"/>
                  <a:gd name="connsiteY30" fmla="*/ 7660 h 10107"/>
                  <a:gd name="connsiteX31" fmla="*/ 1313 w 10173"/>
                  <a:gd name="connsiteY31" fmla="*/ 7255 h 10107"/>
                  <a:gd name="connsiteX32" fmla="*/ 1313 w 10173"/>
                  <a:gd name="connsiteY32" fmla="*/ 7255 h 10107"/>
                  <a:gd name="connsiteX33" fmla="*/ 1072 w 10173"/>
                  <a:gd name="connsiteY33" fmla="*/ 6851 h 10107"/>
                  <a:gd name="connsiteX34" fmla="*/ 897 w 10173"/>
                  <a:gd name="connsiteY34" fmla="*/ 6427 h 10107"/>
                  <a:gd name="connsiteX35" fmla="*/ 744 w 10173"/>
                  <a:gd name="connsiteY35" fmla="*/ 6003 h 10107"/>
                  <a:gd name="connsiteX36" fmla="*/ 656 w 10173"/>
                  <a:gd name="connsiteY36" fmla="*/ 5579 h 10107"/>
                  <a:gd name="connsiteX37" fmla="*/ 613 w 10173"/>
                  <a:gd name="connsiteY37" fmla="*/ 5136 h 10107"/>
                  <a:gd name="connsiteX38" fmla="*/ 635 w 10173"/>
                  <a:gd name="connsiteY38" fmla="*/ 4712 h 10107"/>
                  <a:gd name="connsiteX39" fmla="*/ 678 w 10173"/>
                  <a:gd name="connsiteY39" fmla="*/ 4269 h 10107"/>
                  <a:gd name="connsiteX40" fmla="*/ 766 w 10173"/>
                  <a:gd name="connsiteY40" fmla="*/ 3864 h 10107"/>
                  <a:gd name="connsiteX41" fmla="*/ 919 w 10173"/>
                  <a:gd name="connsiteY41" fmla="*/ 3460 h 10107"/>
                  <a:gd name="connsiteX42" fmla="*/ 1094 w 10173"/>
                  <a:gd name="connsiteY42" fmla="*/ 3055 h 10107"/>
                  <a:gd name="connsiteX43" fmla="*/ 1335 w 10173"/>
                  <a:gd name="connsiteY43" fmla="*/ 2689 h 10107"/>
                  <a:gd name="connsiteX44" fmla="*/ 1597 w 10173"/>
                  <a:gd name="connsiteY44" fmla="*/ 2323 h 10107"/>
                  <a:gd name="connsiteX45" fmla="*/ 1904 w 10173"/>
                  <a:gd name="connsiteY45" fmla="*/ 1995 h 10107"/>
                  <a:gd name="connsiteX46" fmla="*/ 2254 w 10173"/>
                  <a:gd name="connsiteY46" fmla="*/ 1687 h 10107"/>
                  <a:gd name="connsiteX47" fmla="*/ 2648 w 10173"/>
                  <a:gd name="connsiteY47" fmla="*/ 1417 h 10107"/>
                  <a:gd name="connsiteX48" fmla="*/ 2845 w 10173"/>
                  <a:gd name="connsiteY48" fmla="*/ 1282 h 10107"/>
                  <a:gd name="connsiteX49" fmla="*/ 3063 w 10173"/>
                  <a:gd name="connsiteY49" fmla="*/ 1167 h 10107"/>
                  <a:gd name="connsiteX50" fmla="*/ 3063 w 10173"/>
                  <a:gd name="connsiteY50" fmla="*/ 1167 h 10107"/>
                  <a:gd name="connsiteX51" fmla="*/ 3435 w 10173"/>
                  <a:gd name="connsiteY51" fmla="*/ 1013 h 10107"/>
                  <a:gd name="connsiteX52" fmla="*/ 3786 w 10173"/>
                  <a:gd name="connsiteY52" fmla="*/ 878 h 10107"/>
                  <a:gd name="connsiteX53" fmla="*/ 4158 w 10173"/>
                  <a:gd name="connsiteY53" fmla="*/ 762 h 10107"/>
                  <a:gd name="connsiteX54" fmla="*/ 4530 w 10173"/>
                  <a:gd name="connsiteY54" fmla="*/ 685 h 10107"/>
                  <a:gd name="connsiteX55" fmla="*/ 4902 w 10173"/>
                  <a:gd name="connsiteY55" fmla="*/ 627 h 10107"/>
                  <a:gd name="connsiteX56" fmla="*/ 5295 w 10173"/>
                  <a:gd name="connsiteY56" fmla="*/ 608 h 10107"/>
                  <a:gd name="connsiteX57" fmla="*/ 5667 w 10173"/>
                  <a:gd name="connsiteY57" fmla="*/ 608 h 10107"/>
                  <a:gd name="connsiteX58" fmla="*/ 6039 w 10173"/>
                  <a:gd name="connsiteY58" fmla="*/ 627 h 10107"/>
                  <a:gd name="connsiteX59" fmla="*/ 6039 w 10173"/>
                  <a:gd name="connsiteY59" fmla="*/ 627 h 10107"/>
                  <a:gd name="connsiteX60" fmla="*/ 5591 w 10173"/>
                  <a:gd name="connsiteY60" fmla="*/ 270 h 10107"/>
                  <a:gd name="connsiteX61" fmla="*/ 5164 w 10173"/>
                  <a:gd name="connsiteY61" fmla="*/ 0 h 10107"/>
                  <a:gd name="connsiteX62" fmla="*/ 4661 w 10173"/>
                  <a:gd name="connsiteY62" fmla="*/ 107 h 10107"/>
                  <a:gd name="connsiteX63" fmla="*/ 4661 w 10173"/>
                  <a:gd name="connsiteY63" fmla="*/ 107 h 10107"/>
                  <a:gd name="connsiteX64" fmla="*/ 4179 w 10173"/>
                  <a:gd name="connsiteY64" fmla="*/ 203 h 10107"/>
                  <a:gd name="connsiteX65" fmla="*/ 3698 w 10173"/>
                  <a:gd name="connsiteY65" fmla="*/ 319 h 10107"/>
                  <a:gd name="connsiteX66" fmla="*/ 3217 w 10173"/>
                  <a:gd name="connsiteY66" fmla="*/ 492 h 10107"/>
                  <a:gd name="connsiteX67" fmla="*/ 2757 w 10173"/>
                  <a:gd name="connsiteY67" fmla="*/ 704 h 10107"/>
                  <a:gd name="connsiteX68" fmla="*/ 2757 w 10173"/>
                  <a:gd name="connsiteY68" fmla="*/ 704 h 10107"/>
                  <a:gd name="connsiteX69" fmla="*/ 2516 w 10173"/>
                  <a:gd name="connsiteY69" fmla="*/ 820 h 10107"/>
                  <a:gd name="connsiteX70" fmla="*/ 2276 w 10173"/>
                  <a:gd name="connsiteY70" fmla="*/ 974 h 10107"/>
                  <a:gd name="connsiteX71" fmla="*/ 2057 w 10173"/>
                  <a:gd name="connsiteY71" fmla="*/ 1128 h 10107"/>
                  <a:gd name="connsiteX72" fmla="*/ 1838 w 10173"/>
                  <a:gd name="connsiteY72" fmla="*/ 1282 h 10107"/>
                  <a:gd name="connsiteX73" fmla="*/ 1641 w 10173"/>
                  <a:gd name="connsiteY73" fmla="*/ 1456 h 10107"/>
                  <a:gd name="connsiteX74" fmla="*/ 1444 w 10173"/>
                  <a:gd name="connsiteY74" fmla="*/ 1629 h 10107"/>
                  <a:gd name="connsiteX75" fmla="*/ 1269 w 10173"/>
                  <a:gd name="connsiteY75" fmla="*/ 1803 h 10107"/>
                  <a:gd name="connsiteX76" fmla="*/ 1094 w 10173"/>
                  <a:gd name="connsiteY76" fmla="*/ 1995 h 10107"/>
                  <a:gd name="connsiteX77" fmla="*/ 941 w 10173"/>
                  <a:gd name="connsiteY77" fmla="*/ 2188 h 10107"/>
                  <a:gd name="connsiteX78" fmla="*/ 810 w 10173"/>
                  <a:gd name="connsiteY78" fmla="*/ 2400 h 10107"/>
                  <a:gd name="connsiteX79" fmla="*/ 656 w 10173"/>
                  <a:gd name="connsiteY79" fmla="*/ 2612 h 10107"/>
                  <a:gd name="connsiteX80" fmla="*/ 547 w 10173"/>
                  <a:gd name="connsiteY80" fmla="*/ 2824 h 10107"/>
                  <a:gd name="connsiteX81" fmla="*/ 328 w 10173"/>
                  <a:gd name="connsiteY81" fmla="*/ 3267 h 10107"/>
                  <a:gd name="connsiteX82" fmla="*/ 175 w 10173"/>
                  <a:gd name="connsiteY82" fmla="*/ 3710 h 10107"/>
                  <a:gd name="connsiteX83" fmla="*/ 66 w 10173"/>
                  <a:gd name="connsiteY83" fmla="*/ 4192 h 10107"/>
                  <a:gd name="connsiteX84" fmla="*/ 0 w 10173"/>
                  <a:gd name="connsiteY84" fmla="*/ 4673 h 10107"/>
                  <a:gd name="connsiteX85" fmla="*/ 0 w 10173"/>
                  <a:gd name="connsiteY85" fmla="*/ 4905 h 10107"/>
                  <a:gd name="connsiteX86" fmla="*/ 0 w 10173"/>
                  <a:gd name="connsiteY86" fmla="*/ 5155 h 10107"/>
                  <a:gd name="connsiteX87" fmla="*/ 22 w 10173"/>
                  <a:gd name="connsiteY87" fmla="*/ 5386 h 10107"/>
                  <a:gd name="connsiteX88" fmla="*/ 44 w 10173"/>
                  <a:gd name="connsiteY88" fmla="*/ 5637 h 10107"/>
                  <a:gd name="connsiteX89" fmla="*/ 88 w 10173"/>
                  <a:gd name="connsiteY89" fmla="*/ 5887 h 10107"/>
                  <a:gd name="connsiteX90" fmla="*/ 153 w 10173"/>
                  <a:gd name="connsiteY90" fmla="*/ 6119 h 10107"/>
                  <a:gd name="connsiteX91" fmla="*/ 219 w 10173"/>
                  <a:gd name="connsiteY91" fmla="*/ 6369 h 10107"/>
                  <a:gd name="connsiteX92" fmla="*/ 306 w 10173"/>
                  <a:gd name="connsiteY92" fmla="*/ 6600 h 10107"/>
                  <a:gd name="connsiteX93" fmla="*/ 394 w 10173"/>
                  <a:gd name="connsiteY93" fmla="*/ 6831 h 10107"/>
                  <a:gd name="connsiteX94" fmla="*/ 503 w 10173"/>
                  <a:gd name="connsiteY94" fmla="*/ 7082 h 10107"/>
                  <a:gd name="connsiteX95" fmla="*/ 635 w 10173"/>
                  <a:gd name="connsiteY95" fmla="*/ 7313 h 10107"/>
                  <a:gd name="connsiteX96" fmla="*/ 788 w 10173"/>
                  <a:gd name="connsiteY96" fmla="*/ 7544 h 10107"/>
                  <a:gd name="connsiteX97" fmla="*/ 788 w 10173"/>
                  <a:gd name="connsiteY97" fmla="*/ 7544 h 10107"/>
                  <a:gd name="connsiteX98" fmla="*/ 941 w 10173"/>
                  <a:gd name="connsiteY98" fmla="*/ 7756 h 10107"/>
                  <a:gd name="connsiteX99" fmla="*/ 1094 w 10173"/>
                  <a:gd name="connsiteY99" fmla="*/ 7968 h 10107"/>
                  <a:gd name="connsiteX100" fmla="*/ 1269 w 10173"/>
                  <a:gd name="connsiteY100" fmla="*/ 8180 h 10107"/>
                  <a:gd name="connsiteX101" fmla="*/ 1466 w 10173"/>
                  <a:gd name="connsiteY101" fmla="*/ 8373 h 10107"/>
                  <a:gd name="connsiteX102" fmla="*/ 1641 w 10173"/>
                  <a:gd name="connsiteY102" fmla="*/ 8546 h 10107"/>
                  <a:gd name="connsiteX103" fmla="*/ 1860 w 10173"/>
                  <a:gd name="connsiteY103" fmla="*/ 8739 h 10107"/>
                  <a:gd name="connsiteX104" fmla="*/ 2057 w 10173"/>
                  <a:gd name="connsiteY104" fmla="*/ 8893 h 10107"/>
                  <a:gd name="connsiteX105" fmla="*/ 2276 w 10173"/>
                  <a:gd name="connsiteY105" fmla="*/ 9047 h 10107"/>
                  <a:gd name="connsiteX106" fmla="*/ 2495 w 10173"/>
                  <a:gd name="connsiteY106" fmla="*/ 9201 h 10107"/>
                  <a:gd name="connsiteX107" fmla="*/ 2735 w 10173"/>
                  <a:gd name="connsiteY107" fmla="*/ 9336 h 10107"/>
                  <a:gd name="connsiteX108" fmla="*/ 2976 w 10173"/>
                  <a:gd name="connsiteY108" fmla="*/ 9452 h 10107"/>
                  <a:gd name="connsiteX109" fmla="*/ 3217 w 10173"/>
                  <a:gd name="connsiteY109" fmla="*/ 9568 h 10107"/>
                  <a:gd name="connsiteX110" fmla="*/ 3720 w 10173"/>
                  <a:gd name="connsiteY110" fmla="*/ 9760 h 10107"/>
                  <a:gd name="connsiteX111" fmla="*/ 4223 w 10173"/>
                  <a:gd name="connsiteY111" fmla="*/ 9914 h 10107"/>
                  <a:gd name="connsiteX112" fmla="*/ 4748 w 10173"/>
                  <a:gd name="connsiteY112" fmla="*/ 10030 h 10107"/>
                  <a:gd name="connsiteX113" fmla="*/ 5295 w 10173"/>
                  <a:gd name="connsiteY113" fmla="*/ 10088 h 10107"/>
                  <a:gd name="connsiteX114" fmla="*/ 5558 w 10173"/>
                  <a:gd name="connsiteY114" fmla="*/ 10107 h 10107"/>
                  <a:gd name="connsiteX115" fmla="*/ 5842 w 10173"/>
                  <a:gd name="connsiteY115" fmla="*/ 10107 h 10107"/>
                  <a:gd name="connsiteX116" fmla="*/ 6105 w 10173"/>
                  <a:gd name="connsiteY116" fmla="*/ 10107 h 10107"/>
                  <a:gd name="connsiteX117" fmla="*/ 6389 w 10173"/>
                  <a:gd name="connsiteY117" fmla="*/ 10088 h 10107"/>
                  <a:gd name="connsiteX118" fmla="*/ 6652 w 10173"/>
                  <a:gd name="connsiteY118" fmla="*/ 10049 h 10107"/>
                  <a:gd name="connsiteX119" fmla="*/ 6915 w 10173"/>
                  <a:gd name="connsiteY119" fmla="*/ 10011 h 10107"/>
                  <a:gd name="connsiteX120" fmla="*/ 7199 w 10173"/>
                  <a:gd name="connsiteY120" fmla="*/ 9953 h 10107"/>
                  <a:gd name="connsiteX121" fmla="*/ 7462 w 10173"/>
                  <a:gd name="connsiteY121" fmla="*/ 9876 h 10107"/>
                  <a:gd name="connsiteX122" fmla="*/ 7724 w 10173"/>
                  <a:gd name="connsiteY122" fmla="*/ 9799 h 10107"/>
                  <a:gd name="connsiteX123" fmla="*/ 7987 w 10173"/>
                  <a:gd name="connsiteY123" fmla="*/ 9702 h 10107"/>
                  <a:gd name="connsiteX124" fmla="*/ 8249 w 10173"/>
                  <a:gd name="connsiteY124" fmla="*/ 9587 h 10107"/>
                  <a:gd name="connsiteX125" fmla="*/ 8490 w 10173"/>
                  <a:gd name="connsiteY125" fmla="*/ 9471 h 10107"/>
                  <a:gd name="connsiteX126" fmla="*/ 8490 w 10173"/>
                  <a:gd name="connsiteY126" fmla="*/ 9471 h 10107"/>
                  <a:gd name="connsiteX127" fmla="*/ 8818 w 10173"/>
                  <a:gd name="connsiteY127" fmla="*/ 9298 h 10107"/>
                  <a:gd name="connsiteX128" fmla="*/ 9125 w 10173"/>
                  <a:gd name="connsiteY128" fmla="*/ 9086 h 10107"/>
                  <a:gd name="connsiteX129" fmla="*/ 9431 w 10173"/>
                  <a:gd name="connsiteY129" fmla="*/ 8874 h 10107"/>
                  <a:gd name="connsiteX130" fmla="*/ 9694 w 10173"/>
                  <a:gd name="connsiteY130" fmla="*/ 8643 h 10107"/>
                  <a:gd name="connsiteX131" fmla="*/ 9694 w 10173"/>
                  <a:gd name="connsiteY131" fmla="*/ 8643 h 10107"/>
                  <a:gd name="connsiteX0" fmla="*/ 9694 w 10182"/>
                  <a:gd name="connsiteY0" fmla="*/ 8643 h 10107"/>
                  <a:gd name="connsiteX1" fmla="*/ 9694 w 10182"/>
                  <a:gd name="connsiteY1" fmla="*/ 8643 h 10107"/>
                  <a:gd name="connsiteX2" fmla="*/ 10110 w 10182"/>
                  <a:gd name="connsiteY2" fmla="*/ 8266 h 10107"/>
                  <a:gd name="connsiteX3" fmla="*/ 10093 w 10182"/>
                  <a:gd name="connsiteY3" fmla="*/ 7779 h 10107"/>
                  <a:gd name="connsiteX4" fmla="*/ 10173 w 10182"/>
                  <a:gd name="connsiteY4" fmla="*/ 7118 h 10107"/>
                  <a:gd name="connsiteX5" fmla="*/ 9847 w 10182"/>
                  <a:gd name="connsiteY5" fmla="*/ 7602 h 10107"/>
                  <a:gd name="connsiteX6" fmla="*/ 9650 w 10182"/>
                  <a:gd name="connsiteY6" fmla="*/ 7833 h 10107"/>
                  <a:gd name="connsiteX7" fmla="*/ 9453 w 10182"/>
                  <a:gd name="connsiteY7" fmla="*/ 8065 h 10107"/>
                  <a:gd name="connsiteX8" fmla="*/ 9234 w 10182"/>
                  <a:gd name="connsiteY8" fmla="*/ 8277 h 10107"/>
                  <a:gd name="connsiteX9" fmla="*/ 8993 w 10182"/>
                  <a:gd name="connsiteY9" fmla="*/ 8469 h 10107"/>
                  <a:gd name="connsiteX10" fmla="*/ 8753 w 10182"/>
                  <a:gd name="connsiteY10" fmla="*/ 8662 h 10107"/>
                  <a:gd name="connsiteX11" fmla="*/ 8468 w 10182"/>
                  <a:gd name="connsiteY11" fmla="*/ 8835 h 10107"/>
                  <a:gd name="connsiteX12" fmla="*/ 8184 w 10182"/>
                  <a:gd name="connsiteY12" fmla="*/ 8989 h 10107"/>
                  <a:gd name="connsiteX13" fmla="*/ 8184 w 10182"/>
                  <a:gd name="connsiteY13" fmla="*/ 8989 h 10107"/>
                  <a:gd name="connsiteX14" fmla="*/ 7965 w 10182"/>
                  <a:gd name="connsiteY14" fmla="*/ 9105 h 10107"/>
                  <a:gd name="connsiteX15" fmla="*/ 7724 w 10182"/>
                  <a:gd name="connsiteY15" fmla="*/ 9201 h 10107"/>
                  <a:gd name="connsiteX16" fmla="*/ 7265 w 10182"/>
                  <a:gd name="connsiteY16" fmla="*/ 9356 h 10107"/>
                  <a:gd name="connsiteX17" fmla="*/ 6783 w 10182"/>
                  <a:gd name="connsiteY17" fmla="*/ 9471 h 10107"/>
                  <a:gd name="connsiteX18" fmla="*/ 6302 w 10182"/>
                  <a:gd name="connsiteY18" fmla="*/ 9529 h 10107"/>
                  <a:gd name="connsiteX19" fmla="*/ 5821 w 10182"/>
                  <a:gd name="connsiteY19" fmla="*/ 9568 h 10107"/>
                  <a:gd name="connsiteX20" fmla="*/ 5339 w 10182"/>
                  <a:gd name="connsiteY20" fmla="*/ 9548 h 10107"/>
                  <a:gd name="connsiteX21" fmla="*/ 4858 w 10182"/>
                  <a:gd name="connsiteY21" fmla="*/ 9490 h 10107"/>
                  <a:gd name="connsiteX22" fmla="*/ 4398 w 10182"/>
                  <a:gd name="connsiteY22" fmla="*/ 9394 h 10107"/>
                  <a:gd name="connsiteX23" fmla="*/ 3939 w 10182"/>
                  <a:gd name="connsiteY23" fmla="*/ 9259 h 10107"/>
                  <a:gd name="connsiteX24" fmla="*/ 3479 w 10182"/>
                  <a:gd name="connsiteY24" fmla="*/ 9086 h 10107"/>
                  <a:gd name="connsiteX25" fmla="*/ 3063 w 10182"/>
                  <a:gd name="connsiteY25" fmla="*/ 8874 h 10107"/>
                  <a:gd name="connsiteX26" fmla="*/ 2648 w 10182"/>
                  <a:gd name="connsiteY26" fmla="*/ 8623 h 10107"/>
                  <a:gd name="connsiteX27" fmla="*/ 2276 w 10182"/>
                  <a:gd name="connsiteY27" fmla="*/ 8334 h 10107"/>
                  <a:gd name="connsiteX28" fmla="*/ 1926 w 10182"/>
                  <a:gd name="connsiteY28" fmla="*/ 8007 h 10107"/>
                  <a:gd name="connsiteX29" fmla="*/ 1597 w 10182"/>
                  <a:gd name="connsiteY29" fmla="*/ 7660 h 10107"/>
                  <a:gd name="connsiteX30" fmla="*/ 1313 w 10182"/>
                  <a:gd name="connsiteY30" fmla="*/ 7255 h 10107"/>
                  <a:gd name="connsiteX31" fmla="*/ 1313 w 10182"/>
                  <a:gd name="connsiteY31" fmla="*/ 7255 h 10107"/>
                  <a:gd name="connsiteX32" fmla="*/ 1072 w 10182"/>
                  <a:gd name="connsiteY32" fmla="*/ 6851 h 10107"/>
                  <a:gd name="connsiteX33" fmla="*/ 897 w 10182"/>
                  <a:gd name="connsiteY33" fmla="*/ 6427 h 10107"/>
                  <a:gd name="connsiteX34" fmla="*/ 744 w 10182"/>
                  <a:gd name="connsiteY34" fmla="*/ 6003 h 10107"/>
                  <a:gd name="connsiteX35" fmla="*/ 656 w 10182"/>
                  <a:gd name="connsiteY35" fmla="*/ 5579 h 10107"/>
                  <a:gd name="connsiteX36" fmla="*/ 613 w 10182"/>
                  <a:gd name="connsiteY36" fmla="*/ 5136 h 10107"/>
                  <a:gd name="connsiteX37" fmla="*/ 635 w 10182"/>
                  <a:gd name="connsiteY37" fmla="*/ 4712 h 10107"/>
                  <a:gd name="connsiteX38" fmla="*/ 678 w 10182"/>
                  <a:gd name="connsiteY38" fmla="*/ 4269 h 10107"/>
                  <a:gd name="connsiteX39" fmla="*/ 766 w 10182"/>
                  <a:gd name="connsiteY39" fmla="*/ 3864 h 10107"/>
                  <a:gd name="connsiteX40" fmla="*/ 919 w 10182"/>
                  <a:gd name="connsiteY40" fmla="*/ 3460 h 10107"/>
                  <a:gd name="connsiteX41" fmla="*/ 1094 w 10182"/>
                  <a:gd name="connsiteY41" fmla="*/ 3055 h 10107"/>
                  <a:gd name="connsiteX42" fmla="*/ 1335 w 10182"/>
                  <a:gd name="connsiteY42" fmla="*/ 2689 h 10107"/>
                  <a:gd name="connsiteX43" fmla="*/ 1597 w 10182"/>
                  <a:gd name="connsiteY43" fmla="*/ 2323 h 10107"/>
                  <a:gd name="connsiteX44" fmla="*/ 1904 w 10182"/>
                  <a:gd name="connsiteY44" fmla="*/ 1995 h 10107"/>
                  <a:gd name="connsiteX45" fmla="*/ 2254 w 10182"/>
                  <a:gd name="connsiteY45" fmla="*/ 1687 h 10107"/>
                  <a:gd name="connsiteX46" fmla="*/ 2648 w 10182"/>
                  <a:gd name="connsiteY46" fmla="*/ 1417 h 10107"/>
                  <a:gd name="connsiteX47" fmla="*/ 2845 w 10182"/>
                  <a:gd name="connsiteY47" fmla="*/ 1282 h 10107"/>
                  <a:gd name="connsiteX48" fmla="*/ 3063 w 10182"/>
                  <a:gd name="connsiteY48" fmla="*/ 1167 h 10107"/>
                  <a:gd name="connsiteX49" fmla="*/ 3063 w 10182"/>
                  <a:gd name="connsiteY49" fmla="*/ 1167 h 10107"/>
                  <a:gd name="connsiteX50" fmla="*/ 3435 w 10182"/>
                  <a:gd name="connsiteY50" fmla="*/ 1013 h 10107"/>
                  <a:gd name="connsiteX51" fmla="*/ 3786 w 10182"/>
                  <a:gd name="connsiteY51" fmla="*/ 878 h 10107"/>
                  <a:gd name="connsiteX52" fmla="*/ 4158 w 10182"/>
                  <a:gd name="connsiteY52" fmla="*/ 762 h 10107"/>
                  <a:gd name="connsiteX53" fmla="*/ 4530 w 10182"/>
                  <a:gd name="connsiteY53" fmla="*/ 685 h 10107"/>
                  <a:gd name="connsiteX54" fmla="*/ 4902 w 10182"/>
                  <a:gd name="connsiteY54" fmla="*/ 627 h 10107"/>
                  <a:gd name="connsiteX55" fmla="*/ 5295 w 10182"/>
                  <a:gd name="connsiteY55" fmla="*/ 608 h 10107"/>
                  <a:gd name="connsiteX56" fmla="*/ 5667 w 10182"/>
                  <a:gd name="connsiteY56" fmla="*/ 608 h 10107"/>
                  <a:gd name="connsiteX57" fmla="*/ 6039 w 10182"/>
                  <a:gd name="connsiteY57" fmla="*/ 627 h 10107"/>
                  <a:gd name="connsiteX58" fmla="*/ 6039 w 10182"/>
                  <a:gd name="connsiteY58" fmla="*/ 627 h 10107"/>
                  <a:gd name="connsiteX59" fmla="*/ 5591 w 10182"/>
                  <a:gd name="connsiteY59" fmla="*/ 270 h 10107"/>
                  <a:gd name="connsiteX60" fmla="*/ 5164 w 10182"/>
                  <a:gd name="connsiteY60" fmla="*/ 0 h 10107"/>
                  <a:gd name="connsiteX61" fmla="*/ 4661 w 10182"/>
                  <a:gd name="connsiteY61" fmla="*/ 107 h 10107"/>
                  <a:gd name="connsiteX62" fmla="*/ 4661 w 10182"/>
                  <a:gd name="connsiteY62" fmla="*/ 107 h 10107"/>
                  <a:gd name="connsiteX63" fmla="*/ 4179 w 10182"/>
                  <a:gd name="connsiteY63" fmla="*/ 203 h 10107"/>
                  <a:gd name="connsiteX64" fmla="*/ 3698 w 10182"/>
                  <a:gd name="connsiteY64" fmla="*/ 319 h 10107"/>
                  <a:gd name="connsiteX65" fmla="*/ 3217 w 10182"/>
                  <a:gd name="connsiteY65" fmla="*/ 492 h 10107"/>
                  <a:gd name="connsiteX66" fmla="*/ 2757 w 10182"/>
                  <a:gd name="connsiteY66" fmla="*/ 704 h 10107"/>
                  <a:gd name="connsiteX67" fmla="*/ 2757 w 10182"/>
                  <a:gd name="connsiteY67" fmla="*/ 704 h 10107"/>
                  <a:gd name="connsiteX68" fmla="*/ 2516 w 10182"/>
                  <a:gd name="connsiteY68" fmla="*/ 820 h 10107"/>
                  <a:gd name="connsiteX69" fmla="*/ 2276 w 10182"/>
                  <a:gd name="connsiteY69" fmla="*/ 974 h 10107"/>
                  <a:gd name="connsiteX70" fmla="*/ 2057 w 10182"/>
                  <a:gd name="connsiteY70" fmla="*/ 1128 h 10107"/>
                  <a:gd name="connsiteX71" fmla="*/ 1838 w 10182"/>
                  <a:gd name="connsiteY71" fmla="*/ 1282 h 10107"/>
                  <a:gd name="connsiteX72" fmla="*/ 1641 w 10182"/>
                  <a:gd name="connsiteY72" fmla="*/ 1456 h 10107"/>
                  <a:gd name="connsiteX73" fmla="*/ 1444 w 10182"/>
                  <a:gd name="connsiteY73" fmla="*/ 1629 h 10107"/>
                  <a:gd name="connsiteX74" fmla="*/ 1269 w 10182"/>
                  <a:gd name="connsiteY74" fmla="*/ 1803 h 10107"/>
                  <a:gd name="connsiteX75" fmla="*/ 1094 w 10182"/>
                  <a:gd name="connsiteY75" fmla="*/ 1995 h 10107"/>
                  <a:gd name="connsiteX76" fmla="*/ 941 w 10182"/>
                  <a:gd name="connsiteY76" fmla="*/ 2188 h 10107"/>
                  <a:gd name="connsiteX77" fmla="*/ 810 w 10182"/>
                  <a:gd name="connsiteY77" fmla="*/ 2400 h 10107"/>
                  <a:gd name="connsiteX78" fmla="*/ 656 w 10182"/>
                  <a:gd name="connsiteY78" fmla="*/ 2612 h 10107"/>
                  <a:gd name="connsiteX79" fmla="*/ 547 w 10182"/>
                  <a:gd name="connsiteY79" fmla="*/ 2824 h 10107"/>
                  <a:gd name="connsiteX80" fmla="*/ 328 w 10182"/>
                  <a:gd name="connsiteY80" fmla="*/ 3267 h 10107"/>
                  <a:gd name="connsiteX81" fmla="*/ 175 w 10182"/>
                  <a:gd name="connsiteY81" fmla="*/ 3710 h 10107"/>
                  <a:gd name="connsiteX82" fmla="*/ 66 w 10182"/>
                  <a:gd name="connsiteY82" fmla="*/ 4192 h 10107"/>
                  <a:gd name="connsiteX83" fmla="*/ 0 w 10182"/>
                  <a:gd name="connsiteY83" fmla="*/ 4673 h 10107"/>
                  <a:gd name="connsiteX84" fmla="*/ 0 w 10182"/>
                  <a:gd name="connsiteY84" fmla="*/ 4905 h 10107"/>
                  <a:gd name="connsiteX85" fmla="*/ 0 w 10182"/>
                  <a:gd name="connsiteY85" fmla="*/ 5155 h 10107"/>
                  <a:gd name="connsiteX86" fmla="*/ 22 w 10182"/>
                  <a:gd name="connsiteY86" fmla="*/ 5386 h 10107"/>
                  <a:gd name="connsiteX87" fmla="*/ 44 w 10182"/>
                  <a:gd name="connsiteY87" fmla="*/ 5637 h 10107"/>
                  <a:gd name="connsiteX88" fmla="*/ 88 w 10182"/>
                  <a:gd name="connsiteY88" fmla="*/ 5887 h 10107"/>
                  <a:gd name="connsiteX89" fmla="*/ 153 w 10182"/>
                  <a:gd name="connsiteY89" fmla="*/ 6119 h 10107"/>
                  <a:gd name="connsiteX90" fmla="*/ 219 w 10182"/>
                  <a:gd name="connsiteY90" fmla="*/ 6369 h 10107"/>
                  <a:gd name="connsiteX91" fmla="*/ 306 w 10182"/>
                  <a:gd name="connsiteY91" fmla="*/ 6600 h 10107"/>
                  <a:gd name="connsiteX92" fmla="*/ 394 w 10182"/>
                  <a:gd name="connsiteY92" fmla="*/ 6831 h 10107"/>
                  <a:gd name="connsiteX93" fmla="*/ 503 w 10182"/>
                  <a:gd name="connsiteY93" fmla="*/ 7082 h 10107"/>
                  <a:gd name="connsiteX94" fmla="*/ 635 w 10182"/>
                  <a:gd name="connsiteY94" fmla="*/ 7313 h 10107"/>
                  <a:gd name="connsiteX95" fmla="*/ 788 w 10182"/>
                  <a:gd name="connsiteY95" fmla="*/ 7544 h 10107"/>
                  <a:gd name="connsiteX96" fmla="*/ 788 w 10182"/>
                  <a:gd name="connsiteY96" fmla="*/ 7544 h 10107"/>
                  <a:gd name="connsiteX97" fmla="*/ 941 w 10182"/>
                  <a:gd name="connsiteY97" fmla="*/ 7756 h 10107"/>
                  <a:gd name="connsiteX98" fmla="*/ 1094 w 10182"/>
                  <a:gd name="connsiteY98" fmla="*/ 7968 h 10107"/>
                  <a:gd name="connsiteX99" fmla="*/ 1269 w 10182"/>
                  <a:gd name="connsiteY99" fmla="*/ 8180 h 10107"/>
                  <a:gd name="connsiteX100" fmla="*/ 1466 w 10182"/>
                  <a:gd name="connsiteY100" fmla="*/ 8373 h 10107"/>
                  <a:gd name="connsiteX101" fmla="*/ 1641 w 10182"/>
                  <a:gd name="connsiteY101" fmla="*/ 8546 h 10107"/>
                  <a:gd name="connsiteX102" fmla="*/ 1860 w 10182"/>
                  <a:gd name="connsiteY102" fmla="*/ 8739 h 10107"/>
                  <a:gd name="connsiteX103" fmla="*/ 2057 w 10182"/>
                  <a:gd name="connsiteY103" fmla="*/ 8893 h 10107"/>
                  <a:gd name="connsiteX104" fmla="*/ 2276 w 10182"/>
                  <a:gd name="connsiteY104" fmla="*/ 9047 h 10107"/>
                  <a:gd name="connsiteX105" fmla="*/ 2495 w 10182"/>
                  <a:gd name="connsiteY105" fmla="*/ 9201 h 10107"/>
                  <a:gd name="connsiteX106" fmla="*/ 2735 w 10182"/>
                  <a:gd name="connsiteY106" fmla="*/ 9336 h 10107"/>
                  <a:gd name="connsiteX107" fmla="*/ 2976 w 10182"/>
                  <a:gd name="connsiteY107" fmla="*/ 9452 h 10107"/>
                  <a:gd name="connsiteX108" fmla="*/ 3217 w 10182"/>
                  <a:gd name="connsiteY108" fmla="*/ 9568 h 10107"/>
                  <a:gd name="connsiteX109" fmla="*/ 3720 w 10182"/>
                  <a:gd name="connsiteY109" fmla="*/ 9760 h 10107"/>
                  <a:gd name="connsiteX110" fmla="*/ 4223 w 10182"/>
                  <a:gd name="connsiteY110" fmla="*/ 9914 h 10107"/>
                  <a:gd name="connsiteX111" fmla="*/ 4748 w 10182"/>
                  <a:gd name="connsiteY111" fmla="*/ 10030 h 10107"/>
                  <a:gd name="connsiteX112" fmla="*/ 5295 w 10182"/>
                  <a:gd name="connsiteY112" fmla="*/ 10088 h 10107"/>
                  <a:gd name="connsiteX113" fmla="*/ 5558 w 10182"/>
                  <a:gd name="connsiteY113" fmla="*/ 10107 h 10107"/>
                  <a:gd name="connsiteX114" fmla="*/ 5842 w 10182"/>
                  <a:gd name="connsiteY114" fmla="*/ 10107 h 10107"/>
                  <a:gd name="connsiteX115" fmla="*/ 6105 w 10182"/>
                  <a:gd name="connsiteY115" fmla="*/ 10107 h 10107"/>
                  <a:gd name="connsiteX116" fmla="*/ 6389 w 10182"/>
                  <a:gd name="connsiteY116" fmla="*/ 10088 h 10107"/>
                  <a:gd name="connsiteX117" fmla="*/ 6652 w 10182"/>
                  <a:gd name="connsiteY117" fmla="*/ 10049 h 10107"/>
                  <a:gd name="connsiteX118" fmla="*/ 6915 w 10182"/>
                  <a:gd name="connsiteY118" fmla="*/ 10011 h 10107"/>
                  <a:gd name="connsiteX119" fmla="*/ 7199 w 10182"/>
                  <a:gd name="connsiteY119" fmla="*/ 9953 h 10107"/>
                  <a:gd name="connsiteX120" fmla="*/ 7462 w 10182"/>
                  <a:gd name="connsiteY120" fmla="*/ 9876 h 10107"/>
                  <a:gd name="connsiteX121" fmla="*/ 7724 w 10182"/>
                  <a:gd name="connsiteY121" fmla="*/ 9799 h 10107"/>
                  <a:gd name="connsiteX122" fmla="*/ 7987 w 10182"/>
                  <a:gd name="connsiteY122" fmla="*/ 9702 h 10107"/>
                  <a:gd name="connsiteX123" fmla="*/ 8249 w 10182"/>
                  <a:gd name="connsiteY123" fmla="*/ 9587 h 10107"/>
                  <a:gd name="connsiteX124" fmla="*/ 8490 w 10182"/>
                  <a:gd name="connsiteY124" fmla="*/ 9471 h 10107"/>
                  <a:gd name="connsiteX125" fmla="*/ 8490 w 10182"/>
                  <a:gd name="connsiteY125" fmla="*/ 9471 h 10107"/>
                  <a:gd name="connsiteX126" fmla="*/ 8818 w 10182"/>
                  <a:gd name="connsiteY126" fmla="*/ 9298 h 10107"/>
                  <a:gd name="connsiteX127" fmla="*/ 9125 w 10182"/>
                  <a:gd name="connsiteY127" fmla="*/ 9086 h 10107"/>
                  <a:gd name="connsiteX128" fmla="*/ 9431 w 10182"/>
                  <a:gd name="connsiteY128" fmla="*/ 8874 h 10107"/>
                  <a:gd name="connsiteX129" fmla="*/ 9694 w 10182"/>
                  <a:gd name="connsiteY129" fmla="*/ 8643 h 10107"/>
                  <a:gd name="connsiteX130" fmla="*/ 9694 w 10182"/>
                  <a:gd name="connsiteY130" fmla="*/ 8643 h 10107"/>
                  <a:gd name="connsiteX0" fmla="*/ 9694 w 10178"/>
                  <a:gd name="connsiteY0" fmla="*/ 8643 h 10107"/>
                  <a:gd name="connsiteX1" fmla="*/ 9694 w 10178"/>
                  <a:gd name="connsiteY1" fmla="*/ 8643 h 10107"/>
                  <a:gd name="connsiteX2" fmla="*/ 10110 w 10178"/>
                  <a:gd name="connsiteY2" fmla="*/ 8266 h 10107"/>
                  <a:gd name="connsiteX3" fmla="*/ 10093 w 10178"/>
                  <a:gd name="connsiteY3" fmla="*/ 7779 h 10107"/>
                  <a:gd name="connsiteX4" fmla="*/ 10173 w 10178"/>
                  <a:gd name="connsiteY4" fmla="*/ 7118 h 10107"/>
                  <a:gd name="connsiteX5" fmla="*/ 9847 w 10178"/>
                  <a:gd name="connsiteY5" fmla="*/ 7602 h 10107"/>
                  <a:gd name="connsiteX6" fmla="*/ 9650 w 10178"/>
                  <a:gd name="connsiteY6" fmla="*/ 7833 h 10107"/>
                  <a:gd name="connsiteX7" fmla="*/ 9453 w 10178"/>
                  <a:gd name="connsiteY7" fmla="*/ 8065 h 10107"/>
                  <a:gd name="connsiteX8" fmla="*/ 9234 w 10178"/>
                  <a:gd name="connsiteY8" fmla="*/ 8277 h 10107"/>
                  <a:gd name="connsiteX9" fmla="*/ 8993 w 10178"/>
                  <a:gd name="connsiteY9" fmla="*/ 8469 h 10107"/>
                  <a:gd name="connsiteX10" fmla="*/ 8753 w 10178"/>
                  <a:gd name="connsiteY10" fmla="*/ 8662 h 10107"/>
                  <a:gd name="connsiteX11" fmla="*/ 8468 w 10178"/>
                  <a:gd name="connsiteY11" fmla="*/ 8835 h 10107"/>
                  <a:gd name="connsiteX12" fmla="*/ 8184 w 10178"/>
                  <a:gd name="connsiteY12" fmla="*/ 8989 h 10107"/>
                  <a:gd name="connsiteX13" fmla="*/ 8184 w 10178"/>
                  <a:gd name="connsiteY13" fmla="*/ 8989 h 10107"/>
                  <a:gd name="connsiteX14" fmla="*/ 7965 w 10178"/>
                  <a:gd name="connsiteY14" fmla="*/ 9105 h 10107"/>
                  <a:gd name="connsiteX15" fmla="*/ 7724 w 10178"/>
                  <a:gd name="connsiteY15" fmla="*/ 9201 h 10107"/>
                  <a:gd name="connsiteX16" fmla="*/ 7265 w 10178"/>
                  <a:gd name="connsiteY16" fmla="*/ 9356 h 10107"/>
                  <a:gd name="connsiteX17" fmla="*/ 6783 w 10178"/>
                  <a:gd name="connsiteY17" fmla="*/ 9471 h 10107"/>
                  <a:gd name="connsiteX18" fmla="*/ 6302 w 10178"/>
                  <a:gd name="connsiteY18" fmla="*/ 9529 h 10107"/>
                  <a:gd name="connsiteX19" fmla="*/ 5821 w 10178"/>
                  <a:gd name="connsiteY19" fmla="*/ 9568 h 10107"/>
                  <a:gd name="connsiteX20" fmla="*/ 5339 w 10178"/>
                  <a:gd name="connsiteY20" fmla="*/ 9548 h 10107"/>
                  <a:gd name="connsiteX21" fmla="*/ 4858 w 10178"/>
                  <a:gd name="connsiteY21" fmla="*/ 9490 h 10107"/>
                  <a:gd name="connsiteX22" fmla="*/ 4398 w 10178"/>
                  <a:gd name="connsiteY22" fmla="*/ 9394 h 10107"/>
                  <a:gd name="connsiteX23" fmla="*/ 3939 w 10178"/>
                  <a:gd name="connsiteY23" fmla="*/ 9259 h 10107"/>
                  <a:gd name="connsiteX24" fmla="*/ 3479 w 10178"/>
                  <a:gd name="connsiteY24" fmla="*/ 9086 h 10107"/>
                  <a:gd name="connsiteX25" fmla="*/ 3063 w 10178"/>
                  <a:gd name="connsiteY25" fmla="*/ 8874 h 10107"/>
                  <a:gd name="connsiteX26" fmla="*/ 2648 w 10178"/>
                  <a:gd name="connsiteY26" fmla="*/ 8623 h 10107"/>
                  <a:gd name="connsiteX27" fmla="*/ 2276 w 10178"/>
                  <a:gd name="connsiteY27" fmla="*/ 8334 h 10107"/>
                  <a:gd name="connsiteX28" fmla="*/ 1926 w 10178"/>
                  <a:gd name="connsiteY28" fmla="*/ 8007 h 10107"/>
                  <a:gd name="connsiteX29" fmla="*/ 1597 w 10178"/>
                  <a:gd name="connsiteY29" fmla="*/ 7660 h 10107"/>
                  <a:gd name="connsiteX30" fmla="*/ 1313 w 10178"/>
                  <a:gd name="connsiteY30" fmla="*/ 7255 h 10107"/>
                  <a:gd name="connsiteX31" fmla="*/ 1313 w 10178"/>
                  <a:gd name="connsiteY31" fmla="*/ 7255 h 10107"/>
                  <a:gd name="connsiteX32" fmla="*/ 1072 w 10178"/>
                  <a:gd name="connsiteY32" fmla="*/ 6851 h 10107"/>
                  <a:gd name="connsiteX33" fmla="*/ 897 w 10178"/>
                  <a:gd name="connsiteY33" fmla="*/ 6427 h 10107"/>
                  <a:gd name="connsiteX34" fmla="*/ 744 w 10178"/>
                  <a:gd name="connsiteY34" fmla="*/ 6003 h 10107"/>
                  <a:gd name="connsiteX35" fmla="*/ 656 w 10178"/>
                  <a:gd name="connsiteY35" fmla="*/ 5579 h 10107"/>
                  <a:gd name="connsiteX36" fmla="*/ 613 w 10178"/>
                  <a:gd name="connsiteY36" fmla="*/ 5136 h 10107"/>
                  <a:gd name="connsiteX37" fmla="*/ 635 w 10178"/>
                  <a:gd name="connsiteY37" fmla="*/ 4712 h 10107"/>
                  <a:gd name="connsiteX38" fmla="*/ 678 w 10178"/>
                  <a:gd name="connsiteY38" fmla="*/ 4269 h 10107"/>
                  <a:gd name="connsiteX39" fmla="*/ 766 w 10178"/>
                  <a:gd name="connsiteY39" fmla="*/ 3864 h 10107"/>
                  <a:gd name="connsiteX40" fmla="*/ 919 w 10178"/>
                  <a:gd name="connsiteY40" fmla="*/ 3460 h 10107"/>
                  <a:gd name="connsiteX41" fmla="*/ 1094 w 10178"/>
                  <a:gd name="connsiteY41" fmla="*/ 3055 h 10107"/>
                  <a:gd name="connsiteX42" fmla="*/ 1335 w 10178"/>
                  <a:gd name="connsiteY42" fmla="*/ 2689 h 10107"/>
                  <a:gd name="connsiteX43" fmla="*/ 1597 w 10178"/>
                  <a:gd name="connsiteY43" fmla="*/ 2323 h 10107"/>
                  <a:gd name="connsiteX44" fmla="*/ 1904 w 10178"/>
                  <a:gd name="connsiteY44" fmla="*/ 1995 h 10107"/>
                  <a:gd name="connsiteX45" fmla="*/ 2254 w 10178"/>
                  <a:gd name="connsiteY45" fmla="*/ 1687 h 10107"/>
                  <a:gd name="connsiteX46" fmla="*/ 2648 w 10178"/>
                  <a:gd name="connsiteY46" fmla="*/ 1417 h 10107"/>
                  <a:gd name="connsiteX47" fmla="*/ 2845 w 10178"/>
                  <a:gd name="connsiteY47" fmla="*/ 1282 h 10107"/>
                  <a:gd name="connsiteX48" fmla="*/ 3063 w 10178"/>
                  <a:gd name="connsiteY48" fmla="*/ 1167 h 10107"/>
                  <a:gd name="connsiteX49" fmla="*/ 3063 w 10178"/>
                  <a:gd name="connsiteY49" fmla="*/ 1167 h 10107"/>
                  <a:gd name="connsiteX50" fmla="*/ 3435 w 10178"/>
                  <a:gd name="connsiteY50" fmla="*/ 1013 h 10107"/>
                  <a:gd name="connsiteX51" fmla="*/ 3786 w 10178"/>
                  <a:gd name="connsiteY51" fmla="*/ 878 h 10107"/>
                  <a:gd name="connsiteX52" fmla="*/ 4158 w 10178"/>
                  <a:gd name="connsiteY52" fmla="*/ 762 h 10107"/>
                  <a:gd name="connsiteX53" fmla="*/ 4530 w 10178"/>
                  <a:gd name="connsiteY53" fmla="*/ 685 h 10107"/>
                  <a:gd name="connsiteX54" fmla="*/ 4902 w 10178"/>
                  <a:gd name="connsiteY54" fmla="*/ 627 h 10107"/>
                  <a:gd name="connsiteX55" fmla="*/ 5295 w 10178"/>
                  <a:gd name="connsiteY55" fmla="*/ 608 h 10107"/>
                  <a:gd name="connsiteX56" fmla="*/ 5667 w 10178"/>
                  <a:gd name="connsiteY56" fmla="*/ 608 h 10107"/>
                  <a:gd name="connsiteX57" fmla="*/ 6039 w 10178"/>
                  <a:gd name="connsiteY57" fmla="*/ 627 h 10107"/>
                  <a:gd name="connsiteX58" fmla="*/ 6039 w 10178"/>
                  <a:gd name="connsiteY58" fmla="*/ 627 h 10107"/>
                  <a:gd name="connsiteX59" fmla="*/ 5591 w 10178"/>
                  <a:gd name="connsiteY59" fmla="*/ 270 h 10107"/>
                  <a:gd name="connsiteX60" fmla="*/ 5164 w 10178"/>
                  <a:gd name="connsiteY60" fmla="*/ 0 h 10107"/>
                  <a:gd name="connsiteX61" fmla="*/ 4661 w 10178"/>
                  <a:gd name="connsiteY61" fmla="*/ 107 h 10107"/>
                  <a:gd name="connsiteX62" fmla="*/ 4661 w 10178"/>
                  <a:gd name="connsiteY62" fmla="*/ 107 h 10107"/>
                  <a:gd name="connsiteX63" fmla="*/ 4179 w 10178"/>
                  <a:gd name="connsiteY63" fmla="*/ 203 h 10107"/>
                  <a:gd name="connsiteX64" fmla="*/ 3698 w 10178"/>
                  <a:gd name="connsiteY64" fmla="*/ 319 h 10107"/>
                  <a:gd name="connsiteX65" fmla="*/ 3217 w 10178"/>
                  <a:gd name="connsiteY65" fmla="*/ 492 h 10107"/>
                  <a:gd name="connsiteX66" fmla="*/ 2757 w 10178"/>
                  <a:gd name="connsiteY66" fmla="*/ 704 h 10107"/>
                  <a:gd name="connsiteX67" fmla="*/ 2757 w 10178"/>
                  <a:gd name="connsiteY67" fmla="*/ 704 h 10107"/>
                  <a:gd name="connsiteX68" fmla="*/ 2516 w 10178"/>
                  <a:gd name="connsiteY68" fmla="*/ 820 h 10107"/>
                  <a:gd name="connsiteX69" fmla="*/ 2276 w 10178"/>
                  <a:gd name="connsiteY69" fmla="*/ 974 h 10107"/>
                  <a:gd name="connsiteX70" fmla="*/ 2057 w 10178"/>
                  <a:gd name="connsiteY70" fmla="*/ 1128 h 10107"/>
                  <a:gd name="connsiteX71" fmla="*/ 1838 w 10178"/>
                  <a:gd name="connsiteY71" fmla="*/ 1282 h 10107"/>
                  <a:gd name="connsiteX72" fmla="*/ 1641 w 10178"/>
                  <a:gd name="connsiteY72" fmla="*/ 1456 h 10107"/>
                  <a:gd name="connsiteX73" fmla="*/ 1444 w 10178"/>
                  <a:gd name="connsiteY73" fmla="*/ 1629 h 10107"/>
                  <a:gd name="connsiteX74" fmla="*/ 1269 w 10178"/>
                  <a:gd name="connsiteY74" fmla="*/ 1803 h 10107"/>
                  <a:gd name="connsiteX75" fmla="*/ 1094 w 10178"/>
                  <a:gd name="connsiteY75" fmla="*/ 1995 h 10107"/>
                  <a:gd name="connsiteX76" fmla="*/ 941 w 10178"/>
                  <a:gd name="connsiteY76" fmla="*/ 2188 h 10107"/>
                  <a:gd name="connsiteX77" fmla="*/ 810 w 10178"/>
                  <a:gd name="connsiteY77" fmla="*/ 2400 h 10107"/>
                  <a:gd name="connsiteX78" fmla="*/ 656 w 10178"/>
                  <a:gd name="connsiteY78" fmla="*/ 2612 h 10107"/>
                  <a:gd name="connsiteX79" fmla="*/ 547 w 10178"/>
                  <a:gd name="connsiteY79" fmla="*/ 2824 h 10107"/>
                  <a:gd name="connsiteX80" fmla="*/ 328 w 10178"/>
                  <a:gd name="connsiteY80" fmla="*/ 3267 h 10107"/>
                  <a:gd name="connsiteX81" fmla="*/ 175 w 10178"/>
                  <a:gd name="connsiteY81" fmla="*/ 3710 h 10107"/>
                  <a:gd name="connsiteX82" fmla="*/ 66 w 10178"/>
                  <a:gd name="connsiteY82" fmla="*/ 4192 h 10107"/>
                  <a:gd name="connsiteX83" fmla="*/ 0 w 10178"/>
                  <a:gd name="connsiteY83" fmla="*/ 4673 h 10107"/>
                  <a:gd name="connsiteX84" fmla="*/ 0 w 10178"/>
                  <a:gd name="connsiteY84" fmla="*/ 4905 h 10107"/>
                  <a:gd name="connsiteX85" fmla="*/ 0 w 10178"/>
                  <a:gd name="connsiteY85" fmla="*/ 5155 h 10107"/>
                  <a:gd name="connsiteX86" fmla="*/ 22 w 10178"/>
                  <a:gd name="connsiteY86" fmla="*/ 5386 h 10107"/>
                  <a:gd name="connsiteX87" fmla="*/ 44 w 10178"/>
                  <a:gd name="connsiteY87" fmla="*/ 5637 h 10107"/>
                  <a:gd name="connsiteX88" fmla="*/ 88 w 10178"/>
                  <a:gd name="connsiteY88" fmla="*/ 5887 h 10107"/>
                  <a:gd name="connsiteX89" fmla="*/ 153 w 10178"/>
                  <a:gd name="connsiteY89" fmla="*/ 6119 h 10107"/>
                  <a:gd name="connsiteX90" fmla="*/ 219 w 10178"/>
                  <a:gd name="connsiteY90" fmla="*/ 6369 h 10107"/>
                  <a:gd name="connsiteX91" fmla="*/ 306 w 10178"/>
                  <a:gd name="connsiteY91" fmla="*/ 6600 h 10107"/>
                  <a:gd name="connsiteX92" fmla="*/ 394 w 10178"/>
                  <a:gd name="connsiteY92" fmla="*/ 6831 h 10107"/>
                  <a:gd name="connsiteX93" fmla="*/ 503 w 10178"/>
                  <a:gd name="connsiteY93" fmla="*/ 7082 h 10107"/>
                  <a:gd name="connsiteX94" fmla="*/ 635 w 10178"/>
                  <a:gd name="connsiteY94" fmla="*/ 7313 h 10107"/>
                  <a:gd name="connsiteX95" fmla="*/ 788 w 10178"/>
                  <a:gd name="connsiteY95" fmla="*/ 7544 h 10107"/>
                  <a:gd name="connsiteX96" fmla="*/ 788 w 10178"/>
                  <a:gd name="connsiteY96" fmla="*/ 7544 h 10107"/>
                  <a:gd name="connsiteX97" fmla="*/ 941 w 10178"/>
                  <a:gd name="connsiteY97" fmla="*/ 7756 h 10107"/>
                  <a:gd name="connsiteX98" fmla="*/ 1094 w 10178"/>
                  <a:gd name="connsiteY98" fmla="*/ 7968 h 10107"/>
                  <a:gd name="connsiteX99" fmla="*/ 1269 w 10178"/>
                  <a:gd name="connsiteY99" fmla="*/ 8180 h 10107"/>
                  <a:gd name="connsiteX100" fmla="*/ 1466 w 10178"/>
                  <a:gd name="connsiteY100" fmla="*/ 8373 h 10107"/>
                  <a:gd name="connsiteX101" fmla="*/ 1641 w 10178"/>
                  <a:gd name="connsiteY101" fmla="*/ 8546 h 10107"/>
                  <a:gd name="connsiteX102" fmla="*/ 1860 w 10178"/>
                  <a:gd name="connsiteY102" fmla="*/ 8739 h 10107"/>
                  <a:gd name="connsiteX103" fmla="*/ 2057 w 10178"/>
                  <a:gd name="connsiteY103" fmla="*/ 8893 h 10107"/>
                  <a:gd name="connsiteX104" fmla="*/ 2276 w 10178"/>
                  <a:gd name="connsiteY104" fmla="*/ 9047 h 10107"/>
                  <a:gd name="connsiteX105" fmla="*/ 2495 w 10178"/>
                  <a:gd name="connsiteY105" fmla="*/ 9201 h 10107"/>
                  <a:gd name="connsiteX106" fmla="*/ 2735 w 10178"/>
                  <a:gd name="connsiteY106" fmla="*/ 9336 h 10107"/>
                  <a:gd name="connsiteX107" fmla="*/ 2976 w 10178"/>
                  <a:gd name="connsiteY107" fmla="*/ 9452 h 10107"/>
                  <a:gd name="connsiteX108" fmla="*/ 3217 w 10178"/>
                  <a:gd name="connsiteY108" fmla="*/ 9568 h 10107"/>
                  <a:gd name="connsiteX109" fmla="*/ 3720 w 10178"/>
                  <a:gd name="connsiteY109" fmla="*/ 9760 h 10107"/>
                  <a:gd name="connsiteX110" fmla="*/ 4223 w 10178"/>
                  <a:gd name="connsiteY110" fmla="*/ 9914 h 10107"/>
                  <a:gd name="connsiteX111" fmla="*/ 4748 w 10178"/>
                  <a:gd name="connsiteY111" fmla="*/ 10030 h 10107"/>
                  <a:gd name="connsiteX112" fmla="*/ 5295 w 10178"/>
                  <a:gd name="connsiteY112" fmla="*/ 10088 h 10107"/>
                  <a:gd name="connsiteX113" fmla="*/ 5558 w 10178"/>
                  <a:gd name="connsiteY113" fmla="*/ 10107 h 10107"/>
                  <a:gd name="connsiteX114" fmla="*/ 5842 w 10178"/>
                  <a:gd name="connsiteY114" fmla="*/ 10107 h 10107"/>
                  <a:gd name="connsiteX115" fmla="*/ 6105 w 10178"/>
                  <a:gd name="connsiteY115" fmla="*/ 10107 h 10107"/>
                  <a:gd name="connsiteX116" fmla="*/ 6389 w 10178"/>
                  <a:gd name="connsiteY116" fmla="*/ 10088 h 10107"/>
                  <a:gd name="connsiteX117" fmla="*/ 6652 w 10178"/>
                  <a:gd name="connsiteY117" fmla="*/ 10049 h 10107"/>
                  <a:gd name="connsiteX118" fmla="*/ 6915 w 10178"/>
                  <a:gd name="connsiteY118" fmla="*/ 10011 h 10107"/>
                  <a:gd name="connsiteX119" fmla="*/ 7199 w 10178"/>
                  <a:gd name="connsiteY119" fmla="*/ 9953 h 10107"/>
                  <a:gd name="connsiteX120" fmla="*/ 7462 w 10178"/>
                  <a:gd name="connsiteY120" fmla="*/ 9876 h 10107"/>
                  <a:gd name="connsiteX121" fmla="*/ 7724 w 10178"/>
                  <a:gd name="connsiteY121" fmla="*/ 9799 h 10107"/>
                  <a:gd name="connsiteX122" fmla="*/ 7987 w 10178"/>
                  <a:gd name="connsiteY122" fmla="*/ 9702 h 10107"/>
                  <a:gd name="connsiteX123" fmla="*/ 8249 w 10178"/>
                  <a:gd name="connsiteY123" fmla="*/ 9587 h 10107"/>
                  <a:gd name="connsiteX124" fmla="*/ 8490 w 10178"/>
                  <a:gd name="connsiteY124" fmla="*/ 9471 h 10107"/>
                  <a:gd name="connsiteX125" fmla="*/ 8490 w 10178"/>
                  <a:gd name="connsiteY125" fmla="*/ 9471 h 10107"/>
                  <a:gd name="connsiteX126" fmla="*/ 8818 w 10178"/>
                  <a:gd name="connsiteY126" fmla="*/ 9298 h 10107"/>
                  <a:gd name="connsiteX127" fmla="*/ 9125 w 10178"/>
                  <a:gd name="connsiteY127" fmla="*/ 9086 h 10107"/>
                  <a:gd name="connsiteX128" fmla="*/ 9431 w 10178"/>
                  <a:gd name="connsiteY128" fmla="*/ 8874 h 10107"/>
                  <a:gd name="connsiteX129" fmla="*/ 9694 w 10178"/>
                  <a:gd name="connsiteY129" fmla="*/ 8643 h 10107"/>
                  <a:gd name="connsiteX130" fmla="*/ 9694 w 10178"/>
                  <a:gd name="connsiteY130" fmla="*/ 8643 h 10107"/>
                  <a:gd name="connsiteX0" fmla="*/ 9694 w 10180"/>
                  <a:gd name="connsiteY0" fmla="*/ 8643 h 10107"/>
                  <a:gd name="connsiteX1" fmla="*/ 9694 w 10180"/>
                  <a:gd name="connsiteY1" fmla="*/ 8643 h 10107"/>
                  <a:gd name="connsiteX2" fmla="*/ 10110 w 10180"/>
                  <a:gd name="connsiteY2" fmla="*/ 8266 h 10107"/>
                  <a:gd name="connsiteX3" fmla="*/ 10131 w 10180"/>
                  <a:gd name="connsiteY3" fmla="*/ 7711 h 10107"/>
                  <a:gd name="connsiteX4" fmla="*/ 10173 w 10180"/>
                  <a:gd name="connsiteY4" fmla="*/ 7118 h 10107"/>
                  <a:gd name="connsiteX5" fmla="*/ 9847 w 10180"/>
                  <a:gd name="connsiteY5" fmla="*/ 7602 h 10107"/>
                  <a:gd name="connsiteX6" fmla="*/ 9650 w 10180"/>
                  <a:gd name="connsiteY6" fmla="*/ 7833 h 10107"/>
                  <a:gd name="connsiteX7" fmla="*/ 9453 w 10180"/>
                  <a:gd name="connsiteY7" fmla="*/ 8065 h 10107"/>
                  <a:gd name="connsiteX8" fmla="*/ 9234 w 10180"/>
                  <a:gd name="connsiteY8" fmla="*/ 8277 h 10107"/>
                  <a:gd name="connsiteX9" fmla="*/ 8993 w 10180"/>
                  <a:gd name="connsiteY9" fmla="*/ 8469 h 10107"/>
                  <a:gd name="connsiteX10" fmla="*/ 8753 w 10180"/>
                  <a:gd name="connsiteY10" fmla="*/ 8662 h 10107"/>
                  <a:gd name="connsiteX11" fmla="*/ 8468 w 10180"/>
                  <a:gd name="connsiteY11" fmla="*/ 8835 h 10107"/>
                  <a:gd name="connsiteX12" fmla="*/ 8184 w 10180"/>
                  <a:gd name="connsiteY12" fmla="*/ 8989 h 10107"/>
                  <a:gd name="connsiteX13" fmla="*/ 8184 w 10180"/>
                  <a:gd name="connsiteY13" fmla="*/ 8989 h 10107"/>
                  <a:gd name="connsiteX14" fmla="*/ 7965 w 10180"/>
                  <a:gd name="connsiteY14" fmla="*/ 9105 h 10107"/>
                  <a:gd name="connsiteX15" fmla="*/ 7724 w 10180"/>
                  <a:gd name="connsiteY15" fmla="*/ 9201 h 10107"/>
                  <a:gd name="connsiteX16" fmla="*/ 7265 w 10180"/>
                  <a:gd name="connsiteY16" fmla="*/ 9356 h 10107"/>
                  <a:gd name="connsiteX17" fmla="*/ 6783 w 10180"/>
                  <a:gd name="connsiteY17" fmla="*/ 9471 h 10107"/>
                  <a:gd name="connsiteX18" fmla="*/ 6302 w 10180"/>
                  <a:gd name="connsiteY18" fmla="*/ 9529 h 10107"/>
                  <a:gd name="connsiteX19" fmla="*/ 5821 w 10180"/>
                  <a:gd name="connsiteY19" fmla="*/ 9568 h 10107"/>
                  <a:gd name="connsiteX20" fmla="*/ 5339 w 10180"/>
                  <a:gd name="connsiteY20" fmla="*/ 9548 h 10107"/>
                  <a:gd name="connsiteX21" fmla="*/ 4858 w 10180"/>
                  <a:gd name="connsiteY21" fmla="*/ 9490 h 10107"/>
                  <a:gd name="connsiteX22" fmla="*/ 4398 w 10180"/>
                  <a:gd name="connsiteY22" fmla="*/ 9394 h 10107"/>
                  <a:gd name="connsiteX23" fmla="*/ 3939 w 10180"/>
                  <a:gd name="connsiteY23" fmla="*/ 9259 h 10107"/>
                  <a:gd name="connsiteX24" fmla="*/ 3479 w 10180"/>
                  <a:gd name="connsiteY24" fmla="*/ 9086 h 10107"/>
                  <a:gd name="connsiteX25" fmla="*/ 3063 w 10180"/>
                  <a:gd name="connsiteY25" fmla="*/ 8874 h 10107"/>
                  <a:gd name="connsiteX26" fmla="*/ 2648 w 10180"/>
                  <a:gd name="connsiteY26" fmla="*/ 8623 h 10107"/>
                  <a:gd name="connsiteX27" fmla="*/ 2276 w 10180"/>
                  <a:gd name="connsiteY27" fmla="*/ 8334 h 10107"/>
                  <a:gd name="connsiteX28" fmla="*/ 1926 w 10180"/>
                  <a:gd name="connsiteY28" fmla="*/ 8007 h 10107"/>
                  <a:gd name="connsiteX29" fmla="*/ 1597 w 10180"/>
                  <a:gd name="connsiteY29" fmla="*/ 7660 h 10107"/>
                  <a:gd name="connsiteX30" fmla="*/ 1313 w 10180"/>
                  <a:gd name="connsiteY30" fmla="*/ 7255 h 10107"/>
                  <a:gd name="connsiteX31" fmla="*/ 1313 w 10180"/>
                  <a:gd name="connsiteY31" fmla="*/ 7255 h 10107"/>
                  <a:gd name="connsiteX32" fmla="*/ 1072 w 10180"/>
                  <a:gd name="connsiteY32" fmla="*/ 6851 h 10107"/>
                  <a:gd name="connsiteX33" fmla="*/ 897 w 10180"/>
                  <a:gd name="connsiteY33" fmla="*/ 6427 h 10107"/>
                  <a:gd name="connsiteX34" fmla="*/ 744 w 10180"/>
                  <a:gd name="connsiteY34" fmla="*/ 6003 h 10107"/>
                  <a:gd name="connsiteX35" fmla="*/ 656 w 10180"/>
                  <a:gd name="connsiteY35" fmla="*/ 5579 h 10107"/>
                  <a:gd name="connsiteX36" fmla="*/ 613 w 10180"/>
                  <a:gd name="connsiteY36" fmla="*/ 5136 h 10107"/>
                  <a:gd name="connsiteX37" fmla="*/ 635 w 10180"/>
                  <a:gd name="connsiteY37" fmla="*/ 4712 h 10107"/>
                  <a:gd name="connsiteX38" fmla="*/ 678 w 10180"/>
                  <a:gd name="connsiteY38" fmla="*/ 4269 h 10107"/>
                  <a:gd name="connsiteX39" fmla="*/ 766 w 10180"/>
                  <a:gd name="connsiteY39" fmla="*/ 3864 h 10107"/>
                  <a:gd name="connsiteX40" fmla="*/ 919 w 10180"/>
                  <a:gd name="connsiteY40" fmla="*/ 3460 h 10107"/>
                  <a:gd name="connsiteX41" fmla="*/ 1094 w 10180"/>
                  <a:gd name="connsiteY41" fmla="*/ 3055 h 10107"/>
                  <a:gd name="connsiteX42" fmla="*/ 1335 w 10180"/>
                  <a:gd name="connsiteY42" fmla="*/ 2689 h 10107"/>
                  <a:gd name="connsiteX43" fmla="*/ 1597 w 10180"/>
                  <a:gd name="connsiteY43" fmla="*/ 2323 h 10107"/>
                  <a:gd name="connsiteX44" fmla="*/ 1904 w 10180"/>
                  <a:gd name="connsiteY44" fmla="*/ 1995 h 10107"/>
                  <a:gd name="connsiteX45" fmla="*/ 2254 w 10180"/>
                  <a:gd name="connsiteY45" fmla="*/ 1687 h 10107"/>
                  <a:gd name="connsiteX46" fmla="*/ 2648 w 10180"/>
                  <a:gd name="connsiteY46" fmla="*/ 1417 h 10107"/>
                  <a:gd name="connsiteX47" fmla="*/ 2845 w 10180"/>
                  <a:gd name="connsiteY47" fmla="*/ 1282 h 10107"/>
                  <a:gd name="connsiteX48" fmla="*/ 3063 w 10180"/>
                  <a:gd name="connsiteY48" fmla="*/ 1167 h 10107"/>
                  <a:gd name="connsiteX49" fmla="*/ 3063 w 10180"/>
                  <a:gd name="connsiteY49" fmla="*/ 1167 h 10107"/>
                  <a:gd name="connsiteX50" fmla="*/ 3435 w 10180"/>
                  <a:gd name="connsiteY50" fmla="*/ 1013 h 10107"/>
                  <a:gd name="connsiteX51" fmla="*/ 3786 w 10180"/>
                  <a:gd name="connsiteY51" fmla="*/ 878 h 10107"/>
                  <a:gd name="connsiteX52" fmla="*/ 4158 w 10180"/>
                  <a:gd name="connsiteY52" fmla="*/ 762 h 10107"/>
                  <a:gd name="connsiteX53" fmla="*/ 4530 w 10180"/>
                  <a:gd name="connsiteY53" fmla="*/ 685 h 10107"/>
                  <a:gd name="connsiteX54" fmla="*/ 4902 w 10180"/>
                  <a:gd name="connsiteY54" fmla="*/ 627 h 10107"/>
                  <a:gd name="connsiteX55" fmla="*/ 5295 w 10180"/>
                  <a:gd name="connsiteY55" fmla="*/ 608 h 10107"/>
                  <a:gd name="connsiteX56" fmla="*/ 5667 w 10180"/>
                  <a:gd name="connsiteY56" fmla="*/ 608 h 10107"/>
                  <a:gd name="connsiteX57" fmla="*/ 6039 w 10180"/>
                  <a:gd name="connsiteY57" fmla="*/ 627 h 10107"/>
                  <a:gd name="connsiteX58" fmla="*/ 6039 w 10180"/>
                  <a:gd name="connsiteY58" fmla="*/ 627 h 10107"/>
                  <a:gd name="connsiteX59" fmla="*/ 5591 w 10180"/>
                  <a:gd name="connsiteY59" fmla="*/ 270 h 10107"/>
                  <a:gd name="connsiteX60" fmla="*/ 5164 w 10180"/>
                  <a:gd name="connsiteY60" fmla="*/ 0 h 10107"/>
                  <a:gd name="connsiteX61" fmla="*/ 4661 w 10180"/>
                  <a:gd name="connsiteY61" fmla="*/ 107 h 10107"/>
                  <a:gd name="connsiteX62" fmla="*/ 4661 w 10180"/>
                  <a:gd name="connsiteY62" fmla="*/ 107 h 10107"/>
                  <a:gd name="connsiteX63" fmla="*/ 4179 w 10180"/>
                  <a:gd name="connsiteY63" fmla="*/ 203 h 10107"/>
                  <a:gd name="connsiteX64" fmla="*/ 3698 w 10180"/>
                  <a:gd name="connsiteY64" fmla="*/ 319 h 10107"/>
                  <a:gd name="connsiteX65" fmla="*/ 3217 w 10180"/>
                  <a:gd name="connsiteY65" fmla="*/ 492 h 10107"/>
                  <a:gd name="connsiteX66" fmla="*/ 2757 w 10180"/>
                  <a:gd name="connsiteY66" fmla="*/ 704 h 10107"/>
                  <a:gd name="connsiteX67" fmla="*/ 2757 w 10180"/>
                  <a:gd name="connsiteY67" fmla="*/ 704 h 10107"/>
                  <a:gd name="connsiteX68" fmla="*/ 2516 w 10180"/>
                  <a:gd name="connsiteY68" fmla="*/ 820 h 10107"/>
                  <a:gd name="connsiteX69" fmla="*/ 2276 w 10180"/>
                  <a:gd name="connsiteY69" fmla="*/ 974 h 10107"/>
                  <a:gd name="connsiteX70" fmla="*/ 2057 w 10180"/>
                  <a:gd name="connsiteY70" fmla="*/ 1128 h 10107"/>
                  <a:gd name="connsiteX71" fmla="*/ 1838 w 10180"/>
                  <a:gd name="connsiteY71" fmla="*/ 1282 h 10107"/>
                  <a:gd name="connsiteX72" fmla="*/ 1641 w 10180"/>
                  <a:gd name="connsiteY72" fmla="*/ 1456 h 10107"/>
                  <a:gd name="connsiteX73" fmla="*/ 1444 w 10180"/>
                  <a:gd name="connsiteY73" fmla="*/ 1629 h 10107"/>
                  <a:gd name="connsiteX74" fmla="*/ 1269 w 10180"/>
                  <a:gd name="connsiteY74" fmla="*/ 1803 h 10107"/>
                  <a:gd name="connsiteX75" fmla="*/ 1094 w 10180"/>
                  <a:gd name="connsiteY75" fmla="*/ 1995 h 10107"/>
                  <a:gd name="connsiteX76" fmla="*/ 941 w 10180"/>
                  <a:gd name="connsiteY76" fmla="*/ 2188 h 10107"/>
                  <a:gd name="connsiteX77" fmla="*/ 810 w 10180"/>
                  <a:gd name="connsiteY77" fmla="*/ 2400 h 10107"/>
                  <a:gd name="connsiteX78" fmla="*/ 656 w 10180"/>
                  <a:gd name="connsiteY78" fmla="*/ 2612 h 10107"/>
                  <a:gd name="connsiteX79" fmla="*/ 547 w 10180"/>
                  <a:gd name="connsiteY79" fmla="*/ 2824 h 10107"/>
                  <a:gd name="connsiteX80" fmla="*/ 328 w 10180"/>
                  <a:gd name="connsiteY80" fmla="*/ 3267 h 10107"/>
                  <a:gd name="connsiteX81" fmla="*/ 175 w 10180"/>
                  <a:gd name="connsiteY81" fmla="*/ 3710 h 10107"/>
                  <a:gd name="connsiteX82" fmla="*/ 66 w 10180"/>
                  <a:gd name="connsiteY82" fmla="*/ 4192 h 10107"/>
                  <a:gd name="connsiteX83" fmla="*/ 0 w 10180"/>
                  <a:gd name="connsiteY83" fmla="*/ 4673 h 10107"/>
                  <a:gd name="connsiteX84" fmla="*/ 0 w 10180"/>
                  <a:gd name="connsiteY84" fmla="*/ 4905 h 10107"/>
                  <a:gd name="connsiteX85" fmla="*/ 0 w 10180"/>
                  <a:gd name="connsiteY85" fmla="*/ 5155 h 10107"/>
                  <a:gd name="connsiteX86" fmla="*/ 22 w 10180"/>
                  <a:gd name="connsiteY86" fmla="*/ 5386 h 10107"/>
                  <a:gd name="connsiteX87" fmla="*/ 44 w 10180"/>
                  <a:gd name="connsiteY87" fmla="*/ 5637 h 10107"/>
                  <a:gd name="connsiteX88" fmla="*/ 88 w 10180"/>
                  <a:gd name="connsiteY88" fmla="*/ 5887 h 10107"/>
                  <a:gd name="connsiteX89" fmla="*/ 153 w 10180"/>
                  <a:gd name="connsiteY89" fmla="*/ 6119 h 10107"/>
                  <a:gd name="connsiteX90" fmla="*/ 219 w 10180"/>
                  <a:gd name="connsiteY90" fmla="*/ 6369 h 10107"/>
                  <a:gd name="connsiteX91" fmla="*/ 306 w 10180"/>
                  <a:gd name="connsiteY91" fmla="*/ 6600 h 10107"/>
                  <a:gd name="connsiteX92" fmla="*/ 394 w 10180"/>
                  <a:gd name="connsiteY92" fmla="*/ 6831 h 10107"/>
                  <a:gd name="connsiteX93" fmla="*/ 503 w 10180"/>
                  <a:gd name="connsiteY93" fmla="*/ 7082 h 10107"/>
                  <a:gd name="connsiteX94" fmla="*/ 635 w 10180"/>
                  <a:gd name="connsiteY94" fmla="*/ 7313 h 10107"/>
                  <a:gd name="connsiteX95" fmla="*/ 788 w 10180"/>
                  <a:gd name="connsiteY95" fmla="*/ 7544 h 10107"/>
                  <a:gd name="connsiteX96" fmla="*/ 788 w 10180"/>
                  <a:gd name="connsiteY96" fmla="*/ 7544 h 10107"/>
                  <a:gd name="connsiteX97" fmla="*/ 941 w 10180"/>
                  <a:gd name="connsiteY97" fmla="*/ 7756 h 10107"/>
                  <a:gd name="connsiteX98" fmla="*/ 1094 w 10180"/>
                  <a:gd name="connsiteY98" fmla="*/ 7968 h 10107"/>
                  <a:gd name="connsiteX99" fmla="*/ 1269 w 10180"/>
                  <a:gd name="connsiteY99" fmla="*/ 8180 h 10107"/>
                  <a:gd name="connsiteX100" fmla="*/ 1466 w 10180"/>
                  <a:gd name="connsiteY100" fmla="*/ 8373 h 10107"/>
                  <a:gd name="connsiteX101" fmla="*/ 1641 w 10180"/>
                  <a:gd name="connsiteY101" fmla="*/ 8546 h 10107"/>
                  <a:gd name="connsiteX102" fmla="*/ 1860 w 10180"/>
                  <a:gd name="connsiteY102" fmla="*/ 8739 h 10107"/>
                  <a:gd name="connsiteX103" fmla="*/ 2057 w 10180"/>
                  <a:gd name="connsiteY103" fmla="*/ 8893 h 10107"/>
                  <a:gd name="connsiteX104" fmla="*/ 2276 w 10180"/>
                  <a:gd name="connsiteY104" fmla="*/ 9047 h 10107"/>
                  <a:gd name="connsiteX105" fmla="*/ 2495 w 10180"/>
                  <a:gd name="connsiteY105" fmla="*/ 9201 h 10107"/>
                  <a:gd name="connsiteX106" fmla="*/ 2735 w 10180"/>
                  <a:gd name="connsiteY106" fmla="*/ 9336 h 10107"/>
                  <a:gd name="connsiteX107" fmla="*/ 2976 w 10180"/>
                  <a:gd name="connsiteY107" fmla="*/ 9452 h 10107"/>
                  <a:gd name="connsiteX108" fmla="*/ 3217 w 10180"/>
                  <a:gd name="connsiteY108" fmla="*/ 9568 h 10107"/>
                  <a:gd name="connsiteX109" fmla="*/ 3720 w 10180"/>
                  <a:gd name="connsiteY109" fmla="*/ 9760 h 10107"/>
                  <a:gd name="connsiteX110" fmla="*/ 4223 w 10180"/>
                  <a:gd name="connsiteY110" fmla="*/ 9914 h 10107"/>
                  <a:gd name="connsiteX111" fmla="*/ 4748 w 10180"/>
                  <a:gd name="connsiteY111" fmla="*/ 10030 h 10107"/>
                  <a:gd name="connsiteX112" fmla="*/ 5295 w 10180"/>
                  <a:gd name="connsiteY112" fmla="*/ 10088 h 10107"/>
                  <a:gd name="connsiteX113" fmla="*/ 5558 w 10180"/>
                  <a:gd name="connsiteY113" fmla="*/ 10107 h 10107"/>
                  <a:gd name="connsiteX114" fmla="*/ 5842 w 10180"/>
                  <a:gd name="connsiteY114" fmla="*/ 10107 h 10107"/>
                  <a:gd name="connsiteX115" fmla="*/ 6105 w 10180"/>
                  <a:gd name="connsiteY115" fmla="*/ 10107 h 10107"/>
                  <a:gd name="connsiteX116" fmla="*/ 6389 w 10180"/>
                  <a:gd name="connsiteY116" fmla="*/ 10088 h 10107"/>
                  <a:gd name="connsiteX117" fmla="*/ 6652 w 10180"/>
                  <a:gd name="connsiteY117" fmla="*/ 10049 h 10107"/>
                  <a:gd name="connsiteX118" fmla="*/ 6915 w 10180"/>
                  <a:gd name="connsiteY118" fmla="*/ 10011 h 10107"/>
                  <a:gd name="connsiteX119" fmla="*/ 7199 w 10180"/>
                  <a:gd name="connsiteY119" fmla="*/ 9953 h 10107"/>
                  <a:gd name="connsiteX120" fmla="*/ 7462 w 10180"/>
                  <a:gd name="connsiteY120" fmla="*/ 9876 h 10107"/>
                  <a:gd name="connsiteX121" fmla="*/ 7724 w 10180"/>
                  <a:gd name="connsiteY121" fmla="*/ 9799 h 10107"/>
                  <a:gd name="connsiteX122" fmla="*/ 7987 w 10180"/>
                  <a:gd name="connsiteY122" fmla="*/ 9702 h 10107"/>
                  <a:gd name="connsiteX123" fmla="*/ 8249 w 10180"/>
                  <a:gd name="connsiteY123" fmla="*/ 9587 h 10107"/>
                  <a:gd name="connsiteX124" fmla="*/ 8490 w 10180"/>
                  <a:gd name="connsiteY124" fmla="*/ 9471 h 10107"/>
                  <a:gd name="connsiteX125" fmla="*/ 8490 w 10180"/>
                  <a:gd name="connsiteY125" fmla="*/ 9471 h 10107"/>
                  <a:gd name="connsiteX126" fmla="*/ 8818 w 10180"/>
                  <a:gd name="connsiteY126" fmla="*/ 9298 h 10107"/>
                  <a:gd name="connsiteX127" fmla="*/ 9125 w 10180"/>
                  <a:gd name="connsiteY127" fmla="*/ 9086 h 10107"/>
                  <a:gd name="connsiteX128" fmla="*/ 9431 w 10180"/>
                  <a:gd name="connsiteY128" fmla="*/ 8874 h 10107"/>
                  <a:gd name="connsiteX129" fmla="*/ 9694 w 10180"/>
                  <a:gd name="connsiteY129" fmla="*/ 8643 h 10107"/>
                  <a:gd name="connsiteX130" fmla="*/ 9694 w 10180"/>
                  <a:gd name="connsiteY130" fmla="*/ 8643 h 10107"/>
                  <a:gd name="connsiteX0" fmla="*/ 9694 w 10191"/>
                  <a:gd name="connsiteY0" fmla="*/ 8643 h 10107"/>
                  <a:gd name="connsiteX1" fmla="*/ 9694 w 10191"/>
                  <a:gd name="connsiteY1" fmla="*/ 8643 h 10107"/>
                  <a:gd name="connsiteX2" fmla="*/ 10110 w 10191"/>
                  <a:gd name="connsiteY2" fmla="*/ 8266 h 10107"/>
                  <a:gd name="connsiteX3" fmla="*/ 10131 w 10191"/>
                  <a:gd name="connsiteY3" fmla="*/ 7711 h 10107"/>
                  <a:gd name="connsiteX4" fmla="*/ 10173 w 10191"/>
                  <a:gd name="connsiteY4" fmla="*/ 7118 h 10107"/>
                  <a:gd name="connsiteX5" fmla="*/ 9847 w 10191"/>
                  <a:gd name="connsiteY5" fmla="*/ 7602 h 10107"/>
                  <a:gd name="connsiteX6" fmla="*/ 9650 w 10191"/>
                  <a:gd name="connsiteY6" fmla="*/ 7833 h 10107"/>
                  <a:gd name="connsiteX7" fmla="*/ 9453 w 10191"/>
                  <a:gd name="connsiteY7" fmla="*/ 8065 h 10107"/>
                  <a:gd name="connsiteX8" fmla="*/ 9234 w 10191"/>
                  <a:gd name="connsiteY8" fmla="*/ 8277 h 10107"/>
                  <a:gd name="connsiteX9" fmla="*/ 8993 w 10191"/>
                  <a:gd name="connsiteY9" fmla="*/ 8469 h 10107"/>
                  <a:gd name="connsiteX10" fmla="*/ 8753 w 10191"/>
                  <a:gd name="connsiteY10" fmla="*/ 8662 h 10107"/>
                  <a:gd name="connsiteX11" fmla="*/ 8468 w 10191"/>
                  <a:gd name="connsiteY11" fmla="*/ 8835 h 10107"/>
                  <a:gd name="connsiteX12" fmla="*/ 8184 w 10191"/>
                  <a:gd name="connsiteY12" fmla="*/ 8989 h 10107"/>
                  <a:gd name="connsiteX13" fmla="*/ 8184 w 10191"/>
                  <a:gd name="connsiteY13" fmla="*/ 8989 h 10107"/>
                  <a:gd name="connsiteX14" fmla="*/ 7965 w 10191"/>
                  <a:gd name="connsiteY14" fmla="*/ 9105 h 10107"/>
                  <a:gd name="connsiteX15" fmla="*/ 7724 w 10191"/>
                  <a:gd name="connsiteY15" fmla="*/ 9201 h 10107"/>
                  <a:gd name="connsiteX16" fmla="*/ 7265 w 10191"/>
                  <a:gd name="connsiteY16" fmla="*/ 9356 h 10107"/>
                  <a:gd name="connsiteX17" fmla="*/ 6783 w 10191"/>
                  <a:gd name="connsiteY17" fmla="*/ 9471 h 10107"/>
                  <a:gd name="connsiteX18" fmla="*/ 6302 w 10191"/>
                  <a:gd name="connsiteY18" fmla="*/ 9529 h 10107"/>
                  <a:gd name="connsiteX19" fmla="*/ 5821 w 10191"/>
                  <a:gd name="connsiteY19" fmla="*/ 9568 h 10107"/>
                  <a:gd name="connsiteX20" fmla="*/ 5339 w 10191"/>
                  <a:gd name="connsiteY20" fmla="*/ 9548 h 10107"/>
                  <a:gd name="connsiteX21" fmla="*/ 4858 w 10191"/>
                  <a:gd name="connsiteY21" fmla="*/ 9490 h 10107"/>
                  <a:gd name="connsiteX22" fmla="*/ 4398 w 10191"/>
                  <a:gd name="connsiteY22" fmla="*/ 9394 h 10107"/>
                  <a:gd name="connsiteX23" fmla="*/ 3939 w 10191"/>
                  <a:gd name="connsiteY23" fmla="*/ 9259 h 10107"/>
                  <a:gd name="connsiteX24" fmla="*/ 3479 w 10191"/>
                  <a:gd name="connsiteY24" fmla="*/ 9086 h 10107"/>
                  <a:gd name="connsiteX25" fmla="*/ 3063 w 10191"/>
                  <a:gd name="connsiteY25" fmla="*/ 8874 h 10107"/>
                  <a:gd name="connsiteX26" fmla="*/ 2648 w 10191"/>
                  <a:gd name="connsiteY26" fmla="*/ 8623 h 10107"/>
                  <a:gd name="connsiteX27" fmla="*/ 2276 w 10191"/>
                  <a:gd name="connsiteY27" fmla="*/ 8334 h 10107"/>
                  <a:gd name="connsiteX28" fmla="*/ 1926 w 10191"/>
                  <a:gd name="connsiteY28" fmla="*/ 8007 h 10107"/>
                  <a:gd name="connsiteX29" fmla="*/ 1597 w 10191"/>
                  <a:gd name="connsiteY29" fmla="*/ 7660 h 10107"/>
                  <a:gd name="connsiteX30" fmla="*/ 1313 w 10191"/>
                  <a:gd name="connsiteY30" fmla="*/ 7255 h 10107"/>
                  <a:gd name="connsiteX31" fmla="*/ 1313 w 10191"/>
                  <a:gd name="connsiteY31" fmla="*/ 7255 h 10107"/>
                  <a:gd name="connsiteX32" fmla="*/ 1072 w 10191"/>
                  <a:gd name="connsiteY32" fmla="*/ 6851 h 10107"/>
                  <a:gd name="connsiteX33" fmla="*/ 897 w 10191"/>
                  <a:gd name="connsiteY33" fmla="*/ 6427 h 10107"/>
                  <a:gd name="connsiteX34" fmla="*/ 744 w 10191"/>
                  <a:gd name="connsiteY34" fmla="*/ 6003 h 10107"/>
                  <a:gd name="connsiteX35" fmla="*/ 656 w 10191"/>
                  <a:gd name="connsiteY35" fmla="*/ 5579 h 10107"/>
                  <a:gd name="connsiteX36" fmla="*/ 613 w 10191"/>
                  <a:gd name="connsiteY36" fmla="*/ 5136 h 10107"/>
                  <a:gd name="connsiteX37" fmla="*/ 635 w 10191"/>
                  <a:gd name="connsiteY37" fmla="*/ 4712 h 10107"/>
                  <a:gd name="connsiteX38" fmla="*/ 678 w 10191"/>
                  <a:gd name="connsiteY38" fmla="*/ 4269 h 10107"/>
                  <a:gd name="connsiteX39" fmla="*/ 766 w 10191"/>
                  <a:gd name="connsiteY39" fmla="*/ 3864 h 10107"/>
                  <a:gd name="connsiteX40" fmla="*/ 919 w 10191"/>
                  <a:gd name="connsiteY40" fmla="*/ 3460 h 10107"/>
                  <a:gd name="connsiteX41" fmla="*/ 1094 w 10191"/>
                  <a:gd name="connsiteY41" fmla="*/ 3055 h 10107"/>
                  <a:gd name="connsiteX42" fmla="*/ 1335 w 10191"/>
                  <a:gd name="connsiteY42" fmla="*/ 2689 h 10107"/>
                  <a:gd name="connsiteX43" fmla="*/ 1597 w 10191"/>
                  <a:gd name="connsiteY43" fmla="*/ 2323 h 10107"/>
                  <a:gd name="connsiteX44" fmla="*/ 1904 w 10191"/>
                  <a:gd name="connsiteY44" fmla="*/ 1995 h 10107"/>
                  <a:gd name="connsiteX45" fmla="*/ 2254 w 10191"/>
                  <a:gd name="connsiteY45" fmla="*/ 1687 h 10107"/>
                  <a:gd name="connsiteX46" fmla="*/ 2648 w 10191"/>
                  <a:gd name="connsiteY46" fmla="*/ 1417 h 10107"/>
                  <a:gd name="connsiteX47" fmla="*/ 2845 w 10191"/>
                  <a:gd name="connsiteY47" fmla="*/ 1282 h 10107"/>
                  <a:gd name="connsiteX48" fmla="*/ 3063 w 10191"/>
                  <a:gd name="connsiteY48" fmla="*/ 1167 h 10107"/>
                  <a:gd name="connsiteX49" fmla="*/ 3063 w 10191"/>
                  <a:gd name="connsiteY49" fmla="*/ 1167 h 10107"/>
                  <a:gd name="connsiteX50" fmla="*/ 3435 w 10191"/>
                  <a:gd name="connsiteY50" fmla="*/ 1013 h 10107"/>
                  <a:gd name="connsiteX51" fmla="*/ 3786 w 10191"/>
                  <a:gd name="connsiteY51" fmla="*/ 878 h 10107"/>
                  <a:gd name="connsiteX52" fmla="*/ 4158 w 10191"/>
                  <a:gd name="connsiteY52" fmla="*/ 762 h 10107"/>
                  <a:gd name="connsiteX53" fmla="*/ 4530 w 10191"/>
                  <a:gd name="connsiteY53" fmla="*/ 685 h 10107"/>
                  <a:gd name="connsiteX54" fmla="*/ 4902 w 10191"/>
                  <a:gd name="connsiteY54" fmla="*/ 627 h 10107"/>
                  <a:gd name="connsiteX55" fmla="*/ 5295 w 10191"/>
                  <a:gd name="connsiteY55" fmla="*/ 608 h 10107"/>
                  <a:gd name="connsiteX56" fmla="*/ 5667 w 10191"/>
                  <a:gd name="connsiteY56" fmla="*/ 608 h 10107"/>
                  <a:gd name="connsiteX57" fmla="*/ 6039 w 10191"/>
                  <a:gd name="connsiteY57" fmla="*/ 627 h 10107"/>
                  <a:gd name="connsiteX58" fmla="*/ 6039 w 10191"/>
                  <a:gd name="connsiteY58" fmla="*/ 627 h 10107"/>
                  <a:gd name="connsiteX59" fmla="*/ 5591 w 10191"/>
                  <a:gd name="connsiteY59" fmla="*/ 270 h 10107"/>
                  <a:gd name="connsiteX60" fmla="*/ 5164 w 10191"/>
                  <a:gd name="connsiteY60" fmla="*/ 0 h 10107"/>
                  <a:gd name="connsiteX61" fmla="*/ 4661 w 10191"/>
                  <a:gd name="connsiteY61" fmla="*/ 107 h 10107"/>
                  <a:gd name="connsiteX62" fmla="*/ 4661 w 10191"/>
                  <a:gd name="connsiteY62" fmla="*/ 107 h 10107"/>
                  <a:gd name="connsiteX63" fmla="*/ 4179 w 10191"/>
                  <a:gd name="connsiteY63" fmla="*/ 203 h 10107"/>
                  <a:gd name="connsiteX64" fmla="*/ 3698 w 10191"/>
                  <a:gd name="connsiteY64" fmla="*/ 319 h 10107"/>
                  <a:gd name="connsiteX65" fmla="*/ 3217 w 10191"/>
                  <a:gd name="connsiteY65" fmla="*/ 492 h 10107"/>
                  <a:gd name="connsiteX66" fmla="*/ 2757 w 10191"/>
                  <a:gd name="connsiteY66" fmla="*/ 704 h 10107"/>
                  <a:gd name="connsiteX67" fmla="*/ 2757 w 10191"/>
                  <a:gd name="connsiteY67" fmla="*/ 704 h 10107"/>
                  <a:gd name="connsiteX68" fmla="*/ 2516 w 10191"/>
                  <a:gd name="connsiteY68" fmla="*/ 820 h 10107"/>
                  <a:gd name="connsiteX69" fmla="*/ 2276 w 10191"/>
                  <a:gd name="connsiteY69" fmla="*/ 974 h 10107"/>
                  <a:gd name="connsiteX70" fmla="*/ 2057 w 10191"/>
                  <a:gd name="connsiteY70" fmla="*/ 1128 h 10107"/>
                  <a:gd name="connsiteX71" fmla="*/ 1838 w 10191"/>
                  <a:gd name="connsiteY71" fmla="*/ 1282 h 10107"/>
                  <a:gd name="connsiteX72" fmla="*/ 1641 w 10191"/>
                  <a:gd name="connsiteY72" fmla="*/ 1456 h 10107"/>
                  <a:gd name="connsiteX73" fmla="*/ 1444 w 10191"/>
                  <a:gd name="connsiteY73" fmla="*/ 1629 h 10107"/>
                  <a:gd name="connsiteX74" fmla="*/ 1269 w 10191"/>
                  <a:gd name="connsiteY74" fmla="*/ 1803 h 10107"/>
                  <a:gd name="connsiteX75" fmla="*/ 1094 w 10191"/>
                  <a:gd name="connsiteY75" fmla="*/ 1995 h 10107"/>
                  <a:gd name="connsiteX76" fmla="*/ 941 w 10191"/>
                  <a:gd name="connsiteY76" fmla="*/ 2188 h 10107"/>
                  <a:gd name="connsiteX77" fmla="*/ 810 w 10191"/>
                  <a:gd name="connsiteY77" fmla="*/ 2400 h 10107"/>
                  <a:gd name="connsiteX78" fmla="*/ 656 w 10191"/>
                  <a:gd name="connsiteY78" fmla="*/ 2612 h 10107"/>
                  <a:gd name="connsiteX79" fmla="*/ 547 w 10191"/>
                  <a:gd name="connsiteY79" fmla="*/ 2824 h 10107"/>
                  <a:gd name="connsiteX80" fmla="*/ 328 w 10191"/>
                  <a:gd name="connsiteY80" fmla="*/ 3267 h 10107"/>
                  <a:gd name="connsiteX81" fmla="*/ 175 w 10191"/>
                  <a:gd name="connsiteY81" fmla="*/ 3710 h 10107"/>
                  <a:gd name="connsiteX82" fmla="*/ 66 w 10191"/>
                  <a:gd name="connsiteY82" fmla="*/ 4192 h 10107"/>
                  <a:gd name="connsiteX83" fmla="*/ 0 w 10191"/>
                  <a:gd name="connsiteY83" fmla="*/ 4673 h 10107"/>
                  <a:gd name="connsiteX84" fmla="*/ 0 w 10191"/>
                  <a:gd name="connsiteY84" fmla="*/ 4905 h 10107"/>
                  <a:gd name="connsiteX85" fmla="*/ 0 w 10191"/>
                  <a:gd name="connsiteY85" fmla="*/ 5155 h 10107"/>
                  <a:gd name="connsiteX86" fmla="*/ 22 w 10191"/>
                  <a:gd name="connsiteY86" fmla="*/ 5386 h 10107"/>
                  <a:gd name="connsiteX87" fmla="*/ 44 w 10191"/>
                  <a:gd name="connsiteY87" fmla="*/ 5637 h 10107"/>
                  <a:gd name="connsiteX88" fmla="*/ 88 w 10191"/>
                  <a:gd name="connsiteY88" fmla="*/ 5887 h 10107"/>
                  <a:gd name="connsiteX89" fmla="*/ 153 w 10191"/>
                  <a:gd name="connsiteY89" fmla="*/ 6119 h 10107"/>
                  <a:gd name="connsiteX90" fmla="*/ 219 w 10191"/>
                  <a:gd name="connsiteY90" fmla="*/ 6369 h 10107"/>
                  <a:gd name="connsiteX91" fmla="*/ 306 w 10191"/>
                  <a:gd name="connsiteY91" fmla="*/ 6600 h 10107"/>
                  <a:gd name="connsiteX92" fmla="*/ 394 w 10191"/>
                  <a:gd name="connsiteY92" fmla="*/ 6831 h 10107"/>
                  <a:gd name="connsiteX93" fmla="*/ 503 w 10191"/>
                  <a:gd name="connsiteY93" fmla="*/ 7082 h 10107"/>
                  <a:gd name="connsiteX94" fmla="*/ 635 w 10191"/>
                  <a:gd name="connsiteY94" fmla="*/ 7313 h 10107"/>
                  <a:gd name="connsiteX95" fmla="*/ 788 w 10191"/>
                  <a:gd name="connsiteY95" fmla="*/ 7544 h 10107"/>
                  <a:gd name="connsiteX96" fmla="*/ 788 w 10191"/>
                  <a:gd name="connsiteY96" fmla="*/ 7544 h 10107"/>
                  <a:gd name="connsiteX97" fmla="*/ 941 w 10191"/>
                  <a:gd name="connsiteY97" fmla="*/ 7756 h 10107"/>
                  <a:gd name="connsiteX98" fmla="*/ 1094 w 10191"/>
                  <a:gd name="connsiteY98" fmla="*/ 7968 h 10107"/>
                  <a:gd name="connsiteX99" fmla="*/ 1269 w 10191"/>
                  <a:gd name="connsiteY99" fmla="*/ 8180 h 10107"/>
                  <a:gd name="connsiteX100" fmla="*/ 1466 w 10191"/>
                  <a:gd name="connsiteY100" fmla="*/ 8373 h 10107"/>
                  <a:gd name="connsiteX101" fmla="*/ 1641 w 10191"/>
                  <a:gd name="connsiteY101" fmla="*/ 8546 h 10107"/>
                  <a:gd name="connsiteX102" fmla="*/ 1860 w 10191"/>
                  <a:gd name="connsiteY102" fmla="*/ 8739 h 10107"/>
                  <a:gd name="connsiteX103" fmla="*/ 2057 w 10191"/>
                  <a:gd name="connsiteY103" fmla="*/ 8893 h 10107"/>
                  <a:gd name="connsiteX104" fmla="*/ 2276 w 10191"/>
                  <a:gd name="connsiteY104" fmla="*/ 9047 h 10107"/>
                  <a:gd name="connsiteX105" fmla="*/ 2495 w 10191"/>
                  <a:gd name="connsiteY105" fmla="*/ 9201 h 10107"/>
                  <a:gd name="connsiteX106" fmla="*/ 2735 w 10191"/>
                  <a:gd name="connsiteY106" fmla="*/ 9336 h 10107"/>
                  <a:gd name="connsiteX107" fmla="*/ 2976 w 10191"/>
                  <a:gd name="connsiteY107" fmla="*/ 9452 h 10107"/>
                  <a:gd name="connsiteX108" fmla="*/ 3217 w 10191"/>
                  <a:gd name="connsiteY108" fmla="*/ 9568 h 10107"/>
                  <a:gd name="connsiteX109" fmla="*/ 3720 w 10191"/>
                  <a:gd name="connsiteY109" fmla="*/ 9760 h 10107"/>
                  <a:gd name="connsiteX110" fmla="*/ 4223 w 10191"/>
                  <a:gd name="connsiteY110" fmla="*/ 9914 h 10107"/>
                  <a:gd name="connsiteX111" fmla="*/ 4748 w 10191"/>
                  <a:gd name="connsiteY111" fmla="*/ 10030 h 10107"/>
                  <a:gd name="connsiteX112" fmla="*/ 5295 w 10191"/>
                  <a:gd name="connsiteY112" fmla="*/ 10088 h 10107"/>
                  <a:gd name="connsiteX113" fmla="*/ 5558 w 10191"/>
                  <a:gd name="connsiteY113" fmla="*/ 10107 h 10107"/>
                  <a:gd name="connsiteX114" fmla="*/ 5842 w 10191"/>
                  <a:gd name="connsiteY114" fmla="*/ 10107 h 10107"/>
                  <a:gd name="connsiteX115" fmla="*/ 6105 w 10191"/>
                  <a:gd name="connsiteY115" fmla="*/ 10107 h 10107"/>
                  <a:gd name="connsiteX116" fmla="*/ 6389 w 10191"/>
                  <a:gd name="connsiteY116" fmla="*/ 10088 h 10107"/>
                  <a:gd name="connsiteX117" fmla="*/ 6652 w 10191"/>
                  <a:gd name="connsiteY117" fmla="*/ 10049 h 10107"/>
                  <a:gd name="connsiteX118" fmla="*/ 6915 w 10191"/>
                  <a:gd name="connsiteY118" fmla="*/ 10011 h 10107"/>
                  <a:gd name="connsiteX119" fmla="*/ 7199 w 10191"/>
                  <a:gd name="connsiteY119" fmla="*/ 9953 h 10107"/>
                  <a:gd name="connsiteX120" fmla="*/ 7462 w 10191"/>
                  <a:gd name="connsiteY120" fmla="*/ 9876 h 10107"/>
                  <a:gd name="connsiteX121" fmla="*/ 7724 w 10191"/>
                  <a:gd name="connsiteY121" fmla="*/ 9799 h 10107"/>
                  <a:gd name="connsiteX122" fmla="*/ 7987 w 10191"/>
                  <a:gd name="connsiteY122" fmla="*/ 9702 h 10107"/>
                  <a:gd name="connsiteX123" fmla="*/ 8249 w 10191"/>
                  <a:gd name="connsiteY123" fmla="*/ 9587 h 10107"/>
                  <a:gd name="connsiteX124" fmla="*/ 8490 w 10191"/>
                  <a:gd name="connsiteY124" fmla="*/ 9471 h 10107"/>
                  <a:gd name="connsiteX125" fmla="*/ 8490 w 10191"/>
                  <a:gd name="connsiteY125" fmla="*/ 9471 h 10107"/>
                  <a:gd name="connsiteX126" fmla="*/ 8818 w 10191"/>
                  <a:gd name="connsiteY126" fmla="*/ 9298 h 10107"/>
                  <a:gd name="connsiteX127" fmla="*/ 9125 w 10191"/>
                  <a:gd name="connsiteY127" fmla="*/ 9086 h 10107"/>
                  <a:gd name="connsiteX128" fmla="*/ 9431 w 10191"/>
                  <a:gd name="connsiteY128" fmla="*/ 8874 h 10107"/>
                  <a:gd name="connsiteX129" fmla="*/ 9694 w 10191"/>
                  <a:gd name="connsiteY129" fmla="*/ 8643 h 10107"/>
                  <a:gd name="connsiteX130" fmla="*/ 9694 w 10191"/>
                  <a:gd name="connsiteY130" fmla="*/ 8643 h 10107"/>
                  <a:gd name="connsiteX0" fmla="*/ 9694 w 10196"/>
                  <a:gd name="connsiteY0" fmla="*/ 8643 h 10107"/>
                  <a:gd name="connsiteX1" fmla="*/ 9694 w 10196"/>
                  <a:gd name="connsiteY1" fmla="*/ 8643 h 10107"/>
                  <a:gd name="connsiteX2" fmla="*/ 10110 w 10196"/>
                  <a:gd name="connsiteY2" fmla="*/ 8266 h 10107"/>
                  <a:gd name="connsiteX3" fmla="*/ 10150 w 10196"/>
                  <a:gd name="connsiteY3" fmla="*/ 7711 h 10107"/>
                  <a:gd name="connsiteX4" fmla="*/ 10173 w 10196"/>
                  <a:gd name="connsiteY4" fmla="*/ 7118 h 10107"/>
                  <a:gd name="connsiteX5" fmla="*/ 9847 w 10196"/>
                  <a:gd name="connsiteY5" fmla="*/ 7602 h 10107"/>
                  <a:gd name="connsiteX6" fmla="*/ 9650 w 10196"/>
                  <a:gd name="connsiteY6" fmla="*/ 7833 h 10107"/>
                  <a:gd name="connsiteX7" fmla="*/ 9453 w 10196"/>
                  <a:gd name="connsiteY7" fmla="*/ 8065 h 10107"/>
                  <a:gd name="connsiteX8" fmla="*/ 9234 w 10196"/>
                  <a:gd name="connsiteY8" fmla="*/ 8277 h 10107"/>
                  <a:gd name="connsiteX9" fmla="*/ 8993 w 10196"/>
                  <a:gd name="connsiteY9" fmla="*/ 8469 h 10107"/>
                  <a:gd name="connsiteX10" fmla="*/ 8753 w 10196"/>
                  <a:gd name="connsiteY10" fmla="*/ 8662 h 10107"/>
                  <a:gd name="connsiteX11" fmla="*/ 8468 w 10196"/>
                  <a:gd name="connsiteY11" fmla="*/ 8835 h 10107"/>
                  <a:gd name="connsiteX12" fmla="*/ 8184 w 10196"/>
                  <a:gd name="connsiteY12" fmla="*/ 8989 h 10107"/>
                  <a:gd name="connsiteX13" fmla="*/ 8184 w 10196"/>
                  <a:gd name="connsiteY13" fmla="*/ 8989 h 10107"/>
                  <a:gd name="connsiteX14" fmla="*/ 7965 w 10196"/>
                  <a:gd name="connsiteY14" fmla="*/ 9105 h 10107"/>
                  <a:gd name="connsiteX15" fmla="*/ 7724 w 10196"/>
                  <a:gd name="connsiteY15" fmla="*/ 9201 h 10107"/>
                  <a:gd name="connsiteX16" fmla="*/ 7265 w 10196"/>
                  <a:gd name="connsiteY16" fmla="*/ 9356 h 10107"/>
                  <a:gd name="connsiteX17" fmla="*/ 6783 w 10196"/>
                  <a:gd name="connsiteY17" fmla="*/ 9471 h 10107"/>
                  <a:gd name="connsiteX18" fmla="*/ 6302 w 10196"/>
                  <a:gd name="connsiteY18" fmla="*/ 9529 h 10107"/>
                  <a:gd name="connsiteX19" fmla="*/ 5821 w 10196"/>
                  <a:gd name="connsiteY19" fmla="*/ 9568 h 10107"/>
                  <a:gd name="connsiteX20" fmla="*/ 5339 w 10196"/>
                  <a:gd name="connsiteY20" fmla="*/ 9548 h 10107"/>
                  <a:gd name="connsiteX21" fmla="*/ 4858 w 10196"/>
                  <a:gd name="connsiteY21" fmla="*/ 9490 h 10107"/>
                  <a:gd name="connsiteX22" fmla="*/ 4398 w 10196"/>
                  <a:gd name="connsiteY22" fmla="*/ 9394 h 10107"/>
                  <a:gd name="connsiteX23" fmla="*/ 3939 w 10196"/>
                  <a:gd name="connsiteY23" fmla="*/ 9259 h 10107"/>
                  <a:gd name="connsiteX24" fmla="*/ 3479 w 10196"/>
                  <a:gd name="connsiteY24" fmla="*/ 9086 h 10107"/>
                  <a:gd name="connsiteX25" fmla="*/ 3063 w 10196"/>
                  <a:gd name="connsiteY25" fmla="*/ 8874 h 10107"/>
                  <a:gd name="connsiteX26" fmla="*/ 2648 w 10196"/>
                  <a:gd name="connsiteY26" fmla="*/ 8623 h 10107"/>
                  <a:gd name="connsiteX27" fmla="*/ 2276 w 10196"/>
                  <a:gd name="connsiteY27" fmla="*/ 8334 h 10107"/>
                  <a:gd name="connsiteX28" fmla="*/ 1926 w 10196"/>
                  <a:gd name="connsiteY28" fmla="*/ 8007 h 10107"/>
                  <a:gd name="connsiteX29" fmla="*/ 1597 w 10196"/>
                  <a:gd name="connsiteY29" fmla="*/ 7660 h 10107"/>
                  <a:gd name="connsiteX30" fmla="*/ 1313 w 10196"/>
                  <a:gd name="connsiteY30" fmla="*/ 7255 h 10107"/>
                  <a:gd name="connsiteX31" fmla="*/ 1313 w 10196"/>
                  <a:gd name="connsiteY31" fmla="*/ 7255 h 10107"/>
                  <a:gd name="connsiteX32" fmla="*/ 1072 w 10196"/>
                  <a:gd name="connsiteY32" fmla="*/ 6851 h 10107"/>
                  <a:gd name="connsiteX33" fmla="*/ 897 w 10196"/>
                  <a:gd name="connsiteY33" fmla="*/ 6427 h 10107"/>
                  <a:gd name="connsiteX34" fmla="*/ 744 w 10196"/>
                  <a:gd name="connsiteY34" fmla="*/ 6003 h 10107"/>
                  <a:gd name="connsiteX35" fmla="*/ 656 w 10196"/>
                  <a:gd name="connsiteY35" fmla="*/ 5579 h 10107"/>
                  <a:gd name="connsiteX36" fmla="*/ 613 w 10196"/>
                  <a:gd name="connsiteY36" fmla="*/ 5136 h 10107"/>
                  <a:gd name="connsiteX37" fmla="*/ 635 w 10196"/>
                  <a:gd name="connsiteY37" fmla="*/ 4712 h 10107"/>
                  <a:gd name="connsiteX38" fmla="*/ 678 w 10196"/>
                  <a:gd name="connsiteY38" fmla="*/ 4269 h 10107"/>
                  <a:gd name="connsiteX39" fmla="*/ 766 w 10196"/>
                  <a:gd name="connsiteY39" fmla="*/ 3864 h 10107"/>
                  <a:gd name="connsiteX40" fmla="*/ 919 w 10196"/>
                  <a:gd name="connsiteY40" fmla="*/ 3460 h 10107"/>
                  <a:gd name="connsiteX41" fmla="*/ 1094 w 10196"/>
                  <a:gd name="connsiteY41" fmla="*/ 3055 h 10107"/>
                  <a:gd name="connsiteX42" fmla="*/ 1335 w 10196"/>
                  <a:gd name="connsiteY42" fmla="*/ 2689 h 10107"/>
                  <a:gd name="connsiteX43" fmla="*/ 1597 w 10196"/>
                  <a:gd name="connsiteY43" fmla="*/ 2323 h 10107"/>
                  <a:gd name="connsiteX44" fmla="*/ 1904 w 10196"/>
                  <a:gd name="connsiteY44" fmla="*/ 1995 h 10107"/>
                  <a:gd name="connsiteX45" fmla="*/ 2254 w 10196"/>
                  <a:gd name="connsiteY45" fmla="*/ 1687 h 10107"/>
                  <a:gd name="connsiteX46" fmla="*/ 2648 w 10196"/>
                  <a:gd name="connsiteY46" fmla="*/ 1417 h 10107"/>
                  <a:gd name="connsiteX47" fmla="*/ 2845 w 10196"/>
                  <a:gd name="connsiteY47" fmla="*/ 1282 h 10107"/>
                  <a:gd name="connsiteX48" fmla="*/ 3063 w 10196"/>
                  <a:gd name="connsiteY48" fmla="*/ 1167 h 10107"/>
                  <a:gd name="connsiteX49" fmla="*/ 3063 w 10196"/>
                  <a:gd name="connsiteY49" fmla="*/ 1167 h 10107"/>
                  <a:gd name="connsiteX50" fmla="*/ 3435 w 10196"/>
                  <a:gd name="connsiteY50" fmla="*/ 1013 h 10107"/>
                  <a:gd name="connsiteX51" fmla="*/ 3786 w 10196"/>
                  <a:gd name="connsiteY51" fmla="*/ 878 h 10107"/>
                  <a:gd name="connsiteX52" fmla="*/ 4158 w 10196"/>
                  <a:gd name="connsiteY52" fmla="*/ 762 h 10107"/>
                  <a:gd name="connsiteX53" fmla="*/ 4530 w 10196"/>
                  <a:gd name="connsiteY53" fmla="*/ 685 h 10107"/>
                  <a:gd name="connsiteX54" fmla="*/ 4902 w 10196"/>
                  <a:gd name="connsiteY54" fmla="*/ 627 h 10107"/>
                  <a:gd name="connsiteX55" fmla="*/ 5295 w 10196"/>
                  <a:gd name="connsiteY55" fmla="*/ 608 h 10107"/>
                  <a:gd name="connsiteX56" fmla="*/ 5667 w 10196"/>
                  <a:gd name="connsiteY56" fmla="*/ 608 h 10107"/>
                  <a:gd name="connsiteX57" fmla="*/ 6039 w 10196"/>
                  <a:gd name="connsiteY57" fmla="*/ 627 h 10107"/>
                  <a:gd name="connsiteX58" fmla="*/ 6039 w 10196"/>
                  <a:gd name="connsiteY58" fmla="*/ 627 h 10107"/>
                  <a:gd name="connsiteX59" fmla="*/ 5591 w 10196"/>
                  <a:gd name="connsiteY59" fmla="*/ 270 h 10107"/>
                  <a:gd name="connsiteX60" fmla="*/ 5164 w 10196"/>
                  <a:gd name="connsiteY60" fmla="*/ 0 h 10107"/>
                  <a:gd name="connsiteX61" fmla="*/ 4661 w 10196"/>
                  <a:gd name="connsiteY61" fmla="*/ 107 h 10107"/>
                  <a:gd name="connsiteX62" fmla="*/ 4661 w 10196"/>
                  <a:gd name="connsiteY62" fmla="*/ 107 h 10107"/>
                  <a:gd name="connsiteX63" fmla="*/ 4179 w 10196"/>
                  <a:gd name="connsiteY63" fmla="*/ 203 h 10107"/>
                  <a:gd name="connsiteX64" fmla="*/ 3698 w 10196"/>
                  <a:gd name="connsiteY64" fmla="*/ 319 h 10107"/>
                  <a:gd name="connsiteX65" fmla="*/ 3217 w 10196"/>
                  <a:gd name="connsiteY65" fmla="*/ 492 h 10107"/>
                  <a:gd name="connsiteX66" fmla="*/ 2757 w 10196"/>
                  <a:gd name="connsiteY66" fmla="*/ 704 h 10107"/>
                  <a:gd name="connsiteX67" fmla="*/ 2757 w 10196"/>
                  <a:gd name="connsiteY67" fmla="*/ 704 h 10107"/>
                  <a:gd name="connsiteX68" fmla="*/ 2516 w 10196"/>
                  <a:gd name="connsiteY68" fmla="*/ 820 h 10107"/>
                  <a:gd name="connsiteX69" fmla="*/ 2276 w 10196"/>
                  <a:gd name="connsiteY69" fmla="*/ 974 h 10107"/>
                  <a:gd name="connsiteX70" fmla="*/ 2057 w 10196"/>
                  <a:gd name="connsiteY70" fmla="*/ 1128 h 10107"/>
                  <a:gd name="connsiteX71" fmla="*/ 1838 w 10196"/>
                  <a:gd name="connsiteY71" fmla="*/ 1282 h 10107"/>
                  <a:gd name="connsiteX72" fmla="*/ 1641 w 10196"/>
                  <a:gd name="connsiteY72" fmla="*/ 1456 h 10107"/>
                  <a:gd name="connsiteX73" fmla="*/ 1444 w 10196"/>
                  <a:gd name="connsiteY73" fmla="*/ 1629 h 10107"/>
                  <a:gd name="connsiteX74" fmla="*/ 1269 w 10196"/>
                  <a:gd name="connsiteY74" fmla="*/ 1803 h 10107"/>
                  <a:gd name="connsiteX75" fmla="*/ 1094 w 10196"/>
                  <a:gd name="connsiteY75" fmla="*/ 1995 h 10107"/>
                  <a:gd name="connsiteX76" fmla="*/ 941 w 10196"/>
                  <a:gd name="connsiteY76" fmla="*/ 2188 h 10107"/>
                  <a:gd name="connsiteX77" fmla="*/ 810 w 10196"/>
                  <a:gd name="connsiteY77" fmla="*/ 2400 h 10107"/>
                  <a:gd name="connsiteX78" fmla="*/ 656 w 10196"/>
                  <a:gd name="connsiteY78" fmla="*/ 2612 h 10107"/>
                  <a:gd name="connsiteX79" fmla="*/ 547 w 10196"/>
                  <a:gd name="connsiteY79" fmla="*/ 2824 h 10107"/>
                  <a:gd name="connsiteX80" fmla="*/ 328 w 10196"/>
                  <a:gd name="connsiteY80" fmla="*/ 3267 h 10107"/>
                  <a:gd name="connsiteX81" fmla="*/ 175 w 10196"/>
                  <a:gd name="connsiteY81" fmla="*/ 3710 h 10107"/>
                  <a:gd name="connsiteX82" fmla="*/ 66 w 10196"/>
                  <a:gd name="connsiteY82" fmla="*/ 4192 h 10107"/>
                  <a:gd name="connsiteX83" fmla="*/ 0 w 10196"/>
                  <a:gd name="connsiteY83" fmla="*/ 4673 h 10107"/>
                  <a:gd name="connsiteX84" fmla="*/ 0 w 10196"/>
                  <a:gd name="connsiteY84" fmla="*/ 4905 h 10107"/>
                  <a:gd name="connsiteX85" fmla="*/ 0 w 10196"/>
                  <a:gd name="connsiteY85" fmla="*/ 5155 h 10107"/>
                  <a:gd name="connsiteX86" fmla="*/ 22 w 10196"/>
                  <a:gd name="connsiteY86" fmla="*/ 5386 h 10107"/>
                  <a:gd name="connsiteX87" fmla="*/ 44 w 10196"/>
                  <a:gd name="connsiteY87" fmla="*/ 5637 h 10107"/>
                  <a:gd name="connsiteX88" fmla="*/ 88 w 10196"/>
                  <a:gd name="connsiteY88" fmla="*/ 5887 h 10107"/>
                  <a:gd name="connsiteX89" fmla="*/ 153 w 10196"/>
                  <a:gd name="connsiteY89" fmla="*/ 6119 h 10107"/>
                  <a:gd name="connsiteX90" fmla="*/ 219 w 10196"/>
                  <a:gd name="connsiteY90" fmla="*/ 6369 h 10107"/>
                  <a:gd name="connsiteX91" fmla="*/ 306 w 10196"/>
                  <a:gd name="connsiteY91" fmla="*/ 6600 h 10107"/>
                  <a:gd name="connsiteX92" fmla="*/ 394 w 10196"/>
                  <a:gd name="connsiteY92" fmla="*/ 6831 h 10107"/>
                  <a:gd name="connsiteX93" fmla="*/ 503 w 10196"/>
                  <a:gd name="connsiteY93" fmla="*/ 7082 h 10107"/>
                  <a:gd name="connsiteX94" fmla="*/ 635 w 10196"/>
                  <a:gd name="connsiteY94" fmla="*/ 7313 h 10107"/>
                  <a:gd name="connsiteX95" fmla="*/ 788 w 10196"/>
                  <a:gd name="connsiteY95" fmla="*/ 7544 h 10107"/>
                  <a:gd name="connsiteX96" fmla="*/ 788 w 10196"/>
                  <a:gd name="connsiteY96" fmla="*/ 7544 h 10107"/>
                  <a:gd name="connsiteX97" fmla="*/ 941 w 10196"/>
                  <a:gd name="connsiteY97" fmla="*/ 7756 h 10107"/>
                  <a:gd name="connsiteX98" fmla="*/ 1094 w 10196"/>
                  <a:gd name="connsiteY98" fmla="*/ 7968 h 10107"/>
                  <a:gd name="connsiteX99" fmla="*/ 1269 w 10196"/>
                  <a:gd name="connsiteY99" fmla="*/ 8180 h 10107"/>
                  <a:gd name="connsiteX100" fmla="*/ 1466 w 10196"/>
                  <a:gd name="connsiteY100" fmla="*/ 8373 h 10107"/>
                  <a:gd name="connsiteX101" fmla="*/ 1641 w 10196"/>
                  <a:gd name="connsiteY101" fmla="*/ 8546 h 10107"/>
                  <a:gd name="connsiteX102" fmla="*/ 1860 w 10196"/>
                  <a:gd name="connsiteY102" fmla="*/ 8739 h 10107"/>
                  <a:gd name="connsiteX103" fmla="*/ 2057 w 10196"/>
                  <a:gd name="connsiteY103" fmla="*/ 8893 h 10107"/>
                  <a:gd name="connsiteX104" fmla="*/ 2276 w 10196"/>
                  <a:gd name="connsiteY104" fmla="*/ 9047 h 10107"/>
                  <a:gd name="connsiteX105" fmla="*/ 2495 w 10196"/>
                  <a:gd name="connsiteY105" fmla="*/ 9201 h 10107"/>
                  <a:gd name="connsiteX106" fmla="*/ 2735 w 10196"/>
                  <a:gd name="connsiteY106" fmla="*/ 9336 h 10107"/>
                  <a:gd name="connsiteX107" fmla="*/ 2976 w 10196"/>
                  <a:gd name="connsiteY107" fmla="*/ 9452 h 10107"/>
                  <a:gd name="connsiteX108" fmla="*/ 3217 w 10196"/>
                  <a:gd name="connsiteY108" fmla="*/ 9568 h 10107"/>
                  <a:gd name="connsiteX109" fmla="*/ 3720 w 10196"/>
                  <a:gd name="connsiteY109" fmla="*/ 9760 h 10107"/>
                  <a:gd name="connsiteX110" fmla="*/ 4223 w 10196"/>
                  <a:gd name="connsiteY110" fmla="*/ 9914 h 10107"/>
                  <a:gd name="connsiteX111" fmla="*/ 4748 w 10196"/>
                  <a:gd name="connsiteY111" fmla="*/ 10030 h 10107"/>
                  <a:gd name="connsiteX112" fmla="*/ 5295 w 10196"/>
                  <a:gd name="connsiteY112" fmla="*/ 10088 h 10107"/>
                  <a:gd name="connsiteX113" fmla="*/ 5558 w 10196"/>
                  <a:gd name="connsiteY113" fmla="*/ 10107 h 10107"/>
                  <a:gd name="connsiteX114" fmla="*/ 5842 w 10196"/>
                  <a:gd name="connsiteY114" fmla="*/ 10107 h 10107"/>
                  <a:gd name="connsiteX115" fmla="*/ 6105 w 10196"/>
                  <a:gd name="connsiteY115" fmla="*/ 10107 h 10107"/>
                  <a:gd name="connsiteX116" fmla="*/ 6389 w 10196"/>
                  <a:gd name="connsiteY116" fmla="*/ 10088 h 10107"/>
                  <a:gd name="connsiteX117" fmla="*/ 6652 w 10196"/>
                  <a:gd name="connsiteY117" fmla="*/ 10049 h 10107"/>
                  <a:gd name="connsiteX118" fmla="*/ 6915 w 10196"/>
                  <a:gd name="connsiteY118" fmla="*/ 10011 h 10107"/>
                  <a:gd name="connsiteX119" fmla="*/ 7199 w 10196"/>
                  <a:gd name="connsiteY119" fmla="*/ 9953 h 10107"/>
                  <a:gd name="connsiteX120" fmla="*/ 7462 w 10196"/>
                  <a:gd name="connsiteY120" fmla="*/ 9876 h 10107"/>
                  <a:gd name="connsiteX121" fmla="*/ 7724 w 10196"/>
                  <a:gd name="connsiteY121" fmla="*/ 9799 h 10107"/>
                  <a:gd name="connsiteX122" fmla="*/ 7987 w 10196"/>
                  <a:gd name="connsiteY122" fmla="*/ 9702 h 10107"/>
                  <a:gd name="connsiteX123" fmla="*/ 8249 w 10196"/>
                  <a:gd name="connsiteY123" fmla="*/ 9587 h 10107"/>
                  <a:gd name="connsiteX124" fmla="*/ 8490 w 10196"/>
                  <a:gd name="connsiteY124" fmla="*/ 9471 h 10107"/>
                  <a:gd name="connsiteX125" fmla="*/ 8490 w 10196"/>
                  <a:gd name="connsiteY125" fmla="*/ 9471 h 10107"/>
                  <a:gd name="connsiteX126" fmla="*/ 8818 w 10196"/>
                  <a:gd name="connsiteY126" fmla="*/ 9298 h 10107"/>
                  <a:gd name="connsiteX127" fmla="*/ 9125 w 10196"/>
                  <a:gd name="connsiteY127" fmla="*/ 9086 h 10107"/>
                  <a:gd name="connsiteX128" fmla="*/ 9431 w 10196"/>
                  <a:gd name="connsiteY128" fmla="*/ 8874 h 10107"/>
                  <a:gd name="connsiteX129" fmla="*/ 9694 w 10196"/>
                  <a:gd name="connsiteY129" fmla="*/ 8643 h 10107"/>
                  <a:gd name="connsiteX130" fmla="*/ 9694 w 10196"/>
                  <a:gd name="connsiteY130" fmla="*/ 8643 h 10107"/>
                  <a:gd name="connsiteX0" fmla="*/ 9694 w 10185"/>
                  <a:gd name="connsiteY0" fmla="*/ 8643 h 10107"/>
                  <a:gd name="connsiteX1" fmla="*/ 9694 w 10185"/>
                  <a:gd name="connsiteY1" fmla="*/ 8643 h 10107"/>
                  <a:gd name="connsiteX2" fmla="*/ 10110 w 10185"/>
                  <a:gd name="connsiteY2" fmla="*/ 8266 h 10107"/>
                  <a:gd name="connsiteX3" fmla="*/ 10150 w 10185"/>
                  <a:gd name="connsiteY3" fmla="*/ 7711 h 10107"/>
                  <a:gd name="connsiteX4" fmla="*/ 10173 w 10185"/>
                  <a:gd name="connsiteY4" fmla="*/ 7118 h 10107"/>
                  <a:gd name="connsiteX5" fmla="*/ 9847 w 10185"/>
                  <a:gd name="connsiteY5" fmla="*/ 7602 h 10107"/>
                  <a:gd name="connsiteX6" fmla="*/ 9650 w 10185"/>
                  <a:gd name="connsiteY6" fmla="*/ 7833 h 10107"/>
                  <a:gd name="connsiteX7" fmla="*/ 9453 w 10185"/>
                  <a:gd name="connsiteY7" fmla="*/ 8065 h 10107"/>
                  <a:gd name="connsiteX8" fmla="*/ 9234 w 10185"/>
                  <a:gd name="connsiteY8" fmla="*/ 8277 h 10107"/>
                  <a:gd name="connsiteX9" fmla="*/ 8993 w 10185"/>
                  <a:gd name="connsiteY9" fmla="*/ 8469 h 10107"/>
                  <a:gd name="connsiteX10" fmla="*/ 8753 w 10185"/>
                  <a:gd name="connsiteY10" fmla="*/ 8662 h 10107"/>
                  <a:gd name="connsiteX11" fmla="*/ 8468 w 10185"/>
                  <a:gd name="connsiteY11" fmla="*/ 8835 h 10107"/>
                  <a:gd name="connsiteX12" fmla="*/ 8184 w 10185"/>
                  <a:gd name="connsiteY12" fmla="*/ 8989 h 10107"/>
                  <a:gd name="connsiteX13" fmla="*/ 8184 w 10185"/>
                  <a:gd name="connsiteY13" fmla="*/ 8989 h 10107"/>
                  <a:gd name="connsiteX14" fmla="*/ 7965 w 10185"/>
                  <a:gd name="connsiteY14" fmla="*/ 9105 h 10107"/>
                  <a:gd name="connsiteX15" fmla="*/ 7724 w 10185"/>
                  <a:gd name="connsiteY15" fmla="*/ 9201 h 10107"/>
                  <a:gd name="connsiteX16" fmla="*/ 7265 w 10185"/>
                  <a:gd name="connsiteY16" fmla="*/ 9356 h 10107"/>
                  <a:gd name="connsiteX17" fmla="*/ 6783 w 10185"/>
                  <a:gd name="connsiteY17" fmla="*/ 9471 h 10107"/>
                  <a:gd name="connsiteX18" fmla="*/ 6302 w 10185"/>
                  <a:gd name="connsiteY18" fmla="*/ 9529 h 10107"/>
                  <a:gd name="connsiteX19" fmla="*/ 5821 w 10185"/>
                  <a:gd name="connsiteY19" fmla="*/ 9568 h 10107"/>
                  <a:gd name="connsiteX20" fmla="*/ 5339 w 10185"/>
                  <a:gd name="connsiteY20" fmla="*/ 9548 h 10107"/>
                  <a:gd name="connsiteX21" fmla="*/ 4858 w 10185"/>
                  <a:gd name="connsiteY21" fmla="*/ 9490 h 10107"/>
                  <a:gd name="connsiteX22" fmla="*/ 4398 w 10185"/>
                  <a:gd name="connsiteY22" fmla="*/ 9394 h 10107"/>
                  <a:gd name="connsiteX23" fmla="*/ 3939 w 10185"/>
                  <a:gd name="connsiteY23" fmla="*/ 9259 h 10107"/>
                  <a:gd name="connsiteX24" fmla="*/ 3479 w 10185"/>
                  <a:gd name="connsiteY24" fmla="*/ 9086 h 10107"/>
                  <a:gd name="connsiteX25" fmla="*/ 3063 w 10185"/>
                  <a:gd name="connsiteY25" fmla="*/ 8874 h 10107"/>
                  <a:gd name="connsiteX26" fmla="*/ 2648 w 10185"/>
                  <a:gd name="connsiteY26" fmla="*/ 8623 h 10107"/>
                  <a:gd name="connsiteX27" fmla="*/ 2276 w 10185"/>
                  <a:gd name="connsiteY27" fmla="*/ 8334 h 10107"/>
                  <a:gd name="connsiteX28" fmla="*/ 1926 w 10185"/>
                  <a:gd name="connsiteY28" fmla="*/ 8007 h 10107"/>
                  <a:gd name="connsiteX29" fmla="*/ 1597 w 10185"/>
                  <a:gd name="connsiteY29" fmla="*/ 7660 h 10107"/>
                  <a:gd name="connsiteX30" fmla="*/ 1313 w 10185"/>
                  <a:gd name="connsiteY30" fmla="*/ 7255 h 10107"/>
                  <a:gd name="connsiteX31" fmla="*/ 1313 w 10185"/>
                  <a:gd name="connsiteY31" fmla="*/ 7255 h 10107"/>
                  <a:gd name="connsiteX32" fmla="*/ 1072 w 10185"/>
                  <a:gd name="connsiteY32" fmla="*/ 6851 h 10107"/>
                  <a:gd name="connsiteX33" fmla="*/ 897 w 10185"/>
                  <a:gd name="connsiteY33" fmla="*/ 6427 h 10107"/>
                  <a:gd name="connsiteX34" fmla="*/ 744 w 10185"/>
                  <a:gd name="connsiteY34" fmla="*/ 6003 h 10107"/>
                  <a:gd name="connsiteX35" fmla="*/ 656 w 10185"/>
                  <a:gd name="connsiteY35" fmla="*/ 5579 h 10107"/>
                  <a:gd name="connsiteX36" fmla="*/ 613 w 10185"/>
                  <a:gd name="connsiteY36" fmla="*/ 5136 h 10107"/>
                  <a:gd name="connsiteX37" fmla="*/ 635 w 10185"/>
                  <a:gd name="connsiteY37" fmla="*/ 4712 h 10107"/>
                  <a:gd name="connsiteX38" fmla="*/ 678 w 10185"/>
                  <a:gd name="connsiteY38" fmla="*/ 4269 h 10107"/>
                  <a:gd name="connsiteX39" fmla="*/ 766 w 10185"/>
                  <a:gd name="connsiteY39" fmla="*/ 3864 h 10107"/>
                  <a:gd name="connsiteX40" fmla="*/ 919 w 10185"/>
                  <a:gd name="connsiteY40" fmla="*/ 3460 h 10107"/>
                  <a:gd name="connsiteX41" fmla="*/ 1094 w 10185"/>
                  <a:gd name="connsiteY41" fmla="*/ 3055 h 10107"/>
                  <a:gd name="connsiteX42" fmla="*/ 1335 w 10185"/>
                  <a:gd name="connsiteY42" fmla="*/ 2689 h 10107"/>
                  <a:gd name="connsiteX43" fmla="*/ 1597 w 10185"/>
                  <a:gd name="connsiteY43" fmla="*/ 2323 h 10107"/>
                  <a:gd name="connsiteX44" fmla="*/ 1904 w 10185"/>
                  <a:gd name="connsiteY44" fmla="*/ 1995 h 10107"/>
                  <a:gd name="connsiteX45" fmla="*/ 2254 w 10185"/>
                  <a:gd name="connsiteY45" fmla="*/ 1687 h 10107"/>
                  <a:gd name="connsiteX46" fmla="*/ 2648 w 10185"/>
                  <a:gd name="connsiteY46" fmla="*/ 1417 h 10107"/>
                  <a:gd name="connsiteX47" fmla="*/ 2845 w 10185"/>
                  <a:gd name="connsiteY47" fmla="*/ 1282 h 10107"/>
                  <a:gd name="connsiteX48" fmla="*/ 3063 w 10185"/>
                  <a:gd name="connsiteY48" fmla="*/ 1167 h 10107"/>
                  <a:gd name="connsiteX49" fmla="*/ 3063 w 10185"/>
                  <a:gd name="connsiteY49" fmla="*/ 1167 h 10107"/>
                  <a:gd name="connsiteX50" fmla="*/ 3435 w 10185"/>
                  <a:gd name="connsiteY50" fmla="*/ 1013 h 10107"/>
                  <a:gd name="connsiteX51" fmla="*/ 3786 w 10185"/>
                  <a:gd name="connsiteY51" fmla="*/ 878 h 10107"/>
                  <a:gd name="connsiteX52" fmla="*/ 4158 w 10185"/>
                  <a:gd name="connsiteY52" fmla="*/ 762 h 10107"/>
                  <a:gd name="connsiteX53" fmla="*/ 4530 w 10185"/>
                  <a:gd name="connsiteY53" fmla="*/ 685 h 10107"/>
                  <a:gd name="connsiteX54" fmla="*/ 4902 w 10185"/>
                  <a:gd name="connsiteY54" fmla="*/ 627 h 10107"/>
                  <a:gd name="connsiteX55" fmla="*/ 5295 w 10185"/>
                  <a:gd name="connsiteY55" fmla="*/ 608 h 10107"/>
                  <a:gd name="connsiteX56" fmla="*/ 5667 w 10185"/>
                  <a:gd name="connsiteY56" fmla="*/ 608 h 10107"/>
                  <a:gd name="connsiteX57" fmla="*/ 6039 w 10185"/>
                  <a:gd name="connsiteY57" fmla="*/ 627 h 10107"/>
                  <a:gd name="connsiteX58" fmla="*/ 6039 w 10185"/>
                  <a:gd name="connsiteY58" fmla="*/ 627 h 10107"/>
                  <a:gd name="connsiteX59" fmla="*/ 5591 w 10185"/>
                  <a:gd name="connsiteY59" fmla="*/ 270 h 10107"/>
                  <a:gd name="connsiteX60" fmla="*/ 5164 w 10185"/>
                  <a:gd name="connsiteY60" fmla="*/ 0 h 10107"/>
                  <a:gd name="connsiteX61" fmla="*/ 4661 w 10185"/>
                  <a:gd name="connsiteY61" fmla="*/ 107 h 10107"/>
                  <a:gd name="connsiteX62" fmla="*/ 4661 w 10185"/>
                  <a:gd name="connsiteY62" fmla="*/ 107 h 10107"/>
                  <a:gd name="connsiteX63" fmla="*/ 4179 w 10185"/>
                  <a:gd name="connsiteY63" fmla="*/ 203 h 10107"/>
                  <a:gd name="connsiteX64" fmla="*/ 3698 w 10185"/>
                  <a:gd name="connsiteY64" fmla="*/ 319 h 10107"/>
                  <a:gd name="connsiteX65" fmla="*/ 3217 w 10185"/>
                  <a:gd name="connsiteY65" fmla="*/ 492 h 10107"/>
                  <a:gd name="connsiteX66" fmla="*/ 2757 w 10185"/>
                  <a:gd name="connsiteY66" fmla="*/ 704 h 10107"/>
                  <a:gd name="connsiteX67" fmla="*/ 2757 w 10185"/>
                  <a:gd name="connsiteY67" fmla="*/ 704 h 10107"/>
                  <a:gd name="connsiteX68" fmla="*/ 2516 w 10185"/>
                  <a:gd name="connsiteY68" fmla="*/ 820 h 10107"/>
                  <a:gd name="connsiteX69" fmla="*/ 2276 w 10185"/>
                  <a:gd name="connsiteY69" fmla="*/ 974 h 10107"/>
                  <a:gd name="connsiteX70" fmla="*/ 2057 w 10185"/>
                  <a:gd name="connsiteY70" fmla="*/ 1128 h 10107"/>
                  <a:gd name="connsiteX71" fmla="*/ 1838 w 10185"/>
                  <a:gd name="connsiteY71" fmla="*/ 1282 h 10107"/>
                  <a:gd name="connsiteX72" fmla="*/ 1641 w 10185"/>
                  <a:gd name="connsiteY72" fmla="*/ 1456 h 10107"/>
                  <a:gd name="connsiteX73" fmla="*/ 1444 w 10185"/>
                  <a:gd name="connsiteY73" fmla="*/ 1629 h 10107"/>
                  <a:gd name="connsiteX74" fmla="*/ 1269 w 10185"/>
                  <a:gd name="connsiteY74" fmla="*/ 1803 h 10107"/>
                  <a:gd name="connsiteX75" fmla="*/ 1094 w 10185"/>
                  <a:gd name="connsiteY75" fmla="*/ 1995 h 10107"/>
                  <a:gd name="connsiteX76" fmla="*/ 941 w 10185"/>
                  <a:gd name="connsiteY76" fmla="*/ 2188 h 10107"/>
                  <a:gd name="connsiteX77" fmla="*/ 810 w 10185"/>
                  <a:gd name="connsiteY77" fmla="*/ 2400 h 10107"/>
                  <a:gd name="connsiteX78" fmla="*/ 656 w 10185"/>
                  <a:gd name="connsiteY78" fmla="*/ 2612 h 10107"/>
                  <a:gd name="connsiteX79" fmla="*/ 547 w 10185"/>
                  <a:gd name="connsiteY79" fmla="*/ 2824 h 10107"/>
                  <a:gd name="connsiteX80" fmla="*/ 328 w 10185"/>
                  <a:gd name="connsiteY80" fmla="*/ 3267 h 10107"/>
                  <a:gd name="connsiteX81" fmla="*/ 175 w 10185"/>
                  <a:gd name="connsiteY81" fmla="*/ 3710 h 10107"/>
                  <a:gd name="connsiteX82" fmla="*/ 66 w 10185"/>
                  <a:gd name="connsiteY82" fmla="*/ 4192 h 10107"/>
                  <a:gd name="connsiteX83" fmla="*/ 0 w 10185"/>
                  <a:gd name="connsiteY83" fmla="*/ 4673 h 10107"/>
                  <a:gd name="connsiteX84" fmla="*/ 0 w 10185"/>
                  <a:gd name="connsiteY84" fmla="*/ 4905 h 10107"/>
                  <a:gd name="connsiteX85" fmla="*/ 0 w 10185"/>
                  <a:gd name="connsiteY85" fmla="*/ 5155 h 10107"/>
                  <a:gd name="connsiteX86" fmla="*/ 22 w 10185"/>
                  <a:gd name="connsiteY86" fmla="*/ 5386 h 10107"/>
                  <a:gd name="connsiteX87" fmla="*/ 44 w 10185"/>
                  <a:gd name="connsiteY87" fmla="*/ 5637 h 10107"/>
                  <a:gd name="connsiteX88" fmla="*/ 88 w 10185"/>
                  <a:gd name="connsiteY88" fmla="*/ 5887 h 10107"/>
                  <a:gd name="connsiteX89" fmla="*/ 153 w 10185"/>
                  <a:gd name="connsiteY89" fmla="*/ 6119 h 10107"/>
                  <a:gd name="connsiteX90" fmla="*/ 219 w 10185"/>
                  <a:gd name="connsiteY90" fmla="*/ 6369 h 10107"/>
                  <a:gd name="connsiteX91" fmla="*/ 306 w 10185"/>
                  <a:gd name="connsiteY91" fmla="*/ 6600 h 10107"/>
                  <a:gd name="connsiteX92" fmla="*/ 394 w 10185"/>
                  <a:gd name="connsiteY92" fmla="*/ 6831 h 10107"/>
                  <a:gd name="connsiteX93" fmla="*/ 503 w 10185"/>
                  <a:gd name="connsiteY93" fmla="*/ 7082 h 10107"/>
                  <a:gd name="connsiteX94" fmla="*/ 635 w 10185"/>
                  <a:gd name="connsiteY94" fmla="*/ 7313 h 10107"/>
                  <a:gd name="connsiteX95" fmla="*/ 788 w 10185"/>
                  <a:gd name="connsiteY95" fmla="*/ 7544 h 10107"/>
                  <a:gd name="connsiteX96" fmla="*/ 788 w 10185"/>
                  <a:gd name="connsiteY96" fmla="*/ 7544 h 10107"/>
                  <a:gd name="connsiteX97" fmla="*/ 941 w 10185"/>
                  <a:gd name="connsiteY97" fmla="*/ 7756 h 10107"/>
                  <a:gd name="connsiteX98" fmla="*/ 1094 w 10185"/>
                  <a:gd name="connsiteY98" fmla="*/ 7968 h 10107"/>
                  <a:gd name="connsiteX99" fmla="*/ 1269 w 10185"/>
                  <a:gd name="connsiteY99" fmla="*/ 8180 h 10107"/>
                  <a:gd name="connsiteX100" fmla="*/ 1466 w 10185"/>
                  <a:gd name="connsiteY100" fmla="*/ 8373 h 10107"/>
                  <a:gd name="connsiteX101" fmla="*/ 1641 w 10185"/>
                  <a:gd name="connsiteY101" fmla="*/ 8546 h 10107"/>
                  <a:gd name="connsiteX102" fmla="*/ 1860 w 10185"/>
                  <a:gd name="connsiteY102" fmla="*/ 8739 h 10107"/>
                  <a:gd name="connsiteX103" fmla="*/ 2057 w 10185"/>
                  <a:gd name="connsiteY103" fmla="*/ 8893 h 10107"/>
                  <a:gd name="connsiteX104" fmla="*/ 2276 w 10185"/>
                  <a:gd name="connsiteY104" fmla="*/ 9047 h 10107"/>
                  <a:gd name="connsiteX105" fmla="*/ 2495 w 10185"/>
                  <a:gd name="connsiteY105" fmla="*/ 9201 h 10107"/>
                  <a:gd name="connsiteX106" fmla="*/ 2735 w 10185"/>
                  <a:gd name="connsiteY106" fmla="*/ 9336 h 10107"/>
                  <a:gd name="connsiteX107" fmla="*/ 2976 w 10185"/>
                  <a:gd name="connsiteY107" fmla="*/ 9452 h 10107"/>
                  <a:gd name="connsiteX108" fmla="*/ 3217 w 10185"/>
                  <a:gd name="connsiteY108" fmla="*/ 9568 h 10107"/>
                  <a:gd name="connsiteX109" fmla="*/ 3720 w 10185"/>
                  <a:gd name="connsiteY109" fmla="*/ 9760 h 10107"/>
                  <a:gd name="connsiteX110" fmla="*/ 4223 w 10185"/>
                  <a:gd name="connsiteY110" fmla="*/ 9914 h 10107"/>
                  <a:gd name="connsiteX111" fmla="*/ 4748 w 10185"/>
                  <a:gd name="connsiteY111" fmla="*/ 10030 h 10107"/>
                  <a:gd name="connsiteX112" fmla="*/ 5295 w 10185"/>
                  <a:gd name="connsiteY112" fmla="*/ 10088 h 10107"/>
                  <a:gd name="connsiteX113" fmla="*/ 5558 w 10185"/>
                  <a:gd name="connsiteY113" fmla="*/ 10107 h 10107"/>
                  <a:gd name="connsiteX114" fmla="*/ 5842 w 10185"/>
                  <a:gd name="connsiteY114" fmla="*/ 10107 h 10107"/>
                  <a:gd name="connsiteX115" fmla="*/ 6105 w 10185"/>
                  <a:gd name="connsiteY115" fmla="*/ 10107 h 10107"/>
                  <a:gd name="connsiteX116" fmla="*/ 6389 w 10185"/>
                  <a:gd name="connsiteY116" fmla="*/ 10088 h 10107"/>
                  <a:gd name="connsiteX117" fmla="*/ 6652 w 10185"/>
                  <a:gd name="connsiteY117" fmla="*/ 10049 h 10107"/>
                  <a:gd name="connsiteX118" fmla="*/ 6915 w 10185"/>
                  <a:gd name="connsiteY118" fmla="*/ 10011 h 10107"/>
                  <a:gd name="connsiteX119" fmla="*/ 7199 w 10185"/>
                  <a:gd name="connsiteY119" fmla="*/ 9953 h 10107"/>
                  <a:gd name="connsiteX120" fmla="*/ 7462 w 10185"/>
                  <a:gd name="connsiteY120" fmla="*/ 9876 h 10107"/>
                  <a:gd name="connsiteX121" fmla="*/ 7724 w 10185"/>
                  <a:gd name="connsiteY121" fmla="*/ 9799 h 10107"/>
                  <a:gd name="connsiteX122" fmla="*/ 7987 w 10185"/>
                  <a:gd name="connsiteY122" fmla="*/ 9702 h 10107"/>
                  <a:gd name="connsiteX123" fmla="*/ 8249 w 10185"/>
                  <a:gd name="connsiteY123" fmla="*/ 9587 h 10107"/>
                  <a:gd name="connsiteX124" fmla="*/ 8490 w 10185"/>
                  <a:gd name="connsiteY124" fmla="*/ 9471 h 10107"/>
                  <a:gd name="connsiteX125" fmla="*/ 8490 w 10185"/>
                  <a:gd name="connsiteY125" fmla="*/ 9471 h 10107"/>
                  <a:gd name="connsiteX126" fmla="*/ 8818 w 10185"/>
                  <a:gd name="connsiteY126" fmla="*/ 9298 h 10107"/>
                  <a:gd name="connsiteX127" fmla="*/ 9125 w 10185"/>
                  <a:gd name="connsiteY127" fmla="*/ 9086 h 10107"/>
                  <a:gd name="connsiteX128" fmla="*/ 9431 w 10185"/>
                  <a:gd name="connsiteY128" fmla="*/ 8874 h 10107"/>
                  <a:gd name="connsiteX129" fmla="*/ 9694 w 10185"/>
                  <a:gd name="connsiteY129" fmla="*/ 8643 h 10107"/>
                  <a:gd name="connsiteX130" fmla="*/ 9694 w 10185"/>
                  <a:gd name="connsiteY130" fmla="*/ 8643 h 1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10185" h="10107">
                    <a:moveTo>
                      <a:pt x="9694" y="8643"/>
                    </a:moveTo>
                    <a:lnTo>
                      <a:pt x="9694" y="8643"/>
                    </a:lnTo>
                    <a:cubicBezTo>
                      <a:pt x="9730" y="8540"/>
                      <a:pt x="10074" y="8369"/>
                      <a:pt x="10110" y="8266"/>
                    </a:cubicBezTo>
                    <a:cubicBezTo>
                      <a:pt x="10157" y="8119"/>
                      <a:pt x="10140" y="7902"/>
                      <a:pt x="10150" y="7711"/>
                    </a:cubicBezTo>
                    <a:cubicBezTo>
                      <a:pt x="10140" y="7418"/>
                      <a:pt x="10214" y="7147"/>
                      <a:pt x="10173" y="7118"/>
                    </a:cubicBezTo>
                    <a:lnTo>
                      <a:pt x="9847" y="7602"/>
                    </a:lnTo>
                    <a:lnTo>
                      <a:pt x="9650" y="7833"/>
                    </a:lnTo>
                    <a:cubicBezTo>
                      <a:pt x="9584" y="7910"/>
                      <a:pt x="9519" y="7988"/>
                      <a:pt x="9453" y="8065"/>
                    </a:cubicBezTo>
                    <a:lnTo>
                      <a:pt x="9234" y="8277"/>
                    </a:lnTo>
                    <a:lnTo>
                      <a:pt x="8993" y="8469"/>
                    </a:lnTo>
                    <a:lnTo>
                      <a:pt x="8753" y="8662"/>
                    </a:lnTo>
                    <a:lnTo>
                      <a:pt x="8468" y="8835"/>
                    </a:lnTo>
                    <a:lnTo>
                      <a:pt x="8184" y="8989"/>
                    </a:lnTo>
                    <a:lnTo>
                      <a:pt x="8184" y="8989"/>
                    </a:lnTo>
                    <a:lnTo>
                      <a:pt x="7965" y="9105"/>
                    </a:lnTo>
                    <a:lnTo>
                      <a:pt x="7724" y="9201"/>
                    </a:lnTo>
                    <a:lnTo>
                      <a:pt x="7265" y="9356"/>
                    </a:lnTo>
                    <a:lnTo>
                      <a:pt x="6783" y="9471"/>
                    </a:lnTo>
                    <a:lnTo>
                      <a:pt x="6302" y="9529"/>
                    </a:lnTo>
                    <a:lnTo>
                      <a:pt x="5821" y="9568"/>
                    </a:lnTo>
                    <a:lnTo>
                      <a:pt x="5339" y="9548"/>
                    </a:lnTo>
                    <a:lnTo>
                      <a:pt x="4858" y="9490"/>
                    </a:lnTo>
                    <a:lnTo>
                      <a:pt x="4398" y="9394"/>
                    </a:lnTo>
                    <a:lnTo>
                      <a:pt x="3939" y="9259"/>
                    </a:lnTo>
                    <a:lnTo>
                      <a:pt x="3479" y="9086"/>
                    </a:lnTo>
                    <a:lnTo>
                      <a:pt x="3063" y="8874"/>
                    </a:lnTo>
                    <a:lnTo>
                      <a:pt x="2648" y="8623"/>
                    </a:lnTo>
                    <a:lnTo>
                      <a:pt x="2276" y="8334"/>
                    </a:lnTo>
                    <a:lnTo>
                      <a:pt x="1926" y="8007"/>
                    </a:lnTo>
                    <a:lnTo>
                      <a:pt x="1597" y="7660"/>
                    </a:lnTo>
                    <a:lnTo>
                      <a:pt x="1313" y="7255"/>
                    </a:lnTo>
                    <a:lnTo>
                      <a:pt x="1313" y="7255"/>
                    </a:lnTo>
                    <a:cubicBezTo>
                      <a:pt x="1233" y="7120"/>
                      <a:pt x="1152" y="6986"/>
                      <a:pt x="1072" y="6851"/>
                    </a:cubicBezTo>
                    <a:lnTo>
                      <a:pt x="897" y="6427"/>
                    </a:lnTo>
                    <a:lnTo>
                      <a:pt x="744" y="6003"/>
                    </a:lnTo>
                    <a:cubicBezTo>
                      <a:pt x="715" y="5862"/>
                      <a:pt x="685" y="5720"/>
                      <a:pt x="656" y="5579"/>
                    </a:cubicBezTo>
                    <a:cubicBezTo>
                      <a:pt x="642" y="5431"/>
                      <a:pt x="627" y="5284"/>
                      <a:pt x="613" y="5136"/>
                    </a:cubicBezTo>
                    <a:cubicBezTo>
                      <a:pt x="620" y="4995"/>
                      <a:pt x="628" y="4853"/>
                      <a:pt x="635" y="4712"/>
                    </a:cubicBezTo>
                    <a:cubicBezTo>
                      <a:pt x="649" y="4564"/>
                      <a:pt x="664" y="4417"/>
                      <a:pt x="678" y="4269"/>
                    </a:cubicBezTo>
                    <a:cubicBezTo>
                      <a:pt x="707" y="4134"/>
                      <a:pt x="737" y="3999"/>
                      <a:pt x="766" y="3864"/>
                    </a:cubicBezTo>
                    <a:lnTo>
                      <a:pt x="919" y="3460"/>
                    </a:lnTo>
                    <a:cubicBezTo>
                      <a:pt x="977" y="3325"/>
                      <a:pt x="1036" y="3190"/>
                      <a:pt x="1094" y="3055"/>
                    </a:cubicBezTo>
                    <a:lnTo>
                      <a:pt x="1335" y="2689"/>
                    </a:lnTo>
                    <a:lnTo>
                      <a:pt x="1597" y="2323"/>
                    </a:lnTo>
                    <a:lnTo>
                      <a:pt x="1904" y="1995"/>
                    </a:lnTo>
                    <a:lnTo>
                      <a:pt x="2254" y="1687"/>
                    </a:lnTo>
                    <a:lnTo>
                      <a:pt x="2648" y="1417"/>
                    </a:lnTo>
                    <a:lnTo>
                      <a:pt x="2845" y="1282"/>
                    </a:lnTo>
                    <a:lnTo>
                      <a:pt x="3063" y="1167"/>
                    </a:lnTo>
                    <a:lnTo>
                      <a:pt x="3063" y="1167"/>
                    </a:lnTo>
                    <a:lnTo>
                      <a:pt x="3435" y="1013"/>
                    </a:lnTo>
                    <a:lnTo>
                      <a:pt x="3786" y="878"/>
                    </a:lnTo>
                    <a:lnTo>
                      <a:pt x="4158" y="762"/>
                    </a:lnTo>
                    <a:lnTo>
                      <a:pt x="4530" y="685"/>
                    </a:lnTo>
                    <a:lnTo>
                      <a:pt x="4902" y="627"/>
                    </a:lnTo>
                    <a:lnTo>
                      <a:pt x="5295" y="608"/>
                    </a:lnTo>
                    <a:lnTo>
                      <a:pt x="5667" y="608"/>
                    </a:lnTo>
                    <a:lnTo>
                      <a:pt x="6039" y="627"/>
                    </a:lnTo>
                    <a:lnTo>
                      <a:pt x="6039" y="627"/>
                    </a:lnTo>
                    <a:lnTo>
                      <a:pt x="5591" y="270"/>
                    </a:lnTo>
                    <a:cubicBezTo>
                      <a:pt x="5530" y="187"/>
                      <a:pt x="5281" y="39"/>
                      <a:pt x="5164" y="0"/>
                    </a:cubicBezTo>
                    <a:lnTo>
                      <a:pt x="4661" y="107"/>
                    </a:lnTo>
                    <a:lnTo>
                      <a:pt x="4661" y="107"/>
                    </a:lnTo>
                    <a:lnTo>
                      <a:pt x="4179" y="203"/>
                    </a:lnTo>
                    <a:lnTo>
                      <a:pt x="3698" y="319"/>
                    </a:lnTo>
                    <a:lnTo>
                      <a:pt x="3217" y="492"/>
                    </a:lnTo>
                    <a:lnTo>
                      <a:pt x="2757" y="704"/>
                    </a:lnTo>
                    <a:lnTo>
                      <a:pt x="2757" y="704"/>
                    </a:lnTo>
                    <a:lnTo>
                      <a:pt x="2516" y="820"/>
                    </a:lnTo>
                    <a:lnTo>
                      <a:pt x="2276" y="974"/>
                    </a:lnTo>
                    <a:lnTo>
                      <a:pt x="2057" y="1128"/>
                    </a:lnTo>
                    <a:lnTo>
                      <a:pt x="1838" y="1282"/>
                    </a:lnTo>
                    <a:lnTo>
                      <a:pt x="1641" y="1456"/>
                    </a:lnTo>
                    <a:lnTo>
                      <a:pt x="1444" y="1629"/>
                    </a:lnTo>
                    <a:lnTo>
                      <a:pt x="1269" y="1803"/>
                    </a:lnTo>
                    <a:lnTo>
                      <a:pt x="1094" y="1995"/>
                    </a:lnTo>
                    <a:lnTo>
                      <a:pt x="941" y="2188"/>
                    </a:lnTo>
                    <a:lnTo>
                      <a:pt x="810" y="2400"/>
                    </a:lnTo>
                    <a:cubicBezTo>
                      <a:pt x="759" y="2471"/>
                      <a:pt x="707" y="2541"/>
                      <a:pt x="656" y="2612"/>
                    </a:cubicBezTo>
                    <a:cubicBezTo>
                      <a:pt x="620" y="2683"/>
                      <a:pt x="583" y="2753"/>
                      <a:pt x="547" y="2824"/>
                    </a:cubicBezTo>
                    <a:lnTo>
                      <a:pt x="328" y="3267"/>
                    </a:lnTo>
                    <a:lnTo>
                      <a:pt x="175" y="3710"/>
                    </a:lnTo>
                    <a:cubicBezTo>
                      <a:pt x="139" y="3871"/>
                      <a:pt x="102" y="4031"/>
                      <a:pt x="66" y="4192"/>
                    </a:cubicBezTo>
                    <a:cubicBezTo>
                      <a:pt x="44" y="4352"/>
                      <a:pt x="22" y="4513"/>
                      <a:pt x="0" y="4673"/>
                    </a:cubicBezTo>
                    <a:lnTo>
                      <a:pt x="0" y="4905"/>
                    </a:lnTo>
                    <a:lnTo>
                      <a:pt x="0" y="5155"/>
                    </a:lnTo>
                    <a:cubicBezTo>
                      <a:pt x="7" y="5232"/>
                      <a:pt x="15" y="5309"/>
                      <a:pt x="22" y="5386"/>
                    </a:cubicBezTo>
                    <a:cubicBezTo>
                      <a:pt x="29" y="5470"/>
                      <a:pt x="37" y="5553"/>
                      <a:pt x="44" y="5637"/>
                    </a:cubicBezTo>
                    <a:cubicBezTo>
                      <a:pt x="59" y="5720"/>
                      <a:pt x="73" y="5804"/>
                      <a:pt x="88" y="5887"/>
                    </a:cubicBezTo>
                    <a:cubicBezTo>
                      <a:pt x="110" y="5964"/>
                      <a:pt x="131" y="6042"/>
                      <a:pt x="153" y="6119"/>
                    </a:cubicBezTo>
                    <a:cubicBezTo>
                      <a:pt x="175" y="6202"/>
                      <a:pt x="197" y="6286"/>
                      <a:pt x="219" y="6369"/>
                    </a:cubicBezTo>
                    <a:lnTo>
                      <a:pt x="306" y="6600"/>
                    </a:lnTo>
                    <a:cubicBezTo>
                      <a:pt x="335" y="6677"/>
                      <a:pt x="365" y="6754"/>
                      <a:pt x="394" y="6831"/>
                    </a:cubicBezTo>
                    <a:cubicBezTo>
                      <a:pt x="430" y="6915"/>
                      <a:pt x="467" y="6998"/>
                      <a:pt x="503" y="7082"/>
                    </a:cubicBezTo>
                    <a:lnTo>
                      <a:pt x="635" y="7313"/>
                    </a:lnTo>
                    <a:lnTo>
                      <a:pt x="788" y="7544"/>
                    </a:lnTo>
                    <a:lnTo>
                      <a:pt x="788" y="7544"/>
                    </a:lnTo>
                    <a:lnTo>
                      <a:pt x="941" y="7756"/>
                    </a:lnTo>
                    <a:lnTo>
                      <a:pt x="1094" y="7968"/>
                    </a:lnTo>
                    <a:cubicBezTo>
                      <a:pt x="1152" y="8039"/>
                      <a:pt x="1211" y="8109"/>
                      <a:pt x="1269" y="8180"/>
                    </a:cubicBezTo>
                    <a:lnTo>
                      <a:pt x="1466" y="8373"/>
                    </a:lnTo>
                    <a:cubicBezTo>
                      <a:pt x="1524" y="8431"/>
                      <a:pt x="1583" y="8488"/>
                      <a:pt x="1641" y="8546"/>
                    </a:cubicBezTo>
                    <a:lnTo>
                      <a:pt x="1860" y="8739"/>
                    </a:lnTo>
                    <a:lnTo>
                      <a:pt x="2057" y="8893"/>
                    </a:lnTo>
                    <a:lnTo>
                      <a:pt x="2276" y="9047"/>
                    </a:lnTo>
                    <a:lnTo>
                      <a:pt x="2495" y="9201"/>
                    </a:lnTo>
                    <a:lnTo>
                      <a:pt x="2735" y="9336"/>
                    </a:lnTo>
                    <a:lnTo>
                      <a:pt x="2976" y="9452"/>
                    </a:lnTo>
                    <a:lnTo>
                      <a:pt x="3217" y="9568"/>
                    </a:lnTo>
                    <a:lnTo>
                      <a:pt x="3720" y="9760"/>
                    </a:lnTo>
                    <a:lnTo>
                      <a:pt x="4223" y="9914"/>
                    </a:lnTo>
                    <a:lnTo>
                      <a:pt x="4748" y="10030"/>
                    </a:lnTo>
                    <a:lnTo>
                      <a:pt x="5295" y="10088"/>
                    </a:lnTo>
                    <a:lnTo>
                      <a:pt x="5558" y="10107"/>
                    </a:lnTo>
                    <a:lnTo>
                      <a:pt x="5842" y="10107"/>
                    </a:lnTo>
                    <a:lnTo>
                      <a:pt x="6105" y="10107"/>
                    </a:lnTo>
                    <a:lnTo>
                      <a:pt x="6389" y="10088"/>
                    </a:lnTo>
                    <a:lnTo>
                      <a:pt x="6652" y="10049"/>
                    </a:lnTo>
                    <a:lnTo>
                      <a:pt x="6915" y="10011"/>
                    </a:lnTo>
                    <a:lnTo>
                      <a:pt x="7199" y="9953"/>
                    </a:lnTo>
                    <a:lnTo>
                      <a:pt x="7462" y="9876"/>
                    </a:lnTo>
                    <a:lnTo>
                      <a:pt x="7724" y="9799"/>
                    </a:lnTo>
                    <a:lnTo>
                      <a:pt x="7987" y="9702"/>
                    </a:lnTo>
                    <a:lnTo>
                      <a:pt x="8249" y="9587"/>
                    </a:lnTo>
                    <a:lnTo>
                      <a:pt x="8490" y="9471"/>
                    </a:lnTo>
                    <a:lnTo>
                      <a:pt x="8490" y="9471"/>
                    </a:lnTo>
                    <a:lnTo>
                      <a:pt x="8818" y="9298"/>
                    </a:lnTo>
                    <a:lnTo>
                      <a:pt x="9125" y="9086"/>
                    </a:lnTo>
                    <a:lnTo>
                      <a:pt x="9431" y="8874"/>
                    </a:lnTo>
                    <a:lnTo>
                      <a:pt x="9694" y="8643"/>
                    </a:lnTo>
                    <a:lnTo>
                      <a:pt x="9694" y="8643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2" name="Freeform 8"/>
              <p:cNvSpPr>
                <a:spLocks/>
              </p:cNvSpPr>
              <p:nvPr/>
            </p:nvSpPr>
            <p:spPr bwMode="auto">
              <a:xfrm>
                <a:off x="8874125" y="4692244"/>
                <a:ext cx="101600" cy="149225"/>
              </a:xfrm>
              <a:custGeom>
                <a:avLst/>
                <a:gdLst>
                  <a:gd name="T0" fmla="*/ 46 w 64"/>
                  <a:gd name="T1" fmla="*/ 0 h 94"/>
                  <a:gd name="T2" fmla="*/ 0 w 64"/>
                  <a:gd name="T3" fmla="*/ 26 h 94"/>
                  <a:gd name="T4" fmla="*/ 4 w 64"/>
                  <a:gd name="T5" fmla="*/ 36 h 94"/>
                  <a:gd name="T6" fmla="*/ 22 w 64"/>
                  <a:gd name="T7" fmla="*/ 28 h 94"/>
                  <a:gd name="T8" fmla="*/ 54 w 64"/>
                  <a:gd name="T9" fmla="*/ 94 h 94"/>
                  <a:gd name="T10" fmla="*/ 64 w 64"/>
                  <a:gd name="T11" fmla="*/ 88 h 94"/>
                  <a:gd name="T12" fmla="*/ 32 w 64"/>
                  <a:gd name="T13" fmla="*/ 20 h 94"/>
                  <a:gd name="T14" fmla="*/ 50 w 64"/>
                  <a:gd name="T15" fmla="*/ 10 h 94"/>
                  <a:gd name="T16" fmla="*/ 46 w 64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94">
                    <a:moveTo>
                      <a:pt x="46" y="0"/>
                    </a:moveTo>
                    <a:lnTo>
                      <a:pt x="0" y="26"/>
                    </a:lnTo>
                    <a:lnTo>
                      <a:pt x="4" y="36"/>
                    </a:lnTo>
                    <a:lnTo>
                      <a:pt x="22" y="28"/>
                    </a:lnTo>
                    <a:lnTo>
                      <a:pt x="54" y="94"/>
                    </a:lnTo>
                    <a:lnTo>
                      <a:pt x="64" y="88"/>
                    </a:lnTo>
                    <a:lnTo>
                      <a:pt x="32" y="20"/>
                    </a:lnTo>
                    <a:lnTo>
                      <a:pt x="50" y="1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3" name="Freeform 9"/>
              <p:cNvSpPr>
                <a:spLocks/>
              </p:cNvSpPr>
              <p:nvPr/>
            </p:nvSpPr>
            <p:spPr bwMode="auto">
              <a:xfrm>
                <a:off x="8966200" y="4644619"/>
                <a:ext cx="120650" cy="161925"/>
              </a:xfrm>
              <a:custGeom>
                <a:avLst/>
                <a:gdLst>
                  <a:gd name="T0" fmla="*/ 70 w 76"/>
                  <a:gd name="T1" fmla="*/ 70 h 102"/>
                  <a:gd name="T2" fmla="*/ 44 w 76"/>
                  <a:gd name="T3" fmla="*/ 86 h 102"/>
                  <a:gd name="T4" fmla="*/ 30 w 76"/>
                  <a:gd name="T5" fmla="*/ 58 h 102"/>
                  <a:gd name="T6" fmla="*/ 56 w 76"/>
                  <a:gd name="T7" fmla="*/ 44 h 102"/>
                  <a:gd name="T8" fmla="*/ 50 w 76"/>
                  <a:gd name="T9" fmla="*/ 34 h 102"/>
                  <a:gd name="T10" fmla="*/ 26 w 76"/>
                  <a:gd name="T11" fmla="*/ 48 h 102"/>
                  <a:gd name="T12" fmla="*/ 16 w 76"/>
                  <a:gd name="T13" fmla="*/ 28 h 102"/>
                  <a:gd name="T14" fmla="*/ 42 w 76"/>
                  <a:gd name="T15" fmla="*/ 12 h 102"/>
                  <a:gd name="T16" fmla="*/ 38 w 76"/>
                  <a:gd name="T17" fmla="*/ 0 h 102"/>
                  <a:gd name="T18" fmla="*/ 0 w 76"/>
                  <a:gd name="T19" fmla="*/ 24 h 102"/>
                  <a:gd name="T20" fmla="*/ 36 w 76"/>
                  <a:gd name="T21" fmla="*/ 102 h 102"/>
                  <a:gd name="T22" fmla="*/ 76 w 76"/>
                  <a:gd name="T23" fmla="*/ 82 h 102"/>
                  <a:gd name="T24" fmla="*/ 70 w 76"/>
                  <a:gd name="T25" fmla="*/ 7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102">
                    <a:moveTo>
                      <a:pt x="70" y="70"/>
                    </a:moveTo>
                    <a:lnTo>
                      <a:pt x="44" y="86"/>
                    </a:lnTo>
                    <a:lnTo>
                      <a:pt x="30" y="58"/>
                    </a:lnTo>
                    <a:lnTo>
                      <a:pt x="56" y="44"/>
                    </a:lnTo>
                    <a:lnTo>
                      <a:pt x="50" y="34"/>
                    </a:lnTo>
                    <a:lnTo>
                      <a:pt x="26" y="48"/>
                    </a:lnTo>
                    <a:lnTo>
                      <a:pt x="16" y="28"/>
                    </a:lnTo>
                    <a:lnTo>
                      <a:pt x="42" y="12"/>
                    </a:lnTo>
                    <a:lnTo>
                      <a:pt x="38" y="0"/>
                    </a:lnTo>
                    <a:lnTo>
                      <a:pt x="0" y="24"/>
                    </a:lnTo>
                    <a:lnTo>
                      <a:pt x="36" y="102"/>
                    </a:lnTo>
                    <a:lnTo>
                      <a:pt x="76" y="82"/>
                    </a:lnTo>
                    <a:lnTo>
                      <a:pt x="70" y="7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4" name="Freeform 10"/>
              <p:cNvSpPr>
                <a:spLocks/>
              </p:cNvSpPr>
              <p:nvPr/>
            </p:nvSpPr>
            <p:spPr bwMode="auto">
              <a:xfrm>
                <a:off x="9048750" y="4587469"/>
                <a:ext cx="146050" cy="171450"/>
              </a:xfrm>
              <a:custGeom>
                <a:avLst/>
                <a:gdLst>
                  <a:gd name="T0" fmla="*/ 50 w 92"/>
                  <a:gd name="T1" fmla="*/ 0 h 108"/>
                  <a:gd name="T2" fmla="*/ 38 w 92"/>
                  <a:gd name="T3" fmla="*/ 6 h 108"/>
                  <a:gd name="T4" fmla="*/ 64 w 92"/>
                  <a:gd name="T5" fmla="*/ 60 h 108"/>
                  <a:gd name="T6" fmla="*/ 16 w 92"/>
                  <a:gd name="T7" fmla="*/ 18 h 108"/>
                  <a:gd name="T8" fmla="*/ 0 w 92"/>
                  <a:gd name="T9" fmla="*/ 28 h 108"/>
                  <a:gd name="T10" fmla="*/ 40 w 92"/>
                  <a:gd name="T11" fmla="*/ 108 h 108"/>
                  <a:gd name="T12" fmla="*/ 52 w 92"/>
                  <a:gd name="T13" fmla="*/ 102 h 108"/>
                  <a:gd name="T14" fmla="*/ 24 w 92"/>
                  <a:gd name="T15" fmla="*/ 42 h 108"/>
                  <a:gd name="T16" fmla="*/ 78 w 92"/>
                  <a:gd name="T17" fmla="*/ 88 h 108"/>
                  <a:gd name="T18" fmla="*/ 92 w 92"/>
                  <a:gd name="T19" fmla="*/ 82 h 108"/>
                  <a:gd name="T20" fmla="*/ 50 w 92"/>
                  <a:gd name="T2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108">
                    <a:moveTo>
                      <a:pt x="50" y="0"/>
                    </a:moveTo>
                    <a:lnTo>
                      <a:pt x="38" y="6"/>
                    </a:lnTo>
                    <a:lnTo>
                      <a:pt x="64" y="60"/>
                    </a:lnTo>
                    <a:lnTo>
                      <a:pt x="16" y="18"/>
                    </a:lnTo>
                    <a:lnTo>
                      <a:pt x="0" y="28"/>
                    </a:lnTo>
                    <a:lnTo>
                      <a:pt x="40" y="108"/>
                    </a:lnTo>
                    <a:lnTo>
                      <a:pt x="52" y="102"/>
                    </a:lnTo>
                    <a:lnTo>
                      <a:pt x="24" y="42"/>
                    </a:lnTo>
                    <a:lnTo>
                      <a:pt x="78" y="88"/>
                    </a:lnTo>
                    <a:lnTo>
                      <a:pt x="92" y="8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5" name="Freeform 11"/>
              <p:cNvSpPr>
                <a:spLocks/>
              </p:cNvSpPr>
              <p:nvPr/>
            </p:nvSpPr>
            <p:spPr bwMode="auto">
              <a:xfrm>
                <a:off x="9159875" y="4517619"/>
                <a:ext cx="155575" cy="180975"/>
              </a:xfrm>
              <a:custGeom>
                <a:avLst/>
                <a:gdLst>
                  <a:gd name="T0" fmla="*/ 54 w 98"/>
                  <a:gd name="T1" fmla="*/ 0 h 114"/>
                  <a:gd name="T2" fmla="*/ 40 w 98"/>
                  <a:gd name="T3" fmla="*/ 8 h 114"/>
                  <a:gd name="T4" fmla="*/ 68 w 98"/>
                  <a:gd name="T5" fmla="*/ 62 h 114"/>
                  <a:gd name="T6" fmla="*/ 18 w 98"/>
                  <a:gd name="T7" fmla="*/ 20 h 114"/>
                  <a:gd name="T8" fmla="*/ 0 w 98"/>
                  <a:gd name="T9" fmla="*/ 30 h 114"/>
                  <a:gd name="T10" fmla="*/ 44 w 98"/>
                  <a:gd name="T11" fmla="*/ 114 h 114"/>
                  <a:gd name="T12" fmla="*/ 56 w 98"/>
                  <a:gd name="T13" fmla="*/ 106 h 114"/>
                  <a:gd name="T14" fmla="*/ 24 w 98"/>
                  <a:gd name="T15" fmla="*/ 46 h 114"/>
                  <a:gd name="T16" fmla="*/ 84 w 98"/>
                  <a:gd name="T17" fmla="*/ 92 h 114"/>
                  <a:gd name="T18" fmla="*/ 98 w 98"/>
                  <a:gd name="T19" fmla="*/ 84 h 114"/>
                  <a:gd name="T20" fmla="*/ 54 w 98"/>
                  <a:gd name="T2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8" h="114">
                    <a:moveTo>
                      <a:pt x="54" y="0"/>
                    </a:moveTo>
                    <a:lnTo>
                      <a:pt x="40" y="8"/>
                    </a:lnTo>
                    <a:lnTo>
                      <a:pt x="68" y="62"/>
                    </a:lnTo>
                    <a:lnTo>
                      <a:pt x="18" y="20"/>
                    </a:lnTo>
                    <a:lnTo>
                      <a:pt x="0" y="30"/>
                    </a:lnTo>
                    <a:lnTo>
                      <a:pt x="44" y="114"/>
                    </a:lnTo>
                    <a:lnTo>
                      <a:pt x="56" y="106"/>
                    </a:lnTo>
                    <a:lnTo>
                      <a:pt x="24" y="46"/>
                    </a:lnTo>
                    <a:lnTo>
                      <a:pt x="84" y="92"/>
                    </a:lnTo>
                    <a:lnTo>
                      <a:pt x="98" y="84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6" name="Freeform 12"/>
              <p:cNvSpPr>
                <a:spLocks/>
              </p:cNvSpPr>
              <p:nvPr/>
            </p:nvSpPr>
            <p:spPr bwMode="auto">
              <a:xfrm>
                <a:off x="9271000" y="4466819"/>
                <a:ext cx="133350" cy="171450"/>
              </a:xfrm>
              <a:custGeom>
                <a:avLst/>
                <a:gdLst>
                  <a:gd name="T0" fmla="*/ 76 w 84"/>
                  <a:gd name="T1" fmla="*/ 76 h 108"/>
                  <a:gd name="T2" fmla="*/ 66 w 84"/>
                  <a:gd name="T3" fmla="*/ 82 h 108"/>
                  <a:gd name="T4" fmla="*/ 30 w 84"/>
                  <a:gd name="T5" fmla="*/ 18 h 108"/>
                  <a:gd name="T6" fmla="*/ 42 w 84"/>
                  <a:gd name="T7" fmla="*/ 12 h 108"/>
                  <a:gd name="T8" fmla="*/ 36 w 84"/>
                  <a:gd name="T9" fmla="*/ 0 h 108"/>
                  <a:gd name="T10" fmla="*/ 0 w 84"/>
                  <a:gd name="T11" fmla="*/ 22 h 108"/>
                  <a:gd name="T12" fmla="*/ 6 w 84"/>
                  <a:gd name="T13" fmla="*/ 34 h 108"/>
                  <a:gd name="T14" fmla="*/ 16 w 84"/>
                  <a:gd name="T15" fmla="*/ 26 h 108"/>
                  <a:gd name="T16" fmla="*/ 50 w 84"/>
                  <a:gd name="T17" fmla="*/ 90 h 108"/>
                  <a:gd name="T18" fmla="*/ 38 w 84"/>
                  <a:gd name="T19" fmla="*/ 96 h 108"/>
                  <a:gd name="T20" fmla="*/ 46 w 84"/>
                  <a:gd name="T21" fmla="*/ 108 h 108"/>
                  <a:gd name="T22" fmla="*/ 84 w 84"/>
                  <a:gd name="T23" fmla="*/ 88 h 108"/>
                  <a:gd name="T24" fmla="*/ 76 w 84"/>
                  <a:gd name="T25" fmla="*/ 7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108">
                    <a:moveTo>
                      <a:pt x="76" y="76"/>
                    </a:moveTo>
                    <a:lnTo>
                      <a:pt x="66" y="82"/>
                    </a:lnTo>
                    <a:lnTo>
                      <a:pt x="30" y="18"/>
                    </a:lnTo>
                    <a:lnTo>
                      <a:pt x="42" y="12"/>
                    </a:lnTo>
                    <a:lnTo>
                      <a:pt x="36" y="0"/>
                    </a:lnTo>
                    <a:lnTo>
                      <a:pt x="0" y="22"/>
                    </a:lnTo>
                    <a:lnTo>
                      <a:pt x="6" y="34"/>
                    </a:lnTo>
                    <a:lnTo>
                      <a:pt x="16" y="26"/>
                    </a:lnTo>
                    <a:lnTo>
                      <a:pt x="50" y="90"/>
                    </a:lnTo>
                    <a:lnTo>
                      <a:pt x="38" y="96"/>
                    </a:lnTo>
                    <a:lnTo>
                      <a:pt x="46" y="108"/>
                    </a:lnTo>
                    <a:lnTo>
                      <a:pt x="84" y="88"/>
                    </a:lnTo>
                    <a:lnTo>
                      <a:pt x="76" y="76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7" name="Freeform 13"/>
              <p:cNvSpPr>
                <a:spLocks/>
              </p:cNvSpPr>
              <p:nvPr/>
            </p:nvSpPr>
            <p:spPr bwMode="auto">
              <a:xfrm>
                <a:off x="9372600" y="4412844"/>
                <a:ext cx="130175" cy="168275"/>
              </a:xfrm>
              <a:custGeom>
                <a:avLst/>
                <a:gdLst>
                  <a:gd name="T0" fmla="*/ 64 w 82"/>
                  <a:gd name="T1" fmla="*/ 98 h 106"/>
                  <a:gd name="T2" fmla="*/ 74 w 82"/>
                  <a:gd name="T3" fmla="*/ 90 h 106"/>
                  <a:gd name="T4" fmla="*/ 82 w 82"/>
                  <a:gd name="T5" fmla="*/ 78 h 106"/>
                  <a:gd name="T6" fmla="*/ 82 w 82"/>
                  <a:gd name="T7" fmla="*/ 72 h 106"/>
                  <a:gd name="T8" fmla="*/ 82 w 82"/>
                  <a:gd name="T9" fmla="*/ 60 h 106"/>
                  <a:gd name="T10" fmla="*/ 78 w 82"/>
                  <a:gd name="T11" fmla="*/ 54 h 106"/>
                  <a:gd name="T12" fmla="*/ 74 w 82"/>
                  <a:gd name="T13" fmla="*/ 46 h 106"/>
                  <a:gd name="T14" fmla="*/ 66 w 82"/>
                  <a:gd name="T15" fmla="*/ 42 h 106"/>
                  <a:gd name="T16" fmla="*/ 58 w 82"/>
                  <a:gd name="T17" fmla="*/ 38 h 106"/>
                  <a:gd name="T18" fmla="*/ 46 w 82"/>
                  <a:gd name="T19" fmla="*/ 40 h 106"/>
                  <a:gd name="T20" fmla="*/ 32 w 82"/>
                  <a:gd name="T21" fmla="*/ 44 h 106"/>
                  <a:gd name="T22" fmla="*/ 22 w 82"/>
                  <a:gd name="T23" fmla="*/ 44 h 106"/>
                  <a:gd name="T24" fmla="*/ 20 w 82"/>
                  <a:gd name="T25" fmla="*/ 42 h 106"/>
                  <a:gd name="T26" fmla="*/ 16 w 82"/>
                  <a:gd name="T27" fmla="*/ 38 h 106"/>
                  <a:gd name="T28" fmla="*/ 16 w 82"/>
                  <a:gd name="T29" fmla="*/ 28 h 106"/>
                  <a:gd name="T30" fmla="*/ 18 w 82"/>
                  <a:gd name="T31" fmla="*/ 24 h 106"/>
                  <a:gd name="T32" fmla="*/ 24 w 82"/>
                  <a:gd name="T33" fmla="*/ 20 h 106"/>
                  <a:gd name="T34" fmla="*/ 36 w 82"/>
                  <a:gd name="T35" fmla="*/ 16 h 106"/>
                  <a:gd name="T36" fmla="*/ 50 w 82"/>
                  <a:gd name="T37" fmla="*/ 20 h 106"/>
                  <a:gd name="T38" fmla="*/ 42 w 82"/>
                  <a:gd name="T39" fmla="*/ 0 h 106"/>
                  <a:gd name="T40" fmla="*/ 28 w 82"/>
                  <a:gd name="T41" fmla="*/ 4 h 106"/>
                  <a:gd name="T42" fmla="*/ 16 w 82"/>
                  <a:gd name="T43" fmla="*/ 8 h 106"/>
                  <a:gd name="T44" fmla="*/ 0 w 82"/>
                  <a:gd name="T45" fmla="*/ 28 h 106"/>
                  <a:gd name="T46" fmla="*/ 0 w 82"/>
                  <a:gd name="T47" fmla="*/ 32 h 106"/>
                  <a:gd name="T48" fmla="*/ 4 w 82"/>
                  <a:gd name="T49" fmla="*/ 50 h 106"/>
                  <a:gd name="T50" fmla="*/ 10 w 82"/>
                  <a:gd name="T51" fmla="*/ 58 h 106"/>
                  <a:gd name="T52" fmla="*/ 16 w 82"/>
                  <a:gd name="T53" fmla="*/ 64 h 106"/>
                  <a:gd name="T54" fmla="*/ 36 w 82"/>
                  <a:gd name="T55" fmla="*/ 64 h 106"/>
                  <a:gd name="T56" fmla="*/ 50 w 82"/>
                  <a:gd name="T57" fmla="*/ 60 h 106"/>
                  <a:gd name="T58" fmla="*/ 56 w 82"/>
                  <a:gd name="T59" fmla="*/ 60 h 106"/>
                  <a:gd name="T60" fmla="*/ 60 w 82"/>
                  <a:gd name="T61" fmla="*/ 60 h 106"/>
                  <a:gd name="T62" fmla="*/ 64 w 82"/>
                  <a:gd name="T63" fmla="*/ 66 h 106"/>
                  <a:gd name="T64" fmla="*/ 66 w 82"/>
                  <a:gd name="T65" fmla="*/ 72 h 106"/>
                  <a:gd name="T66" fmla="*/ 66 w 82"/>
                  <a:gd name="T67" fmla="*/ 76 h 106"/>
                  <a:gd name="T68" fmla="*/ 58 w 82"/>
                  <a:gd name="T69" fmla="*/ 86 h 106"/>
                  <a:gd name="T70" fmla="*/ 50 w 82"/>
                  <a:gd name="T71" fmla="*/ 88 h 106"/>
                  <a:gd name="T72" fmla="*/ 42 w 82"/>
                  <a:gd name="T73" fmla="*/ 90 h 106"/>
                  <a:gd name="T74" fmla="*/ 26 w 82"/>
                  <a:gd name="T75" fmla="*/ 88 h 106"/>
                  <a:gd name="T76" fmla="*/ 34 w 82"/>
                  <a:gd name="T77" fmla="*/ 106 h 106"/>
                  <a:gd name="T78" fmla="*/ 50 w 82"/>
                  <a:gd name="T79" fmla="*/ 104 h 106"/>
                  <a:gd name="T80" fmla="*/ 64 w 82"/>
                  <a:gd name="T81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" h="106">
                    <a:moveTo>
                      <a:pt x="64" y="98"/>
                    </a:moveTo>
                    <a:lnTo>
                      <a:pt x="64" y="98"/>
                    </a:lnTo>
                    <a:lnTo>
                      <a:pt x="70" y="94"/>
                    </a:lnTo>
                    <a:lnTo>
                      <a:pt x="74" y="90"/>
                    </a:lnTo>
                    <a:lnTo>
                      <a:pt x="78" y="84"/>
                    </a:lnTo>
                    <a:lnTo>
                      <a:pt x="82" y="78"/>
                    </a:lnTo>
                    <a:lnTo>
                      <a:pt x="82" y="78"/>
                    </a:lnTo>
                    <a:lnTo>
                      <a:pt x="82" y="72"/>
                    </a:lnTo>
                    <a:lnTo>
                      <a:pt x="82" y="66"/>
                    </a:lnTo>
                    <a:lnTo>
                      <a:pt x="82" y="60"/>
                    </a:lnTo>
                    <a:lnTo>
                      <a:pt x="78" y="54"/>
                    </a:lnTo>
                    <a:lnTo>
                      <a:pt x="78" y="54"/>
                    </a:lnTo>
                    <a:lnTo>
                      <a:pt x="74" y="46"/>
                    </a:lnTo>
                    <a:lnTo>
                      <a:pt x="74" y="46"/>
                    </a:lnTo>
                    <a:lnTo>
                      <a:pt x="66" y="42"/>
                    </a:lnTo>
                    <a:lnTo>
                      <a:pt x="66" y="42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46" y="40"/>
                    </a:lnTo>
                    <a:lnTo>
                      <a:pt x="46" y="40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6" y="34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8" y="24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30" y="18"/>
                    </a:lnTo>
                    <a:lnTo>
                      <a:pt x="36" y="16"/>
                    </a:lnTo>
                    <a:lnTo>
                      <a:pt x="44" y="16"/>
                    </a:lnTo>
                    <a:lnTo>
                      <a:pt x="50" y="20"/>
                    </a:lnTo>
                    <a:lnTo>
                      <a:pt x="52" y="18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28" y="4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6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10" y="58"/>
                    </a:lnTo>
                    <a:lnTo>
                      <a:pt x="16" y="64"/>
                    </a:lnTo>
                    <a:lnTo>
                      <a:pt x="16" y="64"/>
                    </a:lnTo>
                    <a:lnTo>
                      <a:pt x="26" y="66"/>
                    </a:lnTo>
                    <a:lnTo>
                      <a:pt x="36" y="64"/>
                    </a:lnTo>
                    <a:lnTo>
                      <a:pt x="36" y="64"/>
                    </a:lnTo>
                    <a:lnTo>
                      <a:pt x="50" y="60"/>
                    </a:lnTo>
                    <a:lnTo>
                      <a:pt x="50" y="60"/>
                    </a:lnTo>
                    <a:lnTo>
                      <a:pt x="56" y="60"/>
                    </a:lnTo>
                    <a:lnTo>
                      <a:pt x="60" y="60"/>
                    </a:lnTo>
                    <a:lnTo>
                      <a:pt x="60" y="60"/>
                    </a:lnTo>
                    <a:lnTo>
                      <a:pt x="62" y="62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6" y="72"/>
                    </a:lnTo>
                    <a:lnTo>
                      <a:pt x="66" y="76"/>
                    </a:lnTo>
                    <a:lnTo>
                      <a:pt x="66" y="76"/>
                    </a:lnTo>
                    <a:lnTo>
                      <a:pt x="62" y="82"/>
                    </a:lnTo>
                    <a:lnTo>
                      <a:pt x="58" y="86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2" y="90"/>
                    </a:lnTo>
                    <a:lnTo>
                      <a:pt x="42" y="90"/>
                    </a:lnTo>
                    <a:lnTo>
                      <a:pt x="34" y="90"/>
                    </a:lnTo>
                    <a:lnTo>
                      <a:pt x="26" y="88"/>
                    </a:lnTo>
                    <a:lnTo>
                      <a:pt x="24" y="88"/>
                    </a:lnTo>
                    <a:lnTo>
                      <a:pt x="34" y="106"/>
                    </a:lnTo>
                    <a:lnTo>
                      <a:pt x="34" y="106"/>
                    </a:lnTo>
                    <a:lnTo>
                      <a:pt x="50" y="104"/>
                    </a:lnTo>
                    <a:lnTo>
                      <a:pt x="64" y="98"/>
                    </a:lnTo>
                    <a:lnTo>
                      <a:pt x="64" y="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8" name="Freeform 14"/>
              <p:cNvSpPr>
                <a:spLocks noEditPoints="1"/>
              </p:cNvSpPr>
              <p:nvPr/>
            </p:nvSpPr>
            <p:spPr bwMode="auto">
              <a:xfrm>
                <a:off x="9070975" y="4857344"/>
                <a:ext cx="130175" cy="155575"/>
              </a:xfrm>
              <a:custGeom>
                <a:avLst/>
                <a:gdLst>
                  <a:gd name="T0" fmla="*/ 40 w 82"/>
                  <a:gd name="T1" fmla="*/ 50 h 98"/>
                  <a:gd name="T2" fmla="*/ 54 w 82"/>
                  <a:gd name="T3" fmla="*/ 44 h 98"/>
                  <a:gd name="T4" fmla="*/ 60 w 82"/>
                  <a:gd name="T5" fmla="*/ 48 h 98"/>
                  <a:gd name="T6" fmla="*/ 66 w 82"/>
                  <a:gd name="T7" fmla="*/ 54 h 98"/>
                  <a:gd name="T8" fmla="*/ 68 w 82"/>
                  <a:gd name="T9" fmla="*/ 64 h 98"/>
                  <a:gd name="T10" fmla="*/ 66 w 82"/>
                  <a:gd name="T11" fmla="*/ 70 h 98"/>
                  <a:gd name="T12" fmla="*/ 60 w 82"/>
                  <a:gd name="T13" fmla="*/ 74 h 98"/>
                  <a:gd name="T14" fmla="*/ 52 w 82"/>
                  <a:gd name="T15" fmla="*/ 78 h 98"/>
                  <a:gd name="T16" fmla="*/ 34 w 82"/>
                  <a:gd name="T17" fmla="*/ 52 h 98"/>
                  <a:gd name="T18" fmla="*/ 22 w 82"/>
                  <a:gd name="T19" fmla="*/ 16 h 98"/>
                  <a:gd name="T20" fmla="*/ 32 w 82"/>
                  <a:gd name="T21" fmla="*/ 12 h 98"/>
                  <a:gd name="T22" fmla="*/ 38 w 82"/>
                  <a:gd name="T23" fmla="*/ 14 h 98"/>
                  <a:gd name="T24" fmla="*/ 42 w 82"/>
                  <a:gd name="T25" fmla="*/ 20 h 98"/>
                  <a:gd name="T26" fmla="*/ 44 w 82"/>
                  <a:gd name="T27" fmla="*/ 28 h 98"/>
                  <a:gd name="T28" fmla="*/ 44 w 82"/>
                  <a:gd name="T29" fmla="*/ 30 h 98"/>
                  <a:gd name="T30" fmla="*/ 42 w 82"/>
                  <a:gd name="T31" fmla="*/ 34 h 98"/>
                  <a:gd name="T32" fmla="*/ 28 w 82"/>
                  <a:gd name="T33" fmla="*/ 42 h 98"/>
                  <a:gd name="T34" fmla="*/ 22 w 82"/>
                  <a:gd name="T35" fmla="*/ 16 h 98"/>
                  <a:gd name="T36" fmla="*/ 64 w 82"/>
                  <a:gd name="T37" fmla="*/ 86 h 98"/>
                  <a:gd name="T38" fmla="*/ 78 w 82"/>
                  <a:gd name="T39" fmla="*/ 76 h 98"/>
                  <a:gd name="T40" fmla="*/ 80 w 82"/>
                  <a:gd name="T41" fmla="*/ 70 h 98"/>
                  <a:gd name="T42" fmla="*/ 78 w 82"/>
                  <a:gd name="T43" fmla="*/ 48 h 98"/>
                  <a:gd name="T44" fmla="*/ 74 w 82"/>
                  <a:gd name="T45" fmla="*/ 40 h 98"/>
                  <a:gd name="T46" fmla="*/ 62 w 82"/>
                  <a:gd name="T47" fmla="*/ 34 h 98"/>
                  <a:gd name="T48" fmla="*/ 54 w 82"/>
                  <a:gd name="T49" fmla="*/ 32 h 98"/>
                  <a:gd name="T50" fmla="*/ 56 w 82"/>
                  <a:gd name="T51" fmla="*/ 28 h 98"/>
                  <a:gd name="T52" fmla="*/ 56 w 82"/>
                  <a:gd name="T53" fmla="*/ 16 h 98"/>
                  <a:gd name="T54" fmla="*/ 54 w 82"/>
                  <a:gd name="T55" fmla="*/ 10 h 98"/>
                  <a:gd name="T56" fmla="*/ 42 w 82"/>
                  <a:gd name="T57" fmla="*/ 0 h 98"/>
                  <a:gd name="T58" fmla="*/ 34 w 82"/>
                  <a:gd name="T59" fmla="*/ 0 h 98"/>
                  <a:gd name="T60" fmla="*/ 0 w 82"/>
                  <a:gd name="T61" fmla="*/ 14 h 98"/>
                  <a:gd name="T62" fmla="*/ 64 w 82"/>
                  <a:gd name="T63" fmla="*/ 8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2" h="98">
                    <a:moveTo>
                      <a:pt x="40" y="50"/>
                    </a:moveTo>
                    <a:lnTo>
                      <a:pt x="40" y="50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68" y="66"/>
                    </a:lnTo>
                    <a:lnTo>
                      <a:pt x="66" y="70"/>
                    </a:lnTo>
                    <a:lnTo>
                      <a:pt x="66" y="70"/>
                    </a:lnTo>
                    <a:lnTo>
                      <a:pt x="60" y="74"/>
                    </a:lnTo>
                    <a:lnTo>
                      <a:pt x="60" y="74"/>
                    </a:lnTo>
                    <a:lnTo>
                      <a:pt x="52" y="78"/>
                    </a:lnTo>
                    <a:lnTo>
                      <a:pt x="46" y="80"/>
                    </a:lnTo>
                    <a:lnTo>
                      <a:pt x="34" y="52"/>
                    </a:lnTo>
                    <a:lnTo>
                      <a:pt x="40" y="50"/>
                    </a:lnTo>
                    <a:close/>
                    <a:moveTo>
                      <a:pt x="22" y="16"/>
                    </a:moveTo>
                    <a:lnTo>
                      <a:pt x="22" y="16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4" y="30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34" y="38"/>
                    </a:lnTo>
                    <a:lnTo>
                      <a:pt x="28" y="42"/>
                    </a:lnTo>
                    <a:lnTo>
                      <a:pt x="18" y="20"/>
                    </a:lnTo>
                    <a:lnTo>
                      <a:pt x="22" y="16"/>
                    </a:lnTo>
                    <a:close/>
                    <a:moveTo>
                      <a:pt x="64" y="86"/>
                    </a:moveTo>
                    <a:lnTo>
                      <a:pt x="64" y="86"/>
                    </a:lnTo>
                    <a:lnTo>
                      <a:pt x="76" y="80"/>
                    </a:lnTo>
                    <a:lnTo>
                      <a:pt x="78" y="76"/>
                    </a:lnTo>
                    <a:lnTo>
                      <a:pt x="80" y="70"/>
                    </a:lnTo>
                    <a:lnTo>
                      <a:pt x="80" y="70"/>
                    </a:lnTo>
                    <a:lnTo>
                      <a:pt x="82" y="60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74" y="40"/>
                    </a:lnTo>
                    <a:lnTo>
                      <a:pt x="68" y="36"/>
                    </a:lnTo>
                    <a:lnTo>
                      <a:pt x="62" y="34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56" y="28"/>
                    </a:lnTo>
                    <a:lnTo>
                      <a:pt x="58" y="22"/>
                    </a:lnTo>
                    <a:lnTo>
                      <a:pt x="56" y="16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48" y="4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34" y="0"/>
                    </a:lnTo>
                    <a:lnTo>
                      <a:pt x="20" y="4"/>
                    </a:lnTo>
                    <a:lnTo>
                      <a:pt x="0" y="14"/>
                    </a:lnTo>
                    <a:lnTo>
                      <a:pt x="40" y="98"/>
                    </a:lnTo>
                    <a:lnTo>
                      <a:pt x="64" y="86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9" name="Freeform 15"/>
              <p:cNvSpPr>
                <a:spLocks noEditPoints="1"/>
              </p:cNvSpPr>
              <p:nvPr/>
            </p:nvSpPr>
            <p:spPr bwMode="auto">
              <a:xfrm>
                <a:off x="9194800" y="4806544"/>
                <a:ext cx="136525" cy="168275"/>
              </a:xfrm>
              <a:custGeom>
                <a:avLst/>
                <a:gdLst>
                  <a:gd name="T0" fmla="*/ 24 w 86"/>
                  <a:gd name="T1" fmla="*/ 60 h 106"/>
                  <a:gd name="T2" fmla="*/ 16 w 86"/>
                  <a:gd name="T3" fmla="*/ 22 h 106"/>
                  <a:gd name="T4" fmla="*/ 42 w 86"/>
                  <a:gd name="T5" fmla="*/ 52 h 106"/>
                  <a:gd name="T6" fmla="*/ 24 w 86"/>
                  <a:gd name="T7" fmla="*/ 60 h 106"/>
                  <a:gd name="T8" fmla="*/ 16 w 86"/>
                  <a:gd name="T9" fmla="*/ 0 h 106"/>
                  <a:gd name="T10" fmla="*/ 0 w 86"/>
                  <a:gd name="T11" fmla="*/ 8 h 106"/>
                  <a:gd name="T12" fmla="*/ 18 w 86"/>
                  <a:gd name="T13" fmla="*/ 106 h 106"/>
                  <a:gd name="T14" fmla="*/ 32 w 86"/>
                  <a:gd name="T15" fmla="*/ 98 h 106"/>
                  <a:gd name="T16" fmla="*/ 26 w 86"/>
                  <a:gd name="T17" fmla="*/ 72 h 106"/>
                  <a:gd name="T18" fmla="*/ 52 w 86"/>
                  <a:gd name="T19" fmla="*/ 62 h 106"/>
                  <a:gd name="T20" fmla="*/ 70 w 86"/>
                  <a:gd name="T21" fmla="*/ 82 h 106"/>
                  <a:gd name="T22" fmla="*/ 86 w 86"/>
                  <a:gd name="T23" fmla="*/ 76 h 106"/>
                  <a:gd name="T24" fmla="*/ 16 w 86"/>
                  <a:gd name="T2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6" h="106">
                    <a:moveTo>
                      <a:pt x="24" y="60"/>
                    </a:moveTo>
                    <a:lnTo>
                      <a:pt x="16" y="22"/>
                    </a:lnTo>
                    <a:lnTo>
                      <a:pt x="42" y="52"/>
                    </a:lnTo>
                    <a:lnTo>
                      <a:pt x="24" y="60"/>
                    </a:lnTo>
                    <a:close/>
                    <a:moveTo>
                      <a:pt x="16" y="0"/>
                    </a:moveTo>
                    <a:lnTo>
                      <a:pt x="0" y="8"/>
                    </a:lnTo>
                    <a:lnTo>
                      <a:pt x="18" y="106"/>
                    </a:lnTo>
                    <a:lnTo>
                      <a:pt x="32" y="98"/>
                    </a:lnTo>
                    <a:lnTo>
                      <a:pt x="26" y="72"/>
                    </a:lnTo>
                    <a:lnTo>
                      <a:pt x="52" y="62"/>
                    </a:lnTo>
                    <a:lnTo>
                      <a:pt x="70" y="82"/>
                    </a:lnTo>
                    <a:lnTo>
                      <a:pt x="86" y="7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0" name="Freeform 16"/>
              <p:cNvSpPr>
                <a:spLocks/>
              </p:cNvSpPr>
              <p:nvPr/>
            </p:nvSpPr>
            <p:spPr bwMode="auto">
              <a:xfrm>
                <a:off x="9274175" y="4768444"/>
                <a:ext cx="149225" cy="149225"/>
              </a:xfrm>
              <a:custGeom>
                <a:avLst/>
                <a:gdLst>
                  <a:gd name="T0" fmla="*/ 88 w 94"/>
                  <a:gd name="T1" fmla="*/ 62 h 94"/>
                  <a:gd name="T2" fmla="*/ 54 w 94"/>
                  <a:gd name="T3" fmla="*/ 76 h 94"/>
                  <a:gd name="T4" fmla="*/ 14 w 94"/>
                  <a:gd name="T5" fmla="*/ 0 h 94"/>
                  <a:gd name="T6" fmla="*/ 0 w 94"/>
                  <a:gd name="T7" fmla="*/ 6 h 94"/>
                  <a:gd name="T8" fmla="*/ 46 w 94"/>
                  <a:gd name="T9" fmla="*/ 94 h 94"/>
                  <a:gd name="T10" fmla="*/ 94 w 94"/>
                  <a:gd name="T11" fmla="*/ 74 h 94"/>
                  <a:gd name="T12" fmla="*/ 88 w 94"/>
                  <a:gd name="T13" fmla="*/ 6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94">
                    <a:moveTo>
                      <a:pt x="88" y="62"/>
                    </a:moveTo>
                    <a:lnTo>
                      <a:pt x="54" y="76"/>
                    </a:lnTo>
                    <a:lnTo>
                      <a:pt x="14" y="0"/>
                    </a:lnTo>
                    <a:lnTo>
                      <a:pt x="0" y="6"/>
                    </a:lnTo>
                    <a:lnTo>
                      <a:pt x="46" y="94"/>
                    </a:lnTo>
                    <a:lnTo>
                      <a:pt x="94" y="74"/>
                    </a:lnTo>
                    <a:lnTo>
                      <a:pt x="88" y="62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1" name="Freeform 17"/>
              <p:cNvSpPr>
                <a:spLocks/>
              </p:cNvSpPr>
              <p:nvPr/>
            </p:nvSpPr>
            <p:spPr bwMode="auto">
              <a:xfrm>
                <a:off x="9372600" y="4717644"/>
                <a:ext cx="158750" cy="155575"/>
              </a:xfrm>
              <a:custGeom>
                <a:avLst/>
                <a:gdLst>
                  <a:gd name="T0" fmla="*/ 92 w 100"/>
                  <a:gd name="T1" fmla="*/ 64 h 98"/>
                  <a:gd name="T2" fmla="*/ 56 w 100"/>
                  <a:gd name="T3" fmla="*/ 80 h 98"/>
                  <a:gd name="T4" fmla="*/ 14 w 100"/>
                  <a:gd name="T5" fmla="*/ 0 h 98"/>
                  <a:gd name="T6" fmla="*/ 0 w 100"/>
                  <a:gd name="T7" fmla="*/ 8 h 98"/>
                  <a:gd name="T8" fmla="*/ 48 w 100"/>
                  <a:gd name="T9" fmla="*/ 98 h 98"/>
                  <a:gd name="T10" fmla="*/ 100 w 100"/>
                  <a:gd name="T11" fmla="*/ 76 h 98"/>
                  <a:gd name="T12" fmla="*/ 92 w 100"/>
                  <a:gd name="T13" fmla="*/ 6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98">
                    <a:moveTo>
                      <a:pt x="92" y="64"/>
                    </a:moveTo>
                    <a:lnTo>
                      <a:pt x="56" y="80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48" y="98"/>
                    </a:lnTo>
                    <a:lnTo>
                      <a:pt x="100" y="76"/>
                    </a:lnTo>
                    <a:lnTo>
                      <a:pt x="92" y="6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2" name="グループ化 271"/>
            <p:cNvGrpSpPr/>
            <p:nvPr/>
          </p:nvGrpSpPr>
          <p:grpSpPr>
            <a:xfrm>
              <a:off x="7956285" y="2996269"/>
              <a:ext cx="1307425" cy="1307423"/>
              <a:chOff x="472615" y="2989661"/>
              <a:chExt cx="1307425" cy="1307423"/>
            </a:xfrm>
          </p:grpSpPr>
          <p:sp>
            <p:nvSpPr>
              <p:cNvPr id="273" name="円/楕円 272"/>
              <p:cNvSpPr/>
              <p:nvPr/>
            </p:nvSpPr>
            <p:spPr bwMode="auto">
              <a:xfrm>
                <a:off x="472615" y="2989661"/>
                <a:ext cx="1307425" cy="1307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4" name="円/楕円 273"/>
              <p:cNvSpPr/>
              <p:nvPr/>
            </p:nvSpPr>
            <p:spPr bwMode="auto">
              <a:xfrm>
                <a:off x="541341" y="3257419"/>
                <a:ext cx="947096" cy="947094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5" name="円/楕円 274"/>
              <p:cNvSpPr/>
              <p:nvPr/>
            </p:nvSpPr>
            <p:spPr bwMode="auto">
              <a:xfrm>
                <a:off x="621511" y="3574770"/>
                <a:ext cx="546424" cy="546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78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6044285" y="861234"/>
            <a:ext cx="1565697" cy="1565697"/>
            <a:chOff x="6044285" y="861234"/>
            <a:chExt cx="1565697" cy="1565697"/>
          </a:xfr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</p:grpSpPr>
        <p:sp>
          <p:nvSpPr>
            <p:cNvPr id="92" name="円/楕円 91"/>
            <p:cNvSpPr/>
            <p:nvPr/>
          </p:nvSpPr>
          <p:spPr bwMode="auto">
            <a:xfrm>
              <a:off x="6044285" y="861234"/>
              <a:ext cx="1565697" cy="1565697"/>
            </a:xfrm>
            <a:prstGeom prst="ellipse">
              <a:avLst/>
            </a:prstGeom>
            <a:grpFill/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6301151" y="1054427"/>
              <a:ext cx="413974" cy="1200210"/>
              <a:chOff x="6301151" y="1054427"/>
              <a:chExt cx="413974" cy="1200210"/>
            </a:xfrm>
            <a:grpFill/>
          </p:grpSpPr>
          <p:sp>
            <p:nvSpPr>
              <p:cNvPr id="22" name="フローチャート : 論理積ゲート 21"/>
              <p:cNvSpPr/>
              <p:nvPr/>
            </p:nvSpPr>
            <p:spPr bwMode="auto">
              <a:xfrm>
                <a:off x="6301151" y="1071880"/>
                <a:ext cx="358978" cy="1143000"/>
              </a:xfrm>
              <a:custGeom>
                <a:avLst/>
                <a:gdLst>
                  <a:gd name="connsiteX0" fmla="*/ 0 w 1193455"/>
                  <a:gd name="connsiteY0" fmla="*/ 0 h 1193455"/>
                  <a:gd name="connsiteX1" fmla="*/ 596728 w 1193455"/>
                  <a:gd name="connsiteY1" fmla="*/ 0 h 1193455"/>
                  <a:gd name="connsiteX2" fmla="*/ 1193456 w 1193455"/>
                  <a:gd name="connsiteY2" fmla="*/ 596728 h 1193455"/>
                  <a:gd name="connsiteX3" fmla="*/ 596728 w 1193455"/>
                  <a:gd name="connsiteY3" fmla="*/ 1193456 h 1193455"/>
                  <a:gd name="connsiteX4" fmla="*/ 0 w 1193455"/>
                  <a:gd name="connsiteY4" fmla="*/ 1193455 h 1193455"/>
                  <a:gd name="connsiteX5" fmla="*/ 0 w 1193455"/>
                  <a:gd name="connsiteY5" fmla="*/ 0 h 1193455"/>
                  <a:gd name="connsiteX0" fmla="*/ 0 w 1193456"/>
                  <a:gd name="connsiteY0" fmla="*/ 1193455 h 1284895"/>
                  <a:gd name="connsiteX1" fmla="*/ 0 w 1193456"/>
                  <a:gd name="connsiteY1" fmla="*/ 0 h 1284895"/>
                  <a:gd name="connsiteX2" fmla="*/ 596728 w 1193456"/>
                  <a:gd name="connsiteY2" fmla="*/ 0 h 1284895"/>
                  <a:gd name="connsiteX3" fmla="*/ 1193456 w 1193456"/>
                  <a:gd name="connsiteY3" fmla="*/ 596728 h 1284895"/>
                  <a:gd name="connsiteX4" fmla="*/ 596728 w 1193456"/>
                  <a:gd name="connsiteY4" fmla="*/ 1193456 h 1284895"/>
                  <a:gd name="connsiteX5" fmla="*/ 91440 w 1193456"/>
                  <a:gd name="connsiteY5" fmla="*/ 1284895 h 1284895"/>
                  <a:gd name="connsiteX0" fmla="*/ 0 w 1193456"/>
                  <a:gd name="connsiteY0" fmla="*/ 1193455 h 1193456"/>
                  <a:gd name="connsiteX1" fmla="*/ 0 w 1193456"/>
                  <a:gd name="connsiteY1" fmla="*/ 0 h 1193456"/>
                  <a:gd name="connsiteX2" fmla="*/ 596728 w 1193456"/>
                  <a:gd name="connsiteY2" fmla="*/ 0 h 1193456"/>
                  <a:gd name="connsiteX3" fmla="*/ 1193456 w 1193456"/>
                  <a:gd name="connsiteY3" fmla="*/ 596728 h 1193456"/>
                  <a:gd name="connsiteX4" fmla="*/ 596728 w 1193456"/>
                  <a:gd name="connsiteY4" fmla="*/ 1193456 h 1193456"/>
                  <a:gd name="connsiteX0" fmla="*/ 0 w 1193456"/>
                  <a:gd name="connsiteY0" fmla="*/ 0 h 1193456"/>
                  <a:gd name="connsiteX1" fmla="*/ 596728 w 1193456"/>
                  <a:gd name="connsiteY1" fmla="*/ 0 h 1193456"/>
                  <a:gd name="connsiteX2" fmla="*/ 1193456 w 1193456"/>
                  <a:gd name="connsiteY2" fmla="*/ 596728 h 1193456"/>
                  <a:gd name="connsiteX3" fmla="*/ 596728 w 1193456"/>
                  <a:gd name="connsiteY3" fmla="*/ 1193456 h 1193456"/>
                  <a:gd name="connsiteX0" fmla="*/ 0 w 596728"/>
                  <a:gd name="connsiteY0" fmla="*/ 0 h 1193456"/>
                  <a:gd name="connsiteX1" fmla="*/ 596728 w 596728"/>
                  <a:gd name="connsiteY1" fmla="*/ 596728 h 1193456"/>
                  <a:gd name="connsiteX2" fmla="*/ 0 w 596728"/>
                  <a:gd name="connsiteY2" fmla="*/ 1193456 h 1193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6728" h="1193456">
                    <a:moveTo>
                      <a:pt x="0" y="0"/>
                    </a:moveTo>
                    <a:cubicBezTo>
                      <a:pt x="329564" y="0"/>
                      <a:pt x="596728" y="267164"/>
                      <a:pt x="596728" y="596728"/>
                    </a:cubicBezTo>
                    <a:cubicBezTo>
                      <a:pt x="596728" y="926292"/>
                      <a:pt x="329564" y="1193456"/>
                      <a:pt x="0" y="1193456"/>
                    </a:cubicBez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" name="二等辺三角形 24"/>
              <p:cNvSpPr/>
              <p:nvPr/>
            </p:nvSpPr>
            <p:spPr bwMode="auto">
              <a:xfrm>
                <a:off x="6605121" y="162559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" name="二等辺三角形 24"/>
              <p:cNvSpPr/>
              <p:nvPr/>
            </p:nvSpPr>
            <p:spPr bwMode="auto">
              <a:xfrm rot="21240417">
                <a:off x="6601179" y="1521386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" name="二等辺三角形 24"/>
              <p:cNvSpPr/>
              <p:nvPr/>
            </p:nvSpPr>
            <p:spPr bwMode="auto">
              <a:xfrm rot="20793258">
                <a:off x="6587343" y="142290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" name="二等辺三角形 24"/>
              <p:cNvSpPr/>
              <p:nvPr/>
            </p:nvSpPr>
            <p:spPr bwMode="auto">
              <a:xfrm rot="20464479">
                <a:off x="6556865" y="132003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" name="二等辺三角形 24"/>
              <p:cNvSpPr/>
              <p:nvPr/>
            </p:nvSpPr>
            <p:spPr bwMode="auto">
              <a:xfrm rot="19900474">
                <a:off x="6518764" y="1226691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" name="二等辺三角形 24"/>
              <p:cNvSpPr/>
              <p:nvPr/>
            </p:nvSpPr>
            <p:spPr bwMode="auto">
              <a:xfrm rot="19372540">
                <a:off x="6450379" y="1141180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" name="二等辺三角形 24"/>
              <p:cNvSpPr/>
              <p:nvPr/>
            </p:nvSpPr>
            <p:spPr bwMode="auto">
              <a:xfrm rot="18255554">
                <a:off x="6362748" y="1068788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" name="二等辺三角形 24"/>
              <p:cNvSpPr/>
              <p:nvPr/>
            </p:nvSpPr>
            <p:spPr bwMode="auto">
              <a:xfrm rot="235856">
                <a:off x="6595596" y="175513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" name="二等辺三角形 24"/>
              <p:cNvSpPr/>
              <p:nvPr/>
            </p:nvSpPr>
            <p:spPr bwMode="auto">
              <a:xfrm rot="839334">
                <a:off x="6565115" y="1875153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" name="二等辺三角形 24"/>
              <p:cNvSpPr/>
              <p:nvPr/>
            </p:nvSpPr>
            <p:spPr bwMode="auto">
              <a:xfrm rot="1679384">
                <a:off x="6511775" y="198754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" name="二等辺三角形 24"/>
              <p:cNvSpPr/>
              <p:nvPr/>
            </p:nvSpPr>
            <p:spPr bwMode="auto">
              <a:xfrm rot="2295472">
                <a:off x="6439385" y="2086605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" name="二等辺三角形 24"/>
              <p:cNvSpPr/>
              <p:nvPr/>
            </p:nvSpPr>
            <p:spPr bwMode="auto">
              <a:xfrm rot="3184956">
                <a:off x="6338420" y="2158994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 flipH="1">
              <a:off x="6943788" y="1054427"/>
              <a:ext cx="413974" cy="1200210"/>
              <a:chOff x="6301151" y="1054427"/>
              <a:chExt cx="413974" cy="1200210"/>
            </a:xfrm>
            <a:grpFill/>
          </p:grpSpPr>
          <p:sp>
            <p:nvSpPr>
              <p:cNvPr id="109" name="フローチャート : 論理積ゲート 21"/>
              <p:cNvSpPr/>
              <p:nvPr/>
            </p:nvSpPr>
            <p:spPr bwMode="auto">
              <a:xfrm>
                <a:off x="6301151" y="1071880"/>
                <a:ext cx="358978" cy="1143000"/>
              </a:xfrm>
              <a:custGeom>
                <a:avLst/>
                <a:gdLst>
                  <a:gd name="connsiteX0" fmla="*/ 0 w 1193455"/>
                  <a:gd name="connsiteY0" fmla="*/ 0 h 1193455"/>
                  <a:gd name="connsiteX1" fmla="*/ 596728 w 1193455"/>
                  <a:gd name="connsiteY1" fmla="*/ 0 h 1193455"/>
                  <a:gd name="connsiteX2" fmla="*/ 1193456 w 1193455"/>
                  <a:gd name="connsiteY2" fmla="*/ 596728 h 1193455"/>
                  <a:gd name="connsiteX3" fmla="*/ 596728 w 1193455"/>
                  <a:gd name="connsiteY3" fmla="*/ 1193456 h 1193455"/>
                  <a:gd name="connsiteX4" fmla="*/ 0 w 1193455"/>
                  <a:gd name="connsiteY4" fmla="*/ 1193455 h 1193455"/>
                  <a:gd name="connsiteX5" fmla="*/ 0 w 1193455"/>
                  <a:gd name="connsiteY5" fmla="*/ 0 h 1193455"/>
                  <a:gd name="connsiteX0" fmla="*/ 0 w 1193456"/>
                  <a:gd name="connsiteY0" fmla="*/ 1193455 h 1284895"/>
                  <a:gd name="connsiteX1" fmla="*/ 0 w 1193456"/>
                  <a:gd name="connsiteY1" fmla="*/ 0 h 1284895"/>
                  <a:gd name="connsiteX2" fmla="*/ 596728 w 1193456"/>
                  <a:gd name="connsiteY2" fmla="*/ 0 h 1284895"/>
                  <a:gd name="connsiteX3" fmla="*/ 1193456 w 1193456"/>
                  <a:gd name="connsiteY3" fmla="*/ 596728 h 1284895"/>
                  <a:gd name="connsiteX4" fmla="*/ 596728 w 1193456"/>
                  <a:gd name="connsiteY4" fmla="*/ 1193456 h 1284895"/>
                  <a:gd name="connsiteX5" fmla="*/ 91440 w 1193456"/>
                  <a:gd name="connsiteY5" fmla="*/ 1284895 h 1284895"/>
                  <a:gd name="connsiteX0" fmla="*/ 0 w 1193456"/>
                  <a:gd name="connsiteY0" fmla="*/ 1193455 h 1193456"/>
                  <a:gd name="connsiteX1" fmla="*/ 0 w 1193456"/>
                  <a:gd name="connsiteY1" fmla="*/ 0 h 1193456"/>
                  <a:gd name="connsiteX2" fmla="*/ 596728 w 1193456"/>
                  <a:gd name="connsiteY2" fmla="*/ 0 h 1193456"/>
                  <a:gd name="connsiteX3" fmla="*/ 1193456 w 1193456"/>
                  <a:gd name="connsiteY3" fmla="*/ 596728 h 1193456"/>
                  <a:gd name="connsiteX4" fmla="*/ 596728 w 1193456"/>
                  <a:gd name="connsiteY4" fmla="*/ 1193456 h 1193456"/>
                  <a:gd name="connsiteX0" fmla="*/ 0 w 1193456"/>
                  <a:gd name="connsiteY0" fmla="*/ 0 h 1193456"/>
                  <a:gd name="connsiteX1" fmla="*/ 596728 w 1193456"/>
                  <a:gd name="connsiteY1" fmla="*/ 0 h 1193456"/>
                  <a:gd name="connsiteX2" fmla="*/ 1193456 w 1193456"/>
                  <a:gd name="connsiteY2" fmla="*/ 596728 h 1193456"/>
                  <a:gd name="connsiteX3" fmla="*/ 596728 w 1193456"/>
                  <a:gd name="connsiteY3" fmla="*/ 1193456 h 1193456"/>
                  <a:gd name="connsiteX0" fmla="*/ 0 w 596728"/>
                  <a:gd name="connsiteY0" fmla="*/ 0 h 1193456"/>
                  <a:gd name="connsiteX1" fmla="*/ 596728 w 596728"/>
                  <a:gd name="connsiteY1" fmla="*/ 596728 h 1193456"/>
                  <a:gd name="connsiteX2" fmla="*/ 0 w 596728"/>
                  <a:gd name="connsiteY2" fmla="*/ 1193456 h 1193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6728" h="1193456">
                    <a:moveTo>
                      <a:pt x="0" y="0"/>
                    </a:moveTo>
                    <a:cubicBezTo>
                      <a:pt x="329564" y="0"/>
                      <a:pt x="596728" y="267164"/>
                      <a:pt x="596728" y="596728"/>
                    </a:cubicBezTo>
                    <a:cubicBezTo>
                      <a:pt x="596728" y="926292"/>
                      <a:pt x="329564" y="1193456"/>
                      <a:pt x="0" y="1193456"/>
                    </a:cubicBez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二等辺三角形 24"/>
              <p:cNvSpPr/>
              <p:nvPr/>
            </p:nvSpPr>
            <p:spPr bwMode="auto">
              <a:xfrm>
                <a:off x="6605121" y="162559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" name="二等辺三角形 24"/>
              <p:cNvSpPr/>
              <p:nvPr/>
            </p:nvSpPr>
            <p:spPr bwMode="auto">
              <a:xfrm rot="21240417">
                <a:off x="6601179" y="1521386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二等辺三角形 24"/>
              <p:cNvSpPr/>
              <p:nvPr/>
            </p:nvSpPr>
            <p:spPr bwMode="auto">
              <a:xfrm rot="20793258">
                <a:off x="6587343" y="142290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3" name="二等辺三角形 24"/>
              <p:cNvSpPr/>
              <p:nvPr/>
            </p:nvSpPr>
            <p:spPr bwMode="auto">
              <a:xfrm rot="20464479">
                <a:off x="6556865" y="132003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4" name="二等辺三角形 24"/>
              <p:cNvSpPr/>
              <p:nvPr/>
            </p:nvSpPr>
            <p:spPr bwMode="auto">
              <a:xfrm rot="19900474">
                <a:off x="6518764" y="1226691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二等辺三角形 24"/>
              <p:cNvSpPr/>
              <p:nvPr/>
            </p:nvSpPr>
            <p:spPr bwMode="auto">
              <a:xfrm rot="19372540">
                <a:off x="6450379" y="1141180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二等辺三角形 24"/>
              <p:cNvSpPr/>
              <p:nvPr/>
            </p:nvSpPr>
            <p:spPr bwMode="auto">
              <a:xfrm rot="18255554">
                <a:off x="6362748" y="1068788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7" name="二等辺三角形 24"/>
              <p:cNvSpPr/>
              <p:nvPr/>
            </p:nvSpPr>
            <p:spPr bwMode="auto">
              <a:xfrm rot="235856">
                <a:off x="6595596" y="1755139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二等辺三角形 24"/>
              <p:cNvSpPr/>
              <p:nvPr/>
            </p:nvSpPr>
            <p:spPr bwMode="auto">
              <a:xfrm rot="839334">
                <a:off x="6565115" y="1875153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9" name="二等辺三角形 24"/>
              <p:cNvSpPr/>
              <p:nvPr/>
            </p:nvSpPr>
            <p:spPr bwMode="auto">
              <a:xfrm rot="1679384">
                <a:off x="6511775" y="1987547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0" name="二等辺三角形 24"/>
              <p:cNvSpPr/>
              <p:nvPr/>
            </p:nvSpPr>
            <p:spPr bwMode="auto">
              <a:xfrm rot="2295472">
                <a:off x="6439385" y="2086605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二等辺三角形 24"/>
              <p:cNvSpPr/>
              <p:nvPr/>
            </p:nvSpPr>
            <p:spPr bwMode="auto">
              <a:xfrm rot="3184956">
                <a:off x="6338420" y="2158994"/>
                <a:ext cx="110004" cy="81282"/>
              </a:xfrm>
              <a:custGeom>
                <a:avLst/>
                <a:gdLst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0 w 135015"/>
                  <a:gd name="connsiteY3" fmla="*/ 156200 h 156200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  <a:gd name="connsiteX3" fmla="*/ 57480 w 135015"/>
                  <a:gd name="connsiteY3" fmla="*/ 153596 h 156200"/>
                  <a:gd name="connsiteX4" fmla="*/ 0 w 135015"/>
                  <a:gd name="connsiteY4" fmla="*/ 156200 h 156200"/>
                  <a:gd name="connsiteX0" fmla="*/ 57480 w 148920"/>
                  <a:gd name="connsiteY0" fmla="*/ 153596 h 245036"/>
                  <a:gd name="connsiteX1" fmla="*/ 0 w 148920"/>
                  <a:gd name="connsiteY1" fmla="*/ 156200 h 245036"/>
                  <a:gd name="connsiteX2" fmla="*/ 67508 w 148920"/>
                  <a:gd name="connsiteY2" fmla="*/ 0 h 245036"/>
                  <a:gd name="connsiteX3" fmla="*/ 135015 w 148920"/>
                  <a:gd name="connsiteY3" fmla="*/ 156200 h 245036"/>
                  <a:gd name="connsiteX4" fmla="*/ 148920 w 148920"/>
                  <a:gd name="connsiteY4" fmla="*/ 245036 h 245036"/>
                  <a:gd name="connsiteX0" fmla="*/ 0 w 148920"/>
                  <a:gd name="connsiteY0" fmla="*/ 156200 h 245036"/>
                  <a:gd name="connsiteX1" fmla="*/ 67508 w 148920"/>
                  <a:gd name="connsiteY1" fmla="*/ 0 h 245036"/>
                  <a:gd name="connsiteX2" fmla="*/ 135015 w 148920"/>
                  <a:gd name="connsiteY2" fmla="*/ 156200 h 245036"/>
                  <a:gd name="connsiteX3" fmla="*/ 148920 w 148920"/>
                  <a:gd name="connsiteY3" fmla="*/ 245036 h 245036"/>
                  <a:gd name="connsiteX0" fmla="*/ 0 w 135015"/>
                  <a:gd name="connsiteY0" fmla="*/ 156200 h 156200"/>
                  <a:gd name="connsiteX1" fmla="*/ 67508 w 135015"/>
                  <a:gd name="connsiteY1" fmla="*/ 0 h 156200"/>
                  <a:gd name="connsiteX2" fmla="*/ 135015 w 135015"/>
                  <a:gd name="connsiteY2" fmla="*/ 156200 h 15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015" h="156200">
                    <a:moveTo>
                      <a:pt x="0" y="156200"/>
                    </a:moveTo>
                    <a:lnTo>
                      <a:pt x="67508" y="0"/>
                    </a:lnTo>
                    <a:lnTo>
                      <a:pt x="135015" y="156200"/>
                    </a:lnTo>
                  </a:path>
                </a:pathLst>
              </a:custGeom>
              <a:grpFill/>
              <a:ln w="19050">
                <a:solidFill>
                  <a:srgbClr val="FF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7899400" y="844323"/>
            <a:ext cx="1604010" cy="1604010"/>
            <a:chOff x="8734425" y="3158719"/>
            <a:chExt cx="2343150" cy="2343150"/>
          </a:xfrm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8734425" y="3158719"/>
              <a:ext cx="2343150" cy="2343150"/>
            </a:xfrm>
            <a:custGeom>
              <a:avLst/>
              <a:gdLst>
                <a:gd name="T0" fmla="*/ 162 w 1476"/>
                <a:gd name="T1" fmla="*/ 1200 h 1476"/>
                <a:gd name="T2" fmla="*/ 292 w 1476"/>
                <a:gd name="T3" fmla="*/ 1326 h 1476"/>
                <a:gd name="T4" fmla="*/ 446 w 1476"/>
                <a:gd name="T5" fmla="*/ 1416 h 1476"/>
                <a:gd name="T6" fmla="*/ 614 w 1476"/>
                <a:gd name="T7" fmla="*/ 1466 h 1476"/>
                <a:gd name="T8" fmla="*/ 792 w 1476"/>
                <a:gd name="T9" fmla="*/ 1474 h 1476"/>
                <a:gd name="T10" fmla="*/ 970 w 1476"/>
                <a:gd name="T11" fmla="*/ 1440 h 1476"/>
                <a:gd name="T12" fmla="*/ 1106 w 1476"/>
                <a:gd name="T13" fmla="*/ 1378 h 1476"/>
                <a:gd name="T14" fmla="*/ 1264 w 1476"/>
                <a:gd name="T15" fmla="*/ 1258 h 1476"/>
                <a:gd name="T16" fmla="*/ 1378 w 1476"/>
                <a:gd name="T17" fmla="*/ 1104 h 1476"/>
                <a:gd name="T18" fmla="*/ 1450 w 1476"/>
                <a:gd name="T19" fmla="*/ 930 h 1476"/>
                <a:gd name="T20" fmla="*/ 1410 w 1476"/>
                <a:gd name="T21" fmla="*/ 954 h 1476"/>
                <a:gd name="T22" fmla="*/ 1302 w 1476"/>
                <a:gd name="T23" fmla="*/ 1036 h 1476"/>
                <a:gd name="T24" fmla="*/ 1208 w 1476"/>
                <a:gd name="T25" fmla="*/ 1078 h 1476"/>
                <a:gd name="T26" fmla="*/ 1084 w 1476"/>
                <a:gd name="T27" fmla="*/ 1102 h 1476"/>
                <a:gd name="T28" fmla="*/ 912 w 1476"/>
                <a:gd name="T29" fmla="*/ 1082 h 1476"/>
                <a:gd name="T30" fmla="*/ 754 w 1476"/>
                <a:gd name="T31" fmla="*/ 1008 h 1476"/>
                <a:gd name="T32" fmla="*/ 660 w 1476"/>
                <a:gd name="T33" fmla="*/ 922 h 1476"/>
                <a:gd name="T34" fmla="*/ 598 w 1476"/>
                <a:gd name="T35" fmla="*/ 836 h 1476"/>
                <a:gd name="T36" fmla="*/ 546 w 1476"/>
                <a:gd name="T37" fmla="*/ 714 h 1476"/>
                <a:gd name="T38" fmla="*/ 526 w 1476"/>
                <a:gd name="T39" fmla="*/ 588 h 1476"/>
                <a:gd name="T40" fmla="*/ 556 w 1476"/>
                <a:gd name="T41" fmla="*/ 392 h 1476"/>
                <a:gd name="T42" fmla="*/ 626 w 1476"/>
                <a:gd name="T43" fmla="*/ 260 h 1476"/>
                <a:gd name="T44" fmla="*/ 714 w 1476"/>
                <a:gd name="T45" fmla="*/ 170 h 1476"/>
                <a:gd name="T46" fmla="*/ 808 w 1476"/>
                <a:gd name="T47" fmla="*/ 110 h 1476"/>
                <a:gd name="T48" fmla="*/ 964 w 1476"/>
                <a:gd name="T49" fmla="*/ 62 h 1476"/>
                <a:gd name="T50" fmla="*/ 948 w 1476"/>
                <a:gd name="T51" fmla="*/ 30 h 1476"/>
                <a:gd name="T52" fmla="*/ 742 w 1476"/>
                <a:gd name="T53" fmla="*/ 0 h 1476"/>
                <a:gd name="T54" fmla="*/ 532 w 1476"/>
                <a:gd name="T55" fmla="*/ 28 h 1476"/>
                <a:gd name="T56" fmla="*/ 370 w 1476"/>
                <a:gd name="T57" fmla="*/ 98 h 1476"/>
                <a:gd name="T58" fmla="*/ 222 w 1476"/>
                <a:gd name="T59" fmla="*/ 210 h 1476"/>
                <a:gd name="T60" fmla="*/ 110 w 1476"/>
                <a:gd name="T61" fmla="*/ 350 h 1476"/>
                <a:gd name="T62" fmla="*/ 36 w 1476"/>
                <a:gd name="T63" fmla="*/ 512 h 1476"/>
                <a:gd name="T64" fmla="*/ 2 w 1476"/>
                <a:gd name="T65" fmla="*/ 686 h 1476"/>
                <a:gd name="T66" fmla="*/ 10 w 1476"/>
                <a:gd name="T67" fmla="*/ 864 h 1476"/>
                <a:gd name="T68" fmla="*/ 64 w 1476"/>
                <a:gd name="T69" fmla="*/ 1038 h 1476"/>
                <a:gd name="T70" fmla="*/ 1476 w 1476"/>
                <a:gd name="T71" fmla="*/ 734 h 1476"/>
                <a:gd name="T72" fmla="*/ 1438 w 1476"/>
                <a:gd name="T73" fmla="*/ 504 h 1476"/>
                <a:gd name="T74" fmla="*/ 1356 w 1476"/>
                <a:gd name="T75" fmla="*/ 336 h 1476"/>
                <a:gd name="T76" fmla="*/ 1228 w 1476"/>
                <a:gd name="T77" fmla="*/ 186 h 1476"/>
                <a:gd name="T78" fmla="*/ 1078 w 1476"/>
                <a:gd name="T79" fmla="*/ 118 h 1476"/>
                <a:gd name="T80" fmla="*/ 918 w 1476"/>
                <a:gd name="T81" fmla="*/ 130 h 1476"/>
                <a:gd name="T82" fmla="*/ 806 w 1476"/>
                <a:gd name="T83" fmla="*/ 174 h 1476"/>
                <a:gd name="T84" fmla="*/ 700 w 1476"/>
                <a:gd name="T85" fmla="*/ 260 h 1476"/>
                <a:gd name="T86" fmla="*/ 596 w 1476"/>
                <a:gd name="T87" fmla="*/ 454 h 1476"/>
                <a:gd name="T88" fmla="*/ 594 w 1476"/>
                <a:gd name="T89" fmla="*/ 676 h 1476"/>
                <a:gd name="T90" fmla="*/ 672 w 1476"/>
                <a:gd name="T91" fmla="*/ 848 h 1476"/>
                <a:gd name="T92" fmla="*/ 844 w 1476"/>
                <a:gd name="T93" fmla="*/ 996 h 1476"/>
                <a:gd name="T94" fmla="*/ 1058 w 1476"/>
                <a:gd name="T95" fmla="*/ 1046 h 1476"/>
                <a:gd name="T96" fmla="*/ 1254 w 1476"/>
                <a:gd name="T97" fmla="*/ 998 h 1476"/>
                <a:gd name="T98" fmla="*/ 1374 w 1476"/>
                <a:gd name="T99" fmla="*/ 908 h 1476"/>
                <a:gd name="T100" fmla="*/ 1476 w 1476"/>
                <a:gd name="T101" fmla="*/ 734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76" h="1476">
                  <a:moveTo>
                    <a:pt x="98" y="1106"/>
                  </a:moveTo>
                  <a:lnTo>
                    <a:pt x="98" y="1106"/>
                  </a:lnTo>
                  <a:lnTo>
                    <a:pt x="118" y="1138"/>
                  </a:lnTo>
                  <a:lnTo>
                    <a:pt x="138" y="1170"/>
                  </a:lnTo>
                  <a:lnTo>
                    <a:pt x="162" y="1200"/>
                  </a:lnTo>
                  <a:lnTo>
                    <a:pt x="186" y="1228"/>
                  </a:lnTo>
                  <a:lnTo>
                    <a:pt x="210" y="1254"/>
                  </a:lnTo>
                  <a:lnTo>
                    <a:pt x="236" y="1280"/>
                  </a:lnTo>
                  <a:lnTo>
                    <a:pt x="264" y="1304"/>
                  </a:lnTo>
                  <a:lnTo>
                    <a:pt x="292" y="1326"/>
                  </a:lnTo>
                  <a:lnTo>
                    <a:pt x="320" y="1348"/>
                  </a:lnTo>
                  <a:lnTo>
                    <a:pt x="350" y="1366"/>
                  </a:lnTo>
                  <a:lnTo>
                    <a:pt x="382" y="1384"/>
                  </a:lnTo>
                  <a:lnTo>
                    <a:pt x="414" y="1400"/>
                  </a:lnTo>
                  <a:lnTo>
                    <a:pt x="446" y="1416"/>
                  </a:lnTo>
                  <a:lnTo>
                    <a:pt x="478" y="1430"/>
                  </a:lnTo>
                  <a:lnTo>
                    <a:pt x="512" y="1440"/>
                  </a:lnTo>
                  <a:lnTo>
                    <a:pt x="546" y="1450"/>
                  </a:lnTo>
                  <a:lnTo>
                    <a:pt x="580" y="1460"/>
                  </a:lnTo>
                  <a:lnTo>
                    <a:pt x="614" y="1466"/>
                  </a:lnTo>
                  <a:lnTo>
                    <a:pt x="650" y="1472"/>
                  </a:lnTo>
                  <a:lnTo>
                    <a:pt x="686" y="1474"/>
                  </a:lnTo>
                  <a:lnTo>
                    <a:pt x="720" y="1476"/>
                  </a:lnTo>
                  <a:lnTo>
                    <a:pt x="756" y="1476"/>
                  </a:lnTo>
                  <a:lnTo>
                    <a:pt x="792" y="1474"/>
                  </a:lnTo>
                  <a:lnTo>
                    <a:pt x="828" y="1470"/>
                  </a:lnTo>
                  <a:lnTo>
                    <a:pt x="864" y="1466"/>
                  </a:lnTo>
                  <a:lnTo>
                    <a:pt x="900" y="1458"/>
                  </a:lnTo>
                  <a:lnTo>
                    <a:pt x="934" y="1450"/>
                  </a:lnTo>
                  <a:lnTo>
                    <a:pt x="970" y="1440"/>
                  </a:lnTo>
                  <a:lnTo>
                    <a:pt x="1004" y="1426"/>
                  </a:lnTo>
                  <a:lnTo>
                    <a:pt x="1038" y="1412"/>
                  </a:lnTo>
                  <a:lnTo>
                    <a:pt x="1072" y="1396"/>
                  </a:lnTo>
                  <a:lnTo>
                    <a:pt x="1106" y="1378"/>
                  </a:lnTo>
                  <a:lnTo>
                    <a:pt x="1106" y="1378"/>
                  </a:lnTo>
                  <a:lnTo>
                    <a:pt x="1140" y="1356"/>
                  </a:lnTo>
                  <a:lnTo>
                    <a:pt x="1174" y="1334"/>
                  </a:lnTo>
                  <a:lnTo>
                    <a:pt x="1206" y="1310"/>
                  </a:lnTo>
                  <a:lnTo>
                    <a:pt x="1234" y="1284"/>
                  </a:lnTo>
                  <a:lnTo>
                    <a:pt x="1264" y="1258"/>
                  </a:lnTo>
                  <a:lnTo>
                    <a:pt x="1290" y="1228"/>
                  </a:lnTo>
                  <a:lnTo>
                    <a:pt x="1314" y="1200"/>
                  </a:lnTo>
                  <a:lnTo>
                    <a:pt x="1338" y="1168"/>
                  </a:lnTo>
                  <a:lnTo>
                    <a:pt x="1360" y="1138"/>
                  </a:lnTo>
                  <a:lnTo>
                    <a:pt x="1378" y="1104"/>
                  </a:lnTo>
                  <a:lnTo>
                    <a:pt x="1396" y="1072"/>
                  </a:lnTo>
                  <a:lnTo>
                    <a:pt x="1414" y="1036"/>
                  </a:lnTo>
                  <a:lnTo>
                    <a:pt x="1428" y="1002"/>
                  </a:lnTo>
                  <a:lnTo>
                    <a:pt x="1440" y="966"/>
                  </a:lnTo>
                  <a:lnTo>
                    <a:pt x="1450" y="930"/>
                  </a:lnTo>
                  <a:lnTo>
                    <a:pt x="1460" y="894"/>
                  </a:lnTo>
                  <a:lnTo>
                    <a:pt x="1460" y="894"/>
                  </a:lnTo>
                  <a:lnTo>
                    <a:pt x="1444" y="914"/>
                  </a:lnTo>
                  <a:lnTo>
                    <a:pt x="1428" y="934"/>
                  </a:lnTo>
                  <a:lnTo>
                    <a:pt x="1410" y="954"/>
                  </a:lnTo>
                  <a:lnTo>
                    <a:pt x="1390" y="972"/>
                  </a:lnTo>
                  <a:lnTo>
                    <a:pt x="1370" y="990"/>
                  </a:lnTo>
                  <a:lnTo>
                    <a:pt x="1348" y="1006"/>
                  </a:lnTo>
                  <a:lnTo>
                    <a:pt x="1326" y="1022"/>
                  </a:lnTo>
                  <a:lnTo>
                    <a:pt x="1302" y="1036"/>
                  </a:lnTo>
                  <a:lnTo>
                    <a:pt x="1302" y="1036"/>
                  </a:lnTo>
                  <a:lnTo>
                    <a:pt x="1280" y="1048"/>
                  </a:lnTo>
                  <a:lnTo>
                    <a:pt x="1256" y="1060"/>
                  </a:lnTo>
                  <a:lnTo>
                    <a:pt x="1232" y="1070"/>
                  </a:lnTo>
                  <a:lnTo>
                    <a:pt x="1208" y="1078"/>
                  </a:lnTo>
                  <a:lnTo>
                    <a:pt x="1184" y="1086"/>
                  </a:lnTo>
                  <a:lnTo>
                    <a:pt x="1158" y="1092"/>
                  </a:lnTo>
                  <a:lnTo>
                    <a:pt x="1134" y="1096"/>
                  </a:lnTo>
                  <a:lnTo>
                    <a:pt x="1110" y="1100"/>
                  </a:lnTo>
                  <a:lnTo>
                    <a:pt x="1084" y="1102"/>
                  </a:lnTo>
                  <a:lnTo>
                    <a:pt x="1060" y="1102"/>
                  </a:lnTo>
                  <a:lnTo>
                    <a:pt x="1034" y="1102"/>
                  </a:lnTo>
                  <a:lnTo>
                    <a:pt x="1010" y="1100"/>
                  </a:lnTo>
                  <a:lnTo>
                    <a:pt x="960" y="1094"/>
                  </a:lnTo>
                  <a:lnTo>
                    <a:pt x="912" y="1082"/>
                  </a:lnTo>
                  <a:lnTo>
                    <a:pt x="866" y="1066"/>
                  </a:lnTo>
                  <a:lnTo>
                    <a:pt x="820" y="1046"/>
                  </a:lnTo>
                  <a:lnTo>
                    <a:pt x="798" y="1034"/>
                  </a:lnTo>
                  <a:lnTo>
                    <a:pt x="776" y="1022"/>
                  </a:lnTo>
                  <a:lnTo>
                    <a:pt x="754" y="1008"/>
                  </a:lnTo>
                  <a:lnTo>
                    <a:pt x="734" y="992"/>
                  </a:lnTo>
                  <a:lnTo>
                    <a:pt x="714" y="976"/>
                  </a:lnTo>
                  <a:lnTo>
                    <a:pt x="696" y="960"/>
                  </a:lnTo>
                  <a:lnTo>
                    <a:pt x="676" y="940"/>
                  </a:lnTo>
                  <a:lnTo>
                    <a:pt x="660" y="922"/>
                  </a:lnTo>
                  <a:lnTo>
                    <a:pt x="642" y="902"/>
                  </a:lnTo>
                  <a:lnTo>
                    <a:pt x="626" y="880"/>
                  </a:lnTo>
                  <a:lnTo>
                    <a:pt x="612" y="858"/>
                  </a:lnTo>
                  <a:lnTo>
                    <a:pt x="598" y="836"/>
                  </a:lnTo>
                  <a:lnTo>
                    <a:pt x="598" y="836"/>
                  </a:lnTo>
                  <a:lnTo>
                    <a:pt x="584" y="812"/>
                  </a:lnTo>
                  <a:lnTo>
                    <a:pt x="572" y="788"/>
                  </a:lnTo>
                  <a:lnTo>
                    <a:pt x="562" y="762"/>
                  </a:lnTo>
                  <a:lnTo>
                    <a:pt x="554" y="738"/>
                  </a:lnTo>
                  <a:lnTo>
                    <a:pt x="546" y="714"/>
                  </a:lnTo>
                  <a:lnTo>
                    <a:pt x="540" y="688"/>
                  </a:lnTo>
                  <a:lnTo>
                    <a:pt x="534" y="664"/>
                  </a:lnTo>
                  <a:lnTo>
                    <a:pt x="530" y="638"/>
                  </a:lnTo>
                  <a:lnTo>
                    <a:pt x="528" y="612"/>
                  </a:lnTo>
                  <a:lnTo>
                    <a:pt x="526" y="588"/>
                  </a:lnTo>
                  <a:lnTo>
                    <a:pt x="526" y="562"/>
                  </a:lnTo>
                  <a:lnTo>
                    <a:pt x="526" y="538"/>
                  </a:lnTo>
                  <a:lnTo>
                    <a:pt x="532" y="488"/>
                  </a:lnTo>
                  <a:lnTo>
                    <a:pt x="542" y="438"/>
                  </a:lnTo>
                  <a:lnTo>
                    <a:pt x="556" y="392"/>
                  </a:lnTo>
                  <a:lnTo>
                    <a:pt x="576" y="346"/>
                  </a:lnTo>
                  <a:lnTo>
                    <a:pt x="586" y="324"/>
                  </a:lnTo>
                  <a:lnTo>
                    <a:pt x="600" y="302"/>
                  </a:lnTo>
                  <a:lnTo>
                    <a:pt x="612" y="280"/>
                  </a:lnTo>
                  <a:lnTo>
                    <a:pt x="626" y="260"/>
                  </a:lnTo>
                  <a:lnTo>
                    <a:pt x="642" y="240"/>
                  </a:lnTo>
                  <a:lnTo>
                    <a:pt x="658" y="222"/>
                  </a:lnTo>
                  <a:lnTo>
                    <a:pt x="676" y="204"/>
                  </a:lnTo>
                  <a:lnTo>
                    <a:pt x="694" y="186"/>
                  </a:lnTo>
                  <a:lnTo>
                    <a:pt x="714" y="170"/>
                  </a:lnTo>
                  <a:lnTo>
                    <a:pt x="734" y="154"/>
                  </a:lnTo>
                  <a:lnTo>
                    <a:pt x="756" y="138"/>
                  </a:lnTo>
                  <a:lnTo>
                    <a:pt x="778" y="126"/>
                  </a:lnTo>
                  <a:lnTo>
                    <a:pt x="778" y="126"/>
                  </a:lnTo>
                  <a:lnTo>
                    <a:pt x="808" y="110"/>
                  </a:lnTo>
                  <a:lnTo>
                    <a:pt x="838" y="96"/>
                  </a:lnTo>
                  <a:lnTo>
                    <a:pt x="870" y="84"/>
                  </a:lnTo>
                  <a:lnTo>
                    <a:pt x="900" y="76"/>
                  </a:lnTo>
                  <a:lnTo>
                    <a:pt x="932" y="68"/>
                  </a:lnTo>
                  <a:lnTo>
                    <a:pt x="964" y="62"/>
                  </a:lnTo>
                  <a:lnTo>
                    <a:pt x="996" y="60"/>
                  </a:lnTo>
                  <a:lnTo>
                    <a:pt x="1026" y="58"/>
                  </a:lnTo>
                  <a:lnTo>
                    <a:pt x="1026" y="58"/>
                  </a:lnTo>
                  <a:lnTo>
                    <a:pt x="988" y="44"/>
                  </a:lnTo>
                  <a:lnTo>
                    <a:pt x="948" y="30"/>
                  </a:lnTo>
                  <a:lnTo>
                    <a:pt x="908" y="20"/>
                  </a:lnTo>
                  <a:lnTo>
                    <a:pt x="866" y="12"/>
                  </a:lnTo>
                  <a:lnTo>
                    <a:pt x="826" y="4"/>
                  </a:lnTo>
                  <a:lnTo>
                    <a:pt x="784" y="2"/>
                  </a:lnTo>
                  <a:lnTo>
                    <a:pt x="742" y="0"/>
                  </a:lnTo>
                  <a:lnTo>
                    <a:pt x="700" y="0"/>
                  </a:lnTo>
                  <a:lnTo>
                    <a:pt x="658" y="4"/>
                  </a:lnTo>
                  <a:lnTo>
                    <a:pt x="616" y="10"/>
                  </a:lnTo>
                  <a:lnTo>
                    <a:pt x="574" y="18"/>
                  </a:lnTo>
                  <a:lnTo>
                    <a:pt x="532" y="28"/>
                  </a:lnTo>
                  <a:lnTo>
                    <a:pt x="490" y="42"/>
                  </a:lnTo>
                  <a:lnTo>
                    <a:pt x="450" y="58"/>
                  </a:lnTo>
                  <a:lnTo>
                    <a:pt x="410" y="76"/>
                  </a:lnTo>
                  <a:lnTo>
                    <a:pt x="370" y="98"/>
                  </a:lnTo>
                  <a:lnTo>
                    <a:pt x="370" y="98"/>
                  </a:lnTo>
                  <a:lnTo>
                    <a:pt x="338" y="118"/>
                  </a:lnTo>
                  <a:lnTo>
                    <a:pt x="306" y="138"/>
                  </a:lnTo>
                  <a:lnTo>
                    <a:pt x="276" y="162"/>
                  </a:lnTo>
                  <a:lnTo>
                    <a:pt x="248" y="186"/>
                  </a:lnTo>
                  <a:lnTo>
                    <a:pt x="222" y="210"/>
                  </a:lnTo>
                  <a:lnTo>
                    <a:pt x="196" y="236"/>
                  </a:lnTo>
                  <a:lnTo>
                    <a:pt x="172" y="264"/>
                  </a:lnTo>
                  <a:lnTo>
                    <a:pt x="150" y="292"/>
                  </a:lnTo>
                  <a:lnTo>
                    <a:pt x="128" y="320"/>
                  </a:lnTo>
                  <a:lnTo>
                    <a:pt x="110" y="350"/>
                  </a:lnTo>
                  <a:lnTo>
                    <a:pt x="92" y="382"/>
                  </a:lnTo>
                  <a:lnTo>
                    <a:pt x="76" y="414"/>
                  </a:lnTo>
                  <a:lnTo>
                    <a:pt x="60" y="446"/>
                  </a:lnTo>
                  <a:lnTo>
                    <a:pt x="46" y="478"/>
                  </a:lnTo>
                  <a:lnTo>
                    <a:pt x="36" y="512"/>
                  </a:lnTo>
                  <a:lnTo>
                    <a:pt x="26" y="546"/>
                  </a:lnTo>
                  <a:lnTo>
                    <a:pt x="16" y="580"/>
                  </a:lnTo>
                  <a:lnTo>
                    <a:pt x="10" y="614"/>
                  </a:lnTo>
                  <a:lnTo>
                    <a:pt x="4" y="650"/>
                  </a:lnTo>
                  <a:lnTo>
                    <a:pt x="2" y="686"/>
                  </a:lnTo>
                  <a:lnTo>
                    <a:pt x="0" y="720"/>
                  </a:lnTo>
                  <a:lnTo>
                    <a:pt x="0" y="756"/>
                  </a:lnTo>
                  <a:lnTo>
                    <a:pt x="2" y="792"/>
                  </a:lnTo>
                  <a:lnTo>
                    <a:pt x="6" y="828"/>
                  </a:lnTo>
                  <a:lnTo>
                    <a:pt x="10" y="864"/>
                  </a:lnTo>
                  <a:lnTo>
                    <a:pt x="18" y="900"/>
                  </a:lnTo>
                  <a:lnTo>
                    <a:pt x="26" y="934"/>
                  </a:lnTo>
                  <a:lnTo>
                    <a:pt x="36" y="970"/>
                  </a:lnTo>
                  <a:lnTo>
                    <a:pt x="50" y="1004"/>
                  </a:lnTo>
                  <a:lnTo>
                    <a:pt x="64" y="1038"/>
                  </a:lnTo>
                  <a:lnTo>
                    <a:pt x="80" y="1072"/>
                  </a:lnTo>
                  <a:lnTo>
                    <a:pt x="98" y="1106"/>
                  </a:lnTo>
                  <a:lnTo>
                    <a:pt x="98" y="1106"/>
                  </a:lnTo>
                  <a:close/>
                  <a:moveTo>
                    <a:pt x="1476" y="734"/>
                  </a:moveTo>
                  <a:lnTo>
                    <a:pt x="1476" y="734"/>
                  </a:lnTo>
                  <a:lnTo>
                    <a:pt x="1474" y="688"/>
                  </a:lnTo>
                  <a:lnTo>
                    <a:pt x="1470" y="642"/>
                  </a:lnTo>
                  <a:lnTo>
                    <a:pt x="1462" y="596"/>
                  </a:lnTo>
                  <a:lnTo>
                    <a:pt x="1452" y="548"/>
                  </a:lnTo>
                  <a:lnTo>
                    <a:pt x="1438" y="504"/>
                  </a:lnTo>
                  <a:lnTo>
                    <a:pt x="1422" y="458"/>
                  </a:lnTo>
                  <a:lnTo>
                    <a:pt x="1402" y="414"/>
                  </a:lnTo>
                  <a:lnTo>
                    <a:pt x="1378" y="370"/>
                  </a:lnTo>
                  <a:lnTo>
                    <a:pt x="1378" y="370"/>
                  </a:lnTo>
                  <a:lnTo>
                    <a:pt x="1356" y="336"/>
                  </a:lnTo>
                  <a:lnTo>
                    <a:pt x="1334" y="302"/>
                  </a:lnTo>
                  <a:lnTo>
                    <a:pt x="1310" y="270"/>
                  </a:lnTo>
                  <a:lnTo>
                    <a:pt x="1284" y="240"/>
                  </a:lnTo>
                  <a:lnTo>
                    <a:pt x="1256" y="212"/>
                  </a:lnTo>
                  <a:lnTo>
                    <a:pt x="1228" y="186"/>
                  </a:lnTo>
                  <a:lnTo>
                    <a:pt x="1198" y="160"/>
                  </a:lnTo>
                  <a:lnTo>
                    <a:pt x="1168" y="138"/>
                  </a:lnTo>
                  <a:lnTo>
                    <a:pt x="1168" y="138"/>
                  </a:lnTo>
                  <a:lnTo>
                    <a:pt x="1122" y="126"/>
                  </a:lnTo>
                  <a:lnTo>
                    <a:pt x="1078" y="118"/>
                  </a:lnTo>
                  <a:lnTo>
                    <a:pt x="1032" y="116"/>
                  </a:lnTo>
                  <a:lnTo>
                    <a:pt x="986" y="118"/>
                  </a:lnTo>
                  <a:lnTo>
                    <a:pt x="962" y="120"/>
                  </a:lnTo>
                  <a:lnTo>
                    <a:pt x="940" y="124"/>
                  </a:lnTo>
                  <a:lnTo>
                    <a:pt x="918" y="130"/>
                  </a:lnTo>
                  <a:lnTo>
                    <a:pt x="894" y="136"/>
                  </a:lnTo>
                  <a:lnTo>
                    <a:pt x="872" y="144"/>
                  </a:lnTo>
                  <a:lnTo>
                    <a:pt x="850" y="152"/>
                  </a:lnTo>
                  <a:lnTo>
                    <a:pt x="828" y="162"/>
                  </a:lnTo>
                  <a:lnTo>
                    <a:pt x="806" y="174"/>
                  </a:lnTo>
                  <a:lnTo>
                    <a:pt x="806" y="174"/>
                  </a:lnTo>
                  <a:lnTo>
                    <a:pt x="786" y="186"/>
                  </a:lnTo>
                  <a:lnTo>
                    <a:pt x="768" y="200"/>
                  </a:lnTo>
                  <a:lnTo>
                    <a:pt x="732" y="228"/>
                  </a:lnTo>
                  <a:lnTo>
                    <a:pt x="700" y="260"/>
                  </a:lnTo>
                  <a:lnTo>
                    <a:pt x="672" y="294"/>
                  </a:lnTo>
                  <a:lnTo>
                    <a:pt x="648" y="332"/>
                  </a:lnTo>
                  <a:lnTo>
                    <a:pt x="626" y="370"/>
                  </a:lnTo>
                  <a:lnTo>
                    <a:pt x="610" y="412"/>
                  </a:lnTo>
                  <a:lnTo>
                    <a:pt x="596" y="454"/>
                  </a:lnTo>
                  <a:lnTo>
                    <a:pt x="588" y="496"/>
                  </a:lnTo>
                  <a:lnTo>
                    <a:pt x="584" y="542"/>
                  </a:lnTo>
                  <a:lnTo>
                    <a:pt x="582" y="586"/>
                  </a:lnTo>
                  <a:lnTo>
                    <a:pt x="586" y="632"/>
                  </a:lnTo>
                  <a:lnTo>
                    <a:pt x="594" y="676"/>
                  </a:lnTo>
                  <a:lnTo>
                    <a:pt x="608" y="720"/>
                  </a:lnTo>
                  <a:lnTo>
                    <a:pt x="624" y="764"/>
                  </a:lnTo>
                  <a:lnTo>
                    <a:pt x="646" y="806"/>
                  </a:lnTo>
                  <a:lnTo>
                    <a:pt x="646" y="806"/>
                  </a:lnTo>
                  <a:lnTo>
                    <a:pt x="672" y="848"/>
                  </a:lnTo>
                  <a:lnTo>
                    <a:pt x="702" y="884"/>
                  </a:lnTo>
                  <a:lnTo>
                    <a:pt x="734" y="918"/>
                  </a:lnTo>
                  <a:lnTo>
                    <a:pt x="768" y="948"/>
                  </a:lnTo>
                  <a:lnTo>
                    <a:pt x="806" y="974"/>
                  </a:lnTo>
                  <a:lnTo>
                    <a:pt x="844" y="996"/>
                  </a:lnTo>
                  <a:lnTo>
                    <a:pt x="886" y="1014"/>
                  </a:lnTo>
                  <a:lnTo>
                    <a:pt x="928" y="1028"/>
                  </a:lnTo>
                  <a:lnTo>
                    <a:pt x="970" y="1038"/>
                  </a:lnTo>
                  <a:lnTo>
                    <a:pt x="1014" y="1044"/>
                  </a:lnTo>
                  <a:lnTo>
                    <a:pt x="1058" y="1046"/>
                  </a:lnTo>
                  <a:lnTo>
                    <a:pt x="1102" y="1042"/>
                  </a:lnTo>
                  <a:lnTo>
                    <a:pt x="1146" y="1036"/>
                  </a:lnTo>
                  <a:lnTo>
                    <a:pt x="1190" y="1024"/>
                  </a:lnTo>
                  <a:lnTo>
                    <a:pt x="1232" y="1008"/>
                  </a:lnTo>
                  <a:lnTo>
                    <a:pt x="1254" y="998"/>
                  </a:lnTo>
                  <a:lnTo>
                    <a:pt x="1274" y="986"/>
                  </a:lnTo>
                  <a:lnTo>
                    <a:pt x="1274" y="986"/>
                  </a:lnTo>
                  <a:lnTo>
                    <a:pt x="1310" y="964"/>
                  </a:lnTo>
                  <a:lnTo>
                    <a:pt x="1344" y="938"/>
                  </a:lnTo>
                  <a:lnTo>
                    <a:pt x="1374" y="908"/>
                  </a:lnTo>
                  <a:lnTo>
                    <a:pt x="1400" y="878"/>
                  </a:lnTo>
                  <a:lnTo>
                    <a:pt x="1424" y="844"/>
                  </a:lnTo>
                  <a:lnTo>
                    <a:pt x="1444" y="810"/>
                  </a:lnTo>
                  <a:lnTo>
                    <a:pt x="1462" y="772"/>
                  </a:lnTo>
                  <a:lnTo>
                    <a:pt x="1476" y="734"/>
                  </a:lnTo>
                  <a:lnTo>
                    <a:pt x="1476" y="734"/>
                  </a:lnTo>
                  <a:close/>
                </a:path>
              </a:pathLst>
            </a:custGeom>
            <a:gradFill>
              <a:gsLst>
                <a:gs pos="18000">
                  <a:srgbClr val="FFFF00"/>
                </a:gs>
                <a:gs pos="0">
                  <a:srgbClr val="FFC000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</a:gra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9569453" y="3242688"/>
              <a:ext cx="1477819" cy="1665457"/>
            </a:xfrm>
            <a:custGeom>
              <a:avLst/>
              <a:gdLst>
                <a:gd name="T0" fmla="*/ 896 w 914"/>
                <a:gd name="T1" fmla="*/ 854 h 1038"/>
                <a:gd name="T2" fmla="*/ 914 w 914"/>
                <a:gd name="T3" fmla="*/ 754 h 1038"/>
                <a:gd name="T4" fmla="*/ 882 w 914"/>
                <a:gd name="T5" fmla="*/ 802 h 1038"/>
                <a:gd name="T6" fmla="*/ 822 w 914"/>
                <a:gd name="T7" fmla="*/ 868 h 1038"/>
                <a:gd name="T8" fmla="*/ 748 w 914"/>
                <a:gd name="T9" fmla="*/ 922 h 1038"/>
                <a:gd name="T10" fmla="*/ 706 w 914"/>
                <a:gd name="T11" fmla="*/ 944 h 1038"/>
                <a:gd name="T12" fmla="*/ 576 w 914"/>
                <a:gd name="T13" fmla="*/ 978 h 1038"/>
                <a:gd name="T14" fmla="*/ 444 w 914"/>
                <a:gd name="T15" fmla="*/ 974 h 1038"/>
                <a:gd name="T16" fmla="*/ 318 w 914"/>
                <a:gd name="T17" fmla="*/ 932 h 1038"/>
                <a:gd name="T18" fmla="*/ 208 w 914"/>
                <a:gd name="T19" fmla="*/ 854 h 1038"/>
                <a:gd name="T20" fmla="*/ 120 w 914"/>
                <a:gd name="T21" fmla="*/ 742 h 1038"/>
                <a:gd name="T22" fmla="*/ 82 w 914"/>
                <a:gd name="T23" fmla="*/ 656 h 1038"/>
                <a:gd name="T24" fmla="*/ 56 w 914"/>
                <a:gd name="T25" fmla="*/ 522 h 1038"/>
                <a:gd name="T26" fmla="*/ 70 w 914"/>
                <a:gd name="T27" fmla="*/ 390 h 1038"/>
                <a:gd name="T28" fmla="*/ 122 w 914"/>
                <a:gd name="T29" fmla="*/ 268 h 1038"/>
                <a:gd name="T30" fmla="*/ 206 w 914"/>
                <a:gd name="T31" fmla="*/ 164 h 1038"/>
                <a:gd name="T32" fmla="*/ 280 w 914"/>
                <a:gd name="T33" fmla="*/ 110 h 1038"/>
                <a:gd name="T34" fmla="*/ 346 w 914"/>
                <a:gd name="T35" fmla="*/ 80 h 1038"/>
                <a:gd name="T36" fmla="*/ 448 w 914"/>
                <a:gd name="T37" fmla="*/ 54 h 1038"/>
                <a:gd name="T38" fmla="*/ 552 w 914"/>
                <a:gd name="T39" fmla="*/ 54 h 1038"/>
                <a:gd name="T40" fmla="*/ 490 w 914"/>
                <a:gd name="T41" fmla="*/ 24 h 1038"/>
                <a:gd name="T42" fmla="*/ 426 w 914"/>
                <a:gd name="T43" fmla="*/ 0 h 1038"/>
                <a:gd name="T44" fmla="*/ 294 w 914"/>
                <a:gd name="T45" fmla="*/ 40 h 1038"/>
                <a:gd name="T46" fmla="*/ 230 w 914"/>
                <a:gd name="T47" fmla="*/ 74 h 1038"/>
                <a:gd name="T48" fmla="*/ 168 w 914"/>
                <a:gd name="T49" fmla="*/ 122 h 1038"/>
                <a:gd name="T50" fmla="*/ 116 w 914"/>
                <a:gd name="T51" fmla="*/ 176 h 1038"/>
                <a:gd name="T52" fmla="*/ 74 w 914"/>
                <a:gd name="T53" fmla="*/ 238 h 1038"/>
                <a:gd name="T54" fmla="*/ 30 w 914"/>
                <a:gd name="T55" fmla="*/ 328 h 1038"/>
                <a:gd name="T56" fmla="*/ 0 w 914"/>
                <a:gd name="T57" fmla="*/ 474 h 1038"/>
                <a:gd name="T58" fmla="*/ 2 w 914"/>
                <a:gd name="T59" fmla="*/ 548 h 1038"/>
                <a:gd name="T60" fmla="*/ 14 w 914"/>
                <a:gd name="T61" fmla="*/ 624 h 1038"/>
                <a:gd name="T62" fmla="*/ 36 w 914"/>
                <a:gd name="T63" fmla="*/ 698 h 1038"/>
                <a:gd name="T64" fmla="*/ 72 w 914"/>
                <a:gd name="T65" fmla="*/ 772 h 1038"/>
                <a:gd name="T66" fmla="*/ 100 w 914"/>
                <a:gd name="T67" fmla="*/ 816 h 1038"/>
                <a:gd name="T68" fmla="*/ 150 w 914"/>
                <a:gd name="T69" fmla="*/ 876 h 1038"/>
                <a:gd name="T70" fmla="*/ 208 w 914"/>
                <a:gd name="T71" fmla="*/ 928 h 1038"/>
                <a:gd name="T72" fmla="*/ 272 w 914"/>
                <a:gd name="T73" fmla="*/ 970 h 1038"/>
                <a:gd name="T74" fmla="*/ 386 w 914"/>
                <a:gd name="T75" fmla="*/ 1018 h 1038"/>
                <a:gd name="T76" fmla="*/ 508 w 914"/>
                <a:gd name="T77" fmla="*/ 1038 h 1038"/>
                <a:gd name="T78" fmla="*/ 584 w 914"/>
                <a:gd name="T79" fmla="*/ 1036 h 1038"/>
                <a:gd name="T80" fmla="*/ 658 w 914"/>
                <a:gd name="T81" fmla="*/ 1022 h 1038"/>
                <a:gd name="T82" fmla="*/ 730 w 914"/>
                <a:gd name="T83" fmla="*/ 996 h 1038"/>
                <a:gd name="T84" fmla="*/ 776 w 914"/>
                <a:gd name="T85" fmla="*/ 972 h 1038"/>
                <a:gd name="T86" fmla="*/ 862 w 914"/>
                <a:gd name="T87" fmla="*/ 910 h 1038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5011 w 10000"/>
                <a:gd name="connsiteY64" fmla="*/ 246 h 10130"/>
                <a:gd name="connsiteX65" fmla="*/ 4661 w 10000"/>
                <a:gd name="connsiteY65" fmla="*/ 130 h 10130"/>
                <a:gd name="connsiteX66" fmla="*/ 4661 w 10000"/>
                <a:gd name="connsiteY66" fmla="*/ 130 h 10130"/>
                <a:gd name="connsiteX67" fmla="*/ 4179 w 10000"/>
                <a:gd name="connsiteY67" fmla="*/ 226 h 10130"/>
                <a:gd name="connsiteX68" fmla="*/ 3698 w 10000"/>
                <a:gd name="connsiteY68" fmla="*/ 342 h 10130"/>
                <a:gd name="connsiteX69" fmla="*/ 3217 w 10000"/>
                <a:gd name="connsiteY69" fmla="*/ 515 h 10130"/>
                <a:gd name="connsiteX70" fmla="*/ 2757 w 10000"/>
                <a:gd name="connsiteY70" fmla="*/ 727 h 10130"/>
                <a:gd name="connsiteX71" fmla="*/ 2757 w 10000"/>
                <a:gd name="connsiteY71" fmla="*/ 727 h 10130"/>
                <a:gd name="connsiteX72" fmla="*/ 2516 w 10000"/>
                <a:gd name="connsiteY72" fmla="*/ 843 h 10130"/>
                <a:gd name="connsiteX73" fmla="*/ 2276 w 10000"/>
                <a:gd name="connsiteY73" fmla="*/ 997 h 10130"/>
                <a:gd name="connsiteX74" fmla="*/ 2057 w 10000"/>
                <a:gd name="connsiteY74" fmla="*/ 1151 h 10130"/>
                <a:gd name="connsiteX75" fmla="*/ 1838 w 10000"/>
                <a:gd name="connsiteY75" fmla="*/ 1305 h 10130"/>
                <a:gd name="connsiteX76" fmla="*/ 1641 w 10000"/>
                <a:gd name="connsiteY76" fmla="*/ 1479 h 10130"/>
                <a:gd name="connsiteX77" fmla="*/ 1444 w 10000"/>
                <a:gd name="connsiteY77" fmla="*/ 1652 h 10130"/>
                <a:gd name="connsiteX78" fmla="*/ 1269 w 10000"/>
                <a:gd name="connsiteY78" fmla="*/ 1826 h 10130"/>
                <a:gd name="connsiteX79" fmla="*/ 1094 w 10000"/>
                <a:gd name="connsiteY79" fmla="*/ 2018 h 10130"/>
                <a:gd name="connsiteX80" fmla="*/ 941 w 10000"/>
                <a:gd name="connsiteY80" fmla="*/ 2211 h 10130"/>
                <a:gd name="connsiteX81" fmla="*/ 810 w 10000"/>
                <a:gd name="connsiteY81" fmla="*/ 2423 h 10130"/>
                <a:gd name="connsiteX82" fmla="*/ 656 w 10000"/>
                <a:gd name="connsiteY82" fmla="*/ 2635 h 10130"/>
                <a:gd name="connsiteX83" fmla="*/ 547 w 10000"/>
                <a:gd name="connsiteY83" fmla="*/ 2847 h 10130"/>
                <a:gd name="connsiteX84" fmla="*/ 328 w 10000"/>
                <a:gd name="connsiteY84" fmla="*/ 3290 h 10130"/>
                <a:gd name="connsiteX85" fmla="*/ 175 w 10000"/>
                <a:gd name="connsiteY85" fmla="*/ 3733 h 10130"/>
                <a:gd name="connsiteX86" fmla="*/ 66 w 10000"/>
                <a:gd name="connsiteY86" fmla="*/ 4215 h 10130"/>
                <a:gd name="connsiteX87" fmla="*/ 0 w 10000"/>
                <a:gd name="connsiteY87" fmla="*/ 4696 h 10130"/>
                <a:gd name="connsiteX88" fmla="*/ 0 w 10000"/>
                <a:gd name="connsiteY88" fmla="*/ 4928 h 10130"/>
                <a:gd name="connsiteX89" fmla="*/ 0 w 10000"/>
                <a:gd name="connsiteY89" fmla="*/ 5178 h 10130"/>
                <a:gd name="connsiteX90" fmla="*/ 22 w 10000"/>
                <a:gd name="connsiteY90" fmla="*/ 5409 h 10130"/>
                <a:gd name="connsiteX91" fmla="*/ 44 w 10000"/>
                <a:gd name="connsiteY91" fmla="*/ 5660 h 10130"/>
                <a:gd name="connsiteX92" fmla="*/ 88 w 10000"/>
                <a:gd name="connsiteY92" fmla="*/ 5910 h 10130"/>
                <a:gd name="connsiteX93" fmla="*/ 153 w 10000"/>
                <a:gd name="connsiteY93" fmla="*/ 6142 h 10130"/>
                <a:gd name="connsiteX94" fmla="*/ 219 w 10000"/>
                <a:gd name="connsiteY94" fmla="*/ 6392 h 10130"/>
                <a:gd name="connsiteX95" fmla="*/ 306 w 10000"/>
                <a:gd name="connsiteY95" fmla="*/ 6623 h 10130"/>
                <a:gd name="connsiteX96" fmla="*/ 394 w 10000"/>
                <a:gd name="connsiteY96" fmla="*/ 6854 h 10130"/>
                <a:gd name="connsiteX97" fmla="*/ 503 w 10000"/>
                <a:gd name="connsiteY97" fmla="*/ 7105 h 10130"/>
                <a:gd name="connsiteX98" fmla="*/ 635 w 10000"/>
                <a:gd name="connsiteY98" fmla="*/ 7336 h 10130"/>
                <a:gd name="connsiteX99" fmla="*/ 788 w 10000"/>
                <a:gd name="connsiteY99" fmla="*/ 7567 h 10130"/>
                <a:gd name="connsiteX100" fmla="*/ 788 w 10000"/>
                <a:gd name="connsiteY100" fmla="*/ 7567 h 10130"/>
                <a:gd name="connsiteX101" fmla="*/ 941 w 10000"/>
                <a:gd name="connsiteY101" fmla="*/ 7779 h 10130"/>
                <a:gd name="connsiteX102" fmla="*/ 1094 w 10000"/>
                <a:gd name="connsiteY102" fmla="*/ 7991 h 10130"/>
                <a:gd name="connsiteX103" fmla="*/ 1269 w 10000"/>
                <a:gd name="connsiteY103" fmla="*/ 8203 h 10130"/>
                <a:gd name="connsiteX104" fmla="*/ 1466 w 10000"/>
                <a:gd name="connsiteY104" fmla="*/ 8396 h 10130"/>
                <a:gd name="connsiteX105" fmla="*/ 1641 w 10000"/>
                <a:gd name="connsiteY105" fmla="*/ 8569 h 10130"/>
                <a:gd name="connsiteX106" fmla="*/ 1860 w 10000"/>
                <a:gd name="connsiteY106" fmla="*/ 8762 h 10130"/>
                <a:gd name="connsiteX107" fmla="*/ 2057 w 10000"/>
                <a:gd name="connsiteY107" fmla="*/ 8916 h 10130"/>
                <a:gd name="connsiteX108" fmla="*/ 2276 w 10000"/>
                <a:gd name="connsiteY108" fmla="*/ 9070 h 10130"/>
                <a:gd name="connsiteX109" fmla="*/ 2495 w 10000"/>
                <a:gd name="connsiteY109" fmla="*/ 9224 h 10130"/>
                <a:gd name="connsiteX110" fmla="*/ 2735 w 10000"/>
                <a:gd name="connsiteY110" fmla="*/ 9359 h 10130"/>
                <a:gd name="connsiteX111" fmla="*/ 2976 w 10000"/>
                <a:gd name="connsiteY111" fmla="*/ 9475 h 10130"/>
                <a:gd name="connsiteX112" fmla="*/ 3217 w 10000"/>
                <a:gd name="connsiteY112" fmla="*/ 9591 h 10130"/>
                <a:gd name="connsiteX113" fmla="*/ 3720 w 10000"/>
                <a:gd name="connsiteY113" fmla="*/ 9783 h 10130"/>
                <a:gd name="connsiteX114" fmla="*/ 4223 w 10000"/>
                <a:gd name="connsiteY114" fmla="*/ 9937 h 10130"/>
                <a:gd name="connsiteX115" fmla="*/ 4748 w 10000"/>
                <a:gd name="connsiteY115" fmla="*/ 10053 h 10130"/>
                <a:gd name="connsiteX116" fmla="*/ 5295 w 10000"/>
                <a:gd name="connsiteY116" fmla="*/ 10111 h 10130"/>
                <a:gd name="connsiteX117" fmla="*/ 5558 w 10000"/>
                <a:gd name="connsiteY117" fmla="*/ 10130 h 10130"/>
                <a:gd name="connsiteX118" fmla="*/ 5842 w 10000"/>
                <a:gd name="connsiteY118" fmla="*/ 10130 h 10130"/>
                <a:gd name="connsiteX119" fmla="*/ 6105 w 10000"/>
                <a:gd name="connsiteY119" fmla="*/ 10130 h 10130"/>
                <a:gd name="connsiteX120" fmla="*/ 6389 w 10000"/>
                <a:gd name="connsiteY120" fmla="*/ 10111 h 10130"/>
                <a:gd name="connsiteX121" fmla="*/ 6652 w 10000"/>
                <a:gd name="connsiteY121" fmla="*/ 10072 h 10130"/>
                <a:gd name="connsiteX122" fmla="*/ 6915 w 10000"/>
                <a:gd name="connsiteY122" fmla="*/ 10034 h 10130"/>
                <a:gd name="connsiteX123" fmla="*/ 7199 w 10000"/>
                <a:gd name="connsiteY123" fmla="*/ 9976 h 10130"/>
                <a:gd name="connsiteX124" fmla="*/ 7462 w 10000"/>
                <a:gd name="connsiteY124" fmla="*/ 9899 h 10130"/>
                <a:gd name="connsiteX125" fmla="*/ 7724 w 10000"/>
                <a:gd name="connsiteY125" fmla="*/ 9822 h 10130"/>
                <a:gd name="connsiteX126" fmla="*/ 7987 w 10000"/>
                <a:gd name="connsiteY126" fmla="*/ 9725 h 10130"/>
                <a:gd name="connsiteX127" fmla="*/ 8249 w 10000"/>
                <a:gd name="connsiteY127" fmla="*/ 9610 h 10130"/>
                <a:gd name="connsiteX128" fmla="*/ 8490 w 10000"/>
                <a:gd name="connsiteY128" fmla="*/ 9494 h 10130"/>
                <a:gd name="connsiteX129" fmla="*/ 8490 w 10000"/>
                <a:gd name="connsiteY129" fmla="*/ 9494 h 10130"/>
                <a:gd name="connsiteX130" fmla="*/ 8818 w 10000"/>
                <a:gd name="connsiteY130" fmla="*/ 9321 h 10130"/>
                <a:gd name="connsiteX131" fmla="*/ 9125 w 10000"/>
                <a:gd name="connsiteY131" fmla="*/ 9109 h 10130"/>
                <a:gd name="connsiteX132" fmla="*/ 9431 w 10000"/>
                <a:gd name="connsiteY132" fmla="*/ 8897 h 10130"/>
                <a:gd name="connsiteX133" fmla="*/ 9694 w 10000"/>
                <a:gd name="connsiteY133" fmla="*/ 8666 h 10130"/>
                <a:gd name="connsiteX134" fmla="*/ 9694 w 10000"/>
                <a:gd name="connsiteY134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5037 w 10000"/>
                <a:gd name="connsiteY64" fmla="*/ 88 h 10130"/>
                <a:gd name="connsiteX65" fmla="*/ 4661 w 10000"/>
                <a:gd name="connsiteY65" fmla="*/ 130 h 10130"/>
                <a:gd name="connsiteX66" fmla="*/ 4661 w 10000"/>
                <a:gd name="connsiteY66" fmla="*/ 130 h 10130"/>
                <a:gd name="connsiteX67" fmla="*/ 4179 w 10000"/>
                <a:gd name="connsiteY67" fmla="*/ 226 h 10130"/>
                <a:gd name="connsiteX68" fmla="*/ 3698 w 10000"/>
                <a:gd name="connsiteY68" fmla="*/ 342 h 10130"/>
                <a:gd name="connsiteX69" fmla="*/ 3217 w 10000"/>
                <a:gd name="connsiteY69" fmla="*/ 515 h 10130"/>
                <a:gd name="connsiteX70" fmla="*/ 2757 w 10000"/>
                <a:gd name="connsiteY70" fmla="*/ 727 h 10130"/>
                <a:gd name="connsiteX71" fmla="*/ 2757 w 10000"/>
                <a:gd name="connsiteY71" fmla="*/ 727 h 10130"/>
                <a:gd name="connsiteX72" fmla="*/ 2516 w 10000"/>
                <a:gd name="connsiteY72" fmla="*/ 843 h 10130"/>
                <a:gd name="connsiteX73" fmla="*/ 2276 w 10000"/>
                <a:gd name="connsiteY73" fmla="*/ 997 h 10130"/>
                <a:gd name="connsiteX74" fmla="*/ 2057 w 10000"/>
                <a:gd name="connsiteY74" fmla="*/ 1151 h 10130"/>
                <a:gd name="connsiteX75" fmla="*/ 1838 w 10000"/>
                <a:gd name="connsiteY75" fmla="*/ 1305 h 10130"/>
                <a:gd name="connsiteX76" fmla="*/ 1641 w 10000"/>
                <a:gd name="connsiteY76" fmla="*/ 1479 h 10130"/>
                <a:gd name="connsiteX77" fmla="*/ 1444 w 10000"/>
                <a:gd name="connsiteY77" fmla="*/ 1652 h 10130"/>
                <a:gd name="connsiteX78" fmla="*/ 1269 w 10000"/>
                <a:gd name="connsiteY78" fmla="*/ 1826 h 10130"/>
                <a:gd name="connsiteX79" fmla="*/ 1094 w 10000"/>
                <a:gd name="connsiteY79" fmla="*/ 2018 h 10130"/>
                <a:gd name="connsiteX80" fmla="*/ 941 w 10000"/>
                <a:gd name="connsiteY80" fmla="*/ 2211 h 10130"/>
                <a:gd name="connsiteX81" fmla="*/ 810 w 10000"/>
                <a:gd name="connsiteY81" fmla="*/ 2423 h 10130"/>
                <a:gd name="connsiteX82" fmla="*/ 656 w 10000"/>
                <a:gd name="connsiteY82" fmla="*/ 2635 h 10130"/>
                <a:gd name="connsiteX83" fmla="*/ 547 w 10000"/>
                <a:gd name="connsiteY83" fmla="*/ 2847 h 10130"/>
                <a:gd name="connsiteX84" fmla="*/ 328 w 10000"/>
                <a:gd name="connsiteY84" fmla="*/ 3290 h 10130"/>
                <a:gd name="connsiteX85" fmla="*/ 175 w 10000"/>
                <a:gd name="connsiteY85" fmla="*/ 3733 h 10130"/>
                <a:gd name="connsiteX86" fmla="*/ 66 w 10000"/>
                <a:gd name="connsiteY86" fmla="*/ 4215 h 10130"/>
                <a:gd name="connsiteX87" fmla="*/ 0 w 10000"/>
                <a:gd name="connsiteY87" fmla="*/ 4696 h 10130"/>
                <a:gd name="connsiteX88" fmla="*/ 0 w 10000"/>
                <a:gd name="connsiteY88" fmla="*/ 4928 h 10130"/>
                <a:gd name="connsiteX89" fmla="*/ 0 w 10000"/>
                <a:gd name="connsiteY89" fmla="*/ 5178 h 10130"/>
                <a:gd name="connsiteX90" fmla="*/ 22 w 10000"/>
                <a:gd name="connsiteY90" fmla="*/ 5409 h 10130"/>
                <a:gd name="connsiteX91" fmla="*/ 44 w 10000"/>
                <a:gd name="connsiteY91" fmla="*/ 5660 h 10130"/>
                <a:gd name="connsiteX92" fmla="*/ 88 w 10000"/>
                <a:gd name="connsiteY92" fmla="*/ 5910 h 10130"/>
                <a:gd name="connsiteX93" fmla="*/ 153 w 10000"/>
                <a:gd name="connsiteY93" fmla="*/ 6142 h 10130"/>
                <a:gd name="connsiteX94" fmla="*/ 219 w 10000"/>
                <a:gd name="connsiteY94" fmla="*/ 6392 h 10130"/>
                <a:gd name="connsiteX95" fmla="*/ 306 w 10000"/>
                <a:gd name="connsiteY95" fmla="*/ 6623 h 10130"/>
                <a:gd name="connsiteX96" fmla="*/ 394 w 10000"/>
                <a:gd name="connsiteY96" fmla="*/ 6854 h 10130"/>
                <a:gd name="connsiteX97" fmla="*/ 503 w 10000"/>
                <a:gd name="connsiteY97" fmla="*/ 7105 h 10130"/>
                <a:gd name="connsiteX98" fmla="*/ 635 w 10000"/>
                <a:gd name="connsiteY98" fmla="*/ 7336 h 10130"/>
                <a:gd name="connsiteX99" fmla="*/ 788 w 10000"/>
                <a:gd name="connsiteY99" fmla="*/ 7567 h 10130"/>
                <a:gd name="connsiteX100" fmla="*/ 788 w 10000"/>
                <a:gd name="connsiteY100" fmla="*/ 7567 h 10130"/>
                <a:gd name="connsiteX101" fmla="*/ 941 w 10000"/>
                <a:gd name="connsiteY101" fmla="*/ 7779 h 10130"/>
                <a:gd name="connsiteX102" fmla="*/ 1094 w 10000"/>
                <a:gd name="connsiteY102" fmla="*/ 7991 h 10130"/>
                <a:gd name="connsiteX103" fmla="*/ 1269 w 10000"/>
                <a:gd name="connsiteY103" fmla="*/ 8203 h 10130"/>
                <a:gd name="connsiteX104" fmla="*/ 1466 w 10000"/>
                <a:gd name="connsiteY104" fmla="*/ 8396 h 10130"/>
                <a:gd name="connsiteX105" fmla="*/ 1641 w 10000"/>
                <a:gd name="connsiteY105" fmla="*/ 8569 h 10130"/>
                <a:gd name="connsiteX106" fmla="*/ 1860 w 10000"/>
                <a:gd name="connsiteY106" fmla="*/ 8762 h 10130"/>
                <a:gd name="connsiteX107" fmla="*/ 2057 w 10000"/>
                <a:gd name="connsiteY107" fmla="*/ 8916 h 10130"/>
                <a:gd name="connsiteX108" fmla="*/ 2276 w 10000"/>
                <a:gd name="connsiteY108" fmla="*/ 9070 h 10130"/>
                <a:gd name="connsiteX109" fmla="*/ 2495 w 10000"/>
                <a:gd name="connsiteY109" fmla="*/ 9224 h 10130"/>
                <a:gd name="connsiteX110" fmla="*/ 2735 w 10000"/>
                <a:gd name="connsiteY110" fmla="*/ 9359 h 10130"/>
                <a:gd name="connsiteX111" fmla="*/ 2976 w 10000"/>
                <a:gd name="connsiteY111" fmla="*/ 9475 h 10130"/>
                <a:gd name="connsiteX112" fmla="*/ 3217 w 10000"/>
                <a:gd name="connsiteY112" fmla="*/ 9591 h 10130"/>
                <a:gd name="connsiteX113" fmla="*/ 3720 w 10000"/>
                <a:gd name="connsiteY113" fmla="*/ 9783 h 10130"/>
                <a:gd name="connsiteX114" fmla="*/ 4223 w 10000"/>
                <a:gd name="connsiteY114" fmla="*/ 9937 h 10130"/>
                <a:gd name="connsiteX115" fmla="*/ 4748 w 10000"/>
                <a:gd name="connsiteY115" fmla="*/ 10053 h 10130"/>
                <a:gd name="connsiteX116" fmla="*/ 5295 w 10000"/>
                <a:gd name="connsiteY116" fmla="*/ 10111 h 10130"/>
                <a:gd name="connsiteX117" fmla="*/ 5558 w 10000"/>
                <a:gd name="connsiteY117" fmla="*/ 10130 h 10130"/>
                <a:gd name="connsiteX118" fmla="*/ 5842 w 10000"/>
                <a:gd name="connsiteY118" fmla="*/ 10130 h 10130"/>
                <a:gd name="connsiteX119" fmla="*/ 6105 w 10000"/>
                <a:gd name="connsiteY119" fmla="*/ 10130 h 10130"/>
                <a:gd name="connsiteX120" fmla="*/ 6389 w 10000"/>
                <a:gd name="connsiteY120" fmla="*/ 10111 h 10130"/>
                <a:gd name="connsiteX121" fmla="*/ 6652 w 10000"/>
                <a:gd name="connsiteY121" fmla="*/ 10072 h 10130"/>
                <a:gd name="connsiteX122" fmla="*/ 6915 w 10000"/>
                <a:gd name="connsiteY122" fmla="*/ 10034 h 10130"/>
                <a:gd name="connsiteX123" fmla="*/ 7199 w 10000"/>
                <a:gd name="connsiteY123" fmla="*/ 9976 h 10130"/>
                <a:gd name="connsiteX124" fmla="*/ 7462 w 10000"/>
                <a:gd name="connsiteY124" fmla="*/ 9899 h 10130"/>
                <a:gd name="connsiteX125" fmla="*/ 7724 w 10000"/>
                <a:gd name="connsiteY125" fmla="*/ 9822 h 10130"/>
                <a:gd name="connsiteX126" fmla="*/ 7987 w 10000"/>
                <a:gd name="connsiteY126" fmla="*/ 9725 h 10130"/>
                <a:gd name="connsiteX127" fmla="*/ 8249 w 10000"/>
                <a:gd name="connsiteY127" fmla="*/ 9610 h 10130"/>
                <a:gd name="connsiteX128" fmla="*/ 8490 w 10000"/>
                <a:gd name="connsiteY128" fmla="*/ 9494 h 10130"/>
                <a:gd name="connsiteX129" fmla="*/ 8490 w 10000"/>
                <a:gd name="connsiteY129" fmla="*/ 9494 h 10130"/>
                <a:gd name="connsiteX130" fmla="*/ 8818 w 10000"/>
                <a:gd name="connsiteY130" fmla="*/ 9321 h 10130"/>
                <a:gd name="connsiteX131" fmla="*/ 9125 w 10000"/>
                <a:gd name="connsiteY131" fmla="*/ 9109 h 10130"/>
                <a:gd name="connsiteX132" fmla="*/ 9431 w 10000"/>
                <a:gd name="connsiteY132" fmla="*/ 8897 h 10130"/>
                <a:gd name="connsiteX133" fmla="*/ 9694 w 10000"/>
                <a:gd name="connsiteY133" fmla="*/ 8666 h 10130"/>
                <a:gd name="connsiteX134" fmla="*/ 9694 w 10000"/>
                <a:gd name="connsiteY134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4661 w 10000"/>
                <a:gd name="connsiteY64" fmla="*/ 130 h 10130"/>
                <a:gd name="connsiteX65" fmla="*/ 4661 w 10000"/>
                <a:gd name="connsiteY65" fmla="*/ 130 h 10130"/>
                <a:gd name="connsiteX66" fmla="*/ 4179 w 10000"/>
                <a:gd name="connsiteY66" fmla="*/ 226 h 10130"/>
                <a:gd name="connsiteX67" fmla="*/ 3698 w 10000"/>
                <a:gd name="connsiteY67" fmla="*/ 342 h 10130"/>
                <a:gd name="connsiteX68" fmla="*/ 3217 w 10000"/>
                <a:gd name="connsiteY68" fmla="*/ 515 h 10130"/>
                <a:gd name="connsiteX69" fmla="*/ 2757 w 10000"/>
                <a:gd name="connsiteY69" fmla="*/ 727 h 10130"/>
                <a:gd name="connsiteX70" fmla="*/ 2757 w 10000"/>
                <a:gd name="connsiteY70" fmla="*/ 727 h 10130"/>
                <a:gd name="connsiteX71" fmla="*/ 2516 w 10000"/>
                <a:gd name="connsiteY71" fmla="*/ 843 h 10130"/>
                <a:gd name="connsiteX72" fmla="*/ 2276 w 10000"/>
                <a:gd name="connsiteY72" fmla="*/ 997 h 10130"/>
                <a:gd name="connsiteX73" fmla="*/ 2057 w 10000"/>
                <a:gd name="connsiteY73" fmla="*/ 1151 h 10130"/>
                <a:gd name="connsiteX74" fmla="*/ 1838 w 10000"/>
                <a:gd name="connsiteY74" fmla="*/ 1305 h 10130"/>
                <a:gd name="connsiteX75" fmla="*/ 1641 w 10000"/>
                <a:gd name="connsiteY75" fmla="*/ 1479 h 10130"/>
                <a:gd name="connsiteX76" fmla="*/ 1444 w 10000"/>
                <a:gd name="connsiteY76" fmla="*/ 1652 h 10130"/>
                <a:gd name="connsiteX77" fmla="*/ 1269 w 10000"/>
                <a:gd name="connsiteY77" fmla="*/ 1826 h 10130"/>
                <a:gd name="connsiteX78" fmla="*/ 1094 w 10000"/>
                <a:gd name="connsiteY78" fmla="*/ 2018 h 10130"/>
                <a:gd name="connsiteX79" fmla="*/ 941 w 10000"/>
                <a:gd name="connsiteY79" fmla="*/ 2211 h 10130"/>
                <a:gd name="connsiteX80" fmla="*/ 810 w 10000"/>
                <a:gd name="connsiteY80" fmla="*/ 2423 h 10130"/>
                <a:gd name="connsiteX81" fmla="*/ 656 w 10000"/>
                <a:gd name="connsiteY81" fmla="*/ 2635 h 10130"/>
                <a:gd name="connsiteX82" fmla="*/ 547 w 10000"/>
                <a:gd name="connsiteY82" fmla="*/ 2847 h 10130"/>
                <a:gd name="connsiteX83" fmla="*/ 328 w 10000"/>
                <a:gd name="connsiteY83" fmla="*/ 3290 h 10130"/>
                <a:gd name="connsiteX84" fmla="*/ 175 w 10000"/>
                <a:gd name="connsiteY84" fmla="*/ 3733 h 10130"/>
                <a:gd name="connsiteX85" fmla="*/ 66 w 10000"/>
                <a:gd name="connsiteY85" fmla="*/ 4215 h 10130"/>
                <a:gd name="connsiteX86" fmla="*/ 0 w 10000"/>
                <a:gd name="connsiteY86" fmla="*/ 4696 h 10130"/>
                <a:gd name="connsiteX87" fmla="*/ 0 w 10000"/>
                <a:gd name="connsiteY87" fmla="*/ 4928 h 10130"/>
                <a:gd name="connsiteX88" fmla="*/ 0 w 10000"/>
                <a:gd name="connsiteY88" fmla="*/ 5178 h 10130"/>
                <a:gd name="connsiteX89" fmla="*/ 22 w 10000"/>
                <a:gd name="connsiteY89" fmla="*/ 5409 h 10130"/>
                <a:gd name="connsiteX90" fmla="*/ 44 w 10000"/>
                <a:gd name="connsiteY90" fmla="*/ 5660 h 10130"/>
                <a:gd name="connsiteX91" fmla="*/ 88 w 10000"/>
                <a:gd name="connsiteY91" fmla="*/ 5910 h 10130"/>
                <a:gd name="connsiteX92" fmla="*/ 153 w 10000"/>
                <a:gd name="connsiteY92" fmla="*/ 6142 h 10130"/>
                <a:gd name="connsiteX93" fmla="*/ 219 w 10000"/>
                <a:gd name="connsiteY93" fmla="*/ 6392 h 10130"/>
                <a:gd name="connsiteX94" fmla="*/ 306 w 10000"/>
                <a:gd name="connsiteY94" fmla="*/ 6623 h 10130"/>
                <a:gd name="connsiteX95" fmla="*/ 394 w 10000"/>
                <a:gd name="connsiteY95" fmla="*/ 6854 h 10130"/>
                <a:gd name="connsiteX96" fmla="*/ 503 w 10000"/>
                <a:gd name="connsiteY96" fmla="*/ 7105 h 10130"/>
                <a:gd name="connsiteX97" fmla="*/ 635 w 10000"/>
                <a:gd name="connsiteY97" fmla="*/ 7336 h 10130"/>
                <a:gd name="connsiteX98" fmla="*/ 788 w 10000"/>
                <a:gd name="connsiteY98" fmla="*/ 7567 h 10130"/>
                <a:gd name="connsiteX99" fmla="*/ 788 w 10000"/>
                <a:gd name="connsiteY99" fmla="*/ 7567 h 10130"/>
                <a:gd name="connsiteX100" fmla="*/ 941 w 10000"/>
                <a:gd name="connsiteY100" fmla="*/ 7779 h 10130"/>
                <a:gd name="connsiteX101" fmla="*/ 1094 w 10000"/>
                <a:gd name="connsiteY101" fmla="*/ 7991 h 10130"/>
                <a:gd name="connsiteX102" fmla="*/ 1269 w 10000"/>
                <a:gd name="connsiteY102" fmla="*/ 8203 h 10130"/>
                <a:gd name="connsiteX103" fmla="*/ 1466 w 10000"/>
                <a:gd name="connsiteY103" fmla="*/ 8396 h 10130"/>
                <a:gd name="connsiteX104" fmla="*/ 1641 w 10000"/>
                <a:gd name="connsiteY104" fmla="*/ 8569 h 10130"/>
                <a:gd name="connsiteX105" fmla="*/ 1860 w 10000"/>
                <a:gd name="connsiteY105" fmla="*/ 8762 h 10130"/>
                <a:gd name="connsiteX106" fmla="*/ 2057 w 10000"/>
                <a:gd name="connsiteY106" fmla="*/ 8916 h 10130"/>
                <a:gd name="connsiteX107" fmla="*/ 2276 w 10000"/>
                <a:gd name="connsiteY107" fmla="*/ 9070 h 10130"/>
                <a:gd name="connsiteX108" fmla="*/ 2495 w 10000"/>
                <a:gd name="connsiteY108" fmla="*/ 9224 h 10130"/>
                <a:gd name="connsiteX109" fmla="*/ 2735 w 10000"/>
                <a:gd name="connsiteY109" fmla="*/ 9359 h 10130"/>
                <a:gd name="connsiteX110" fmla="*/ 2976 w 10000"/>
                <a:gd name="connsiteY110" fmla="*/ 9475 h 10130"/>
                <a:gd name="connsiteX111" fmla="*/ 3217 w 10000"/>
                <a:gd name="connsiteY111" fmla="*/ 9591 h 10130"/>
                <a:gd name="connsiteX112" fmla="*/ 3720 w 10000"/>
                <a:gd name="connsiteY112" fmla="*/ 9783 h 10130"/>
                <a:gd name="connsiteX113" fmla="*/ 4223 w 10000"/>
                <a:gd name="connsiteY113" fmla="*/ 9937 h 10130"/>
                <a:gd name="connsiteX114" fmla="*/ 4748 w 10000"/>
                <a:gd name="connsiteY114" fmla="*/ 10053 h 10130"/>
                <a:gd name="connsiteX115" fmla="*/ 5295 w 10000"/>
                <a:gd name="connsiteY115" fmla="*/ 10111 h 10130"/>
                <a:gd name="connsiteX116" fmla="*/ 5558 w 10000"/>
                <a:gd name="connsiteY116" fmla="*/ 10130 h 10130"/>
                <a:gd name="connsiteX117" fmla="*/ 5842 w 10000"/>
                <a:gd name="connsiteY117" fmla="*/ 10130 h 10130"/>
                <a:gd name="connsiteX118" fmla="*/ 6105 w 10000"/>
                <a:gd name="connsiteY118" fmla="*/ 10130 h 10130"/>
                <a:gd name="connsiteX119" fmla="*/ 6389 w 10000"/>
                <a:gd name="connsiteY119" fmla="*/ 10111 h 10130"/>
                <a:gd name="connsiteX120" fmla="*/ 6652 w 10000"/>
                <a:gd name="connsiteY120" fmla="*/ 10072 h 10130"/>
                <a:gd name="connsiteX121" fmla="*/ 6915 w 10000"/>
                <a:gd name="connsiteY121" fmla="*/ 10034 h 10130"/>
                <a:gd name="connsiteX122" fmla="*/ 7199 w 10000"/>
                <a:gd name="connsiteY122" fmla="*/ 9976 h 10130"/>
                <a:gd name="connsiteX123" fmla="*/ 7462 w 10000"/>
                <a:gd name="connsiteY123" fmla="*/ 9899 h 10130"/>
                <a:gd name="connsiteX124" fmla="*/ 7724 w 10000"/>
                <a:gd name="connsiteY124" fmla="*/ 9822 h 10130"/>
                <a:gd name="connsiteX125" fmla="*/ 7987 w 10000"/>
                <a:gd name="connsiteY125" fmla="*/ 9725 h 10130"/>
                <a:gd name="connsiteX126" fmla="*/ 8249 w 10000"/>
                <a:gd name="connsiteY126" fmla="*/ 9610 h 10130"/>
                <a:gd name="connsiteX127" fmla="*/ 8490 w 10000"/>
                <a:gd name="connsiteY127" fmla="*/ 9494 h 10130"/>
                <a:gd name="connsiteX128" fmla="*/ 8490 w 10000"/>
                <a:gd name="connsiteY128" fmla="*/ 9494 h 10130"/>
                <a:gd name="connsiteX129" fmla="*/ 8818 w 10000"/>
                <a:gd name="connsiteY129" fmla="*/ 9321 h 10130"/>
                <a:gd name="connsiteX130" fmla="*/ 9125 w 10000"/>
                <a:gd name="connsiteY130" fmla="*/ 9109 h 10130"/>
                <a:gd name="connsiteX131" fmla="*/ 9431 w 10000"/>
                <a:gd name="connsiteY131" fmla="*/ 8897 h 10130"/>
                <a:gd name="connsiteX132" fmla="*/ 9694 w 10000"/>
                <a:gd name="connsiteY132" fmla="*/ 8666 h 10130"/>
                <a:gd name="connsiteX133" fmla="*/ 9694 w 10000"/>
                <a:gd name="connsiteY133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727 w 10000"/>
                <a:gd name="connsiteY63" fmla="*/ 247 h 10130"/>
                <a:gd name="connsiteX64" fmla="*/ 5343 w 10000"/>
                <a:gd name="connsiteY64" fmla="*/ 0 h 10130"/>
                <a:gd name="connsiteX65" fmla="*/ 4661 w 10000"/>
                <a:gd name="connsiteY65" fmla="*/ 130 h 10130"/>
                <a:gd name="connsiteX66" fmla="*/ 4661 w 10000"/>
                <a:gd name="connsiteY66" fmla="*/ 130 h 10130"/>
                <a:gd name="connsiteX67" fmla="*/ 4179 w 10000"/>
                <a:gd name="connsiteY67" fmla="*/ 226 h 10130"/>
                <a:gd name="connsiteX68" fmla="*/ 3698 w 10000"/>
                <a:gd name="connsiteY68" fmla="*/ 342 h 10130"/>
                <a:gd name="connsiteX69" fmla="*/ 3217 w 10000"/>
                <a:gd name="connsiteY69" fmla="*/ 515 h 10130"/>
                <a:gd name="connsiteX70" fmla="*/ 2757 w 10000"/>
                <a:gd name="connsiteY70" fmla="*/ 727 h 10130"/>
                <a:gd name="connsiteX71" fmla="*/ 2757 w 10000"/>
                <a:gd name="connsiteY71" fmla="*/ 727 h 10130"/>
                <a:gd name="connsiteX72" fmla="*/ 2516 w 10000"/>
                <a:gd name="connsiteY72" fmla="*/ 843 h 10130"/>
                <a:gd name="connsiteX73" fmla="*/ 2276 w 10000"/>
                <a:gd name="connsiteY73" fmla="*/ 997 h 10130"/>
                <a:gd name="connsiteX74" fmla="*/ 2057 w 10000"/>
                <a:gd name="connsiteY74" fmla="*/ 1151 h 10130"/>
                <a:gd name="connsiteX75" fmla="*/ 1838 w 10000"/>
                <a:gd name="connsiteY75" fmla="*/ 1305 h 10130"/>
                <a:gd name="connsiteX76" fmla="*/ 1641 w 10000"/>
                <a:gd name="connsiteY76" fmla="*/ 1479 h 10130"/>
                <a:gd name="connsiteX77" fmla="*/ 1444 w 10000"/>
                <a:gd name="connsiteY77" fmla="*/ 1652 h 10130"/>
                <a:gd name="connsiteX78" fmla="*/ 1269 w 10000"/>
                <a:gd name="connsiteY78" fmla="*/ 1826 h 10130"/>
                <a:gd name="connsiteX79" fmla="*/ 1094 w 10000"/>
                <a:gd name="connsiteY79" fmla="*/ 2018 h 10130"/>
                <a:gd name="connsiteX80" fmla="*/ 941 w 10000"/>
                <a:gd name="connsiteY80" fmla="*/ 2211 h 10130"/>
                <a:gd name="connsiteX81" fmla="*/ 810 w 10000"/>
                <a:gd name="connsiteY81" fmla="*/ 2423 h 10130"/>
                <a:gd name="connsiteX82" fmla="*/ 656 w 10000"/>
                <a:gd name="connsiteY82" fmla="*/ 2635 h 10130"/>
                <a:gd name="connsiteX83" fmla="*/ 547 w 10000"/>
                <a:gd name="connsiteY83" fmla="*/ 2847 h 10130"/>
                <a:gd name="connsiteX84" fmla="*/ 328 w 10000"/>
                <a:gd name="connsiteY84" fmla="*/ 3290 h 10130"/>
                <a:gd name="connsiteX85" fmla="*/ 175 w 10000"/>
                <a:gd name="connsiteY85" fmla="*/ 3733 h 10130"/>
                <a:gd name="connsiteX86" fmla="*/ 66 w 10000"/>
                <a:gd name="connsiteY86" fmla="*/ 4215 h 10130"/>
                <a:gd name="connsiteX87" fmla="*/ 0 w 10000"/>
                <a:gd name="connsiteY87" fmla="*/ 4696 h 10130"/>
                <a:gd name="connsiteX88" fmla="*/ 0 w 10000"/>
                <a:gd name="connsiteY88" fmla="*/ 4928 h 10130"/>
                <a:gd name="connsiteX89" fmla="*/ 0 w 10000"/>
                <a:gd name="connsiteY89" fmla="*/ 5178 h 10130"/>
                <a:gd name="connsiteX90" fmla="*/ 22 w 10000"/>
                <a:gd name="connsiteY90" fmla="*/ 5409 h 10130"/>
                <a:gd name="connsiteX91" fmla="*/ 44 w 10000"/>
                <a:gd name="connsiteY91" fmla="*/ 5660 h 10130"/>
                <a:gd name="connsiteX92" fmla="*/ 88 w 10000"/>
                <a:gd name="connsiteY92" fmla="*/ 5910 h 10130"/>
                <a:gd name="connsiteX93" fmla="*/ 153 w 10000"/>
                <a:gd name="connsiteY93" fmla="*/ 6142 h 10130"/>
                <a:gd name="connsiteX94" fmla="*/ 219 w 10000"/>
                <a:gd name="connsiteY94" fmla="*/ 6392 h 10130"/>
                <a:gd name="connsiteX95" fmla="*/ 306 w 10000"/>
                <a:gd name="connsiteY95" fmla="*/ 6623 h 10130"/>
                <a:gd name="connsiteX96" fmla="*/ 394 w 10000"/>
                <a:gd name="connsiteY96" fmla="*/ 6854 h 10130"/>
                <a:gd name="connsiteX97" fmla="*/ 503 w 10000"/>
                <a:gd name="connsiteY97" fmla="*/ 7105 h 10130"/>
                <a:gd name="connsiteX98" fmla="*/ 635 w 10000"/>
                <a:gd name="connsiteY98" fmla="*/ 7336 h 10130"/>
                <a:gd name="connsiteX99" fmla="*/ 788 w 10000"/>
                <a:gd name="connsiteY99" fmla="*/ 7567 h 10130"/>
                <a:gd name="connsiteX100" fmla="*/ 788 w 10000"/>
                <a:gd name="connsiteY100" fmla="*/ 7567 h 10130"/>
                <a:gd name="connsiteX101" fmla="*/ 941 w 10000"/>
                <a:gd name="connsiteY101" fmla="*/ 7779 h 10130"/>
                <a:gd name="connsiteX102" fmla="*/ 1094 w 10000"/>
                <a:gd name="connsiteY102" fmla="*/ 7991 h 10130"/>
                <a:gd name="connsiteX103" fmla="*/ 1269 w 10000"/>
                <a:gd name="connsiteY103" fmla="*/ 8203 h 10130"/>
                <a:gd name="connsiteX104" fmla="*/ 1466 w 10000"/>
                <a:gd name="connsiteY104" fmla="*/ 8396 h 10130"/>
                <a:gd name="connsiteX105" fmla="*/ 1641 w 10000"/>
                <a:gd name="connsiteY105" fmla="*/ 8569 h 10130"/>
                <a:gd name="connsiteX106" fmla="*/ 1860 w 10000"/>
                <a:gd name="connsiteY106" fmla="*/ 8762 h 10130"/>
                <a:gd name="connsiteX107" fmla="*/ 2057 w 10000"/>
                <a:gd name="connsiteY107" fmla="*/ 8916 h 10130"/>
                <a:gd name="connsiteX108" fmla="*/ 2276 w 10000"/>
                <a:gd name="connsiteY108" fmla="*/ 9070 h 10130"/>
                <a:gd name="connsiteX109" fmla="*/ 2495 w 10000"/>
                <a:gd name="connsiteY109" fmla="*/ 9224 h 10130"/>
                <a:gd name="connsiteX110" fmla="*/ 2735 w 10000"/>
                <a:gd name="connsiteY110" fmla="*/ 9359 h 10130"/>
                <a:gd name="connsiteX111" fmla="*/ 2976 w 10000"/>
                <a:gd name="connsiteY111" fmla="*/ 9475 h 10130"/>
                <a:gd name="connsiteX112" fmla="*/ 3217 w 10000"/>
                <a:gd name="connsiteY112" fmla="*/ 9591 h 10130"/>
                <a:gd name="connsiteX113" fmla="*/ 3720 w 10000"/>
                <a:gd name="connsiteY113" fmla="*/ 9783 h 10130"/>
                <a:gd name="connsiteX114" fmla="*/ 4223 w 10000"/>
                <a:gd name="connsiteY114" fmla="*/ 9937 h 10130"/>
                <a:gd name="connsiteX115" fmla="*/ 4748 w 10000"/>
                <a:gd name="connsiteY115" fmla="*/ 10053 h 10130"/>
                <a:gd name="connsiteX116" fmla="*/ 5295 w 10000"/>
                <a:gd name="connsiteY116" fmla="*/ 10111 h 10130"/>
                <a:gd name="connsiteX117" fmla="*/ 5558 w 10000"/>
                <a:gd name="connsiteY117" fmla="*/ 10130 h 10130"/>
                <a:gd name="connsiteX118" fmla="*/ 5842 w 10000"/>
                <a:gd name="connsiteY118" fmla="*/ 10130 h 10130"/>
                <a:gd name="connsiteX119" fmla="*/ 6105 w 10000"/>
                <a:gd name="connsiteY119" fmla="*/ 10130 h 10130"/>
                <a:gd name="connsiteX120" fmla="*/ 6389 w 10000"/>
                <a:gd name="connsiteY120" fmla="*/ 10111 h 10130"/>
                <a:gd name="connsiteX121" fmla="*/ 6652 w 10000"/>
                <a:gd name="connsiteY121" fmla="*/ 10072 h 10130"/>
                <a:gd name="connsiteX122" fmla="*/ 6915 w 10000"/>
                <a:gd name="connsiteY122" fmla="*/ 10034 h 10130"/>
                <a:gd name="connsiteX123" fmla="*/ 7199 w 10000"/>
                <a:gd name="connsiteY123" fmla="*/ 9976 h 10130"/>
                <a:gd name="connsiteX124" fmla="*/ 7462 w 10000"/>
                <a:gd name="connsiteY124" fmla="*/ 9899 h 10130"/>
                <a:gd name="connsiteX125" fmla="*/ 7724 w 10000"/>
                <a:gd name="connsiteY125" fmla="*/ 9822 h 10130"/>
                <a:gd name="connsiteX126" fmla="*/ 7987 w 10000"/>
                <a:gd name="connsiteY126" fmla="*/ 9725 h 10130"/>
                <a:gd name="connsiteX127" fmla="*/ 8249 w 10000"/>
                <a:gd name="connsiteY127" fmla="*/ 9610 h 10130"/>
                <a:gd name="connsiteX128" fmla="*/ 8490 w 10000"/>
                <a:gd name="connsiteY128" fmla="*/ 9494 h 10130"/>
                <a:gd name="connsiteX129" fmla="*/ 8490 w 10000"/>
                <a:gd name="connsiteY129" fmla="*/ 9494 h 10130"/>
                <a:gd name="connsiteX130" fmla="*/ 8818 w 10000"/>
                <a:gd name="connsiteY130" fmla="*/ 9321 h 10130"/>
                <a:gd name="connsiteX131" fmla="*/ 9125 w 10000"/>
                <a:gd name="connsiteY131" fmla="*/ 9109 h 10130"/>
                <a:gd name="connsiteX132" fmla="*/ 9431 w 10000"/>
                <a:gd name="connsiteY132" fmla="*/ 8897 h 10130"/>
                <a:gd name="connsiteX133" fmla="*/ 9694 w 10000"/>
                <a:gd name="connsiteY133" fmla="*/ 8666 h 10130"/>
                <a:gd name="connsiteX134" fmla="*/ 9694 w 10000"/>
                <a:gd name="connsiteY134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361 w 10000"/>
                <a:gd name="connsiteY62" fmla="*/ 361 h 10130"/>
                <a:gd name="connsiteX63" fmla="*/ 5343 w 10000"/>
                <a:gd name="connsiteY63" fmla="*/ 0 h 10130"/>
                <a:gd name="connsiteX64" fmla="*/ 4661 w 10000"/>
                <a:gd name="connsiteY64" fmla="*/ 130 h 10130"/>
                <a:gd name="connsiteX65" fmla="*/ 4661 w 10000"/>
                <a:gd name="connsiteY65" fmla="*/ 130 h 10130"/>
                <a:gd name="connsiteX66" fmla="*/ 4179 w 10000"/>
                <a:gd name="connsiteY66" fmla="*/ 226 h 10130"/>
                <a:gd name="connsiteX67" fmla="*/ 3698 w 10000"/>
                <a:gd name="connsiteY67" fmla="*/ 342 h 10130"/>
                <a:gd name="connsiteX68" fmla="*/ 3217 w 10000"/>
                <a:gd name="connsiteY68" fmla="*/ 515 h 10130"/>
                <a:gd name="connsiteX69" fmla="*/ 2757 w 10000"/>
                <a:gd name="connsiteY69" fmla="*/ 727 h 10130"/>
                <a:gd name="connsiteX70" fmla="*/ 2757 w 10000"/>
                <a:gd name="connsiteY70" fmla="*/ 727 h 10130"/>
                <a:gd name="connsiteX71" fmla="*/ 2516 w 10000"/>
                <a:gd name="connsiteY71" fmla="*/ 843 h 10130"/>
                <a:gd name="connsiteX72" fmla="*/ 2276 w 10000"/>
                <a:gd name="connsiteY72" fmla="*/ 997 h 10130"/>
                <a:gd name="connsiteX73" fmla="*/ 2057 w 10000"/>
                <a:gd name="connsiteY73" fmla="*/ 1151 h 10130"/>
                <a:gd name="connsiteX74" fmla="*/ 1838 w 10000"/>
                <a:gd name="connsiteY74" fmla="*/ 1305 h 10130"/>
                <a:gd name="connsiteX75" fmla="*/ 1641 w 10000"/>
                <a:gd name="connsiteY75" fmla="*/ 1479 h 10130"/>
                <a:gd name="connsiteX76" fmla="*/ 1444 w 10000"/>
                <a:gd name="connsiteY76" fmla="*/ 1652 h 10130"/>
                <a:gd name="connsiteX77" fmla="*/ 1269 w 10000"/>
                <a:gd name="connsiteY77" fmla="*/ 1826 h 10130"/>
                <a:gd name="connsiteX78" fmla="*/ 1094 w 10000"/>
                <a:gd name="connsiteY78" fmla="*/ 2018 h 10130"/>
                <a:gd name="connsiteX79" fmla="*/ 941 w 10000"/>
                <a:gd name="connsiteY79" fmla="*/ 2211 h 10130"/>
                <a:gd name="connsiteX80" fmla="*/ 810 w 10000"/>
                <a:gd name="connsiteY80" fmla="*/ 2423 h 10130"/>
                <a:gd name="connsiteX81" fmla="*/ 656 w 10000"/>
                <a:gd name="connsiteY81" fmla="*/ 2635 h 10130"/>
                <a:gd name="connsiteX82" fmla="*/ 547 w 10000"/>
                <a:gd name="connsiteY82" fmla="*/ 2847 h 10130"/>
                <a:gd name="connsiteX83" fmla="*/ 328 w 10000"/>
                <a:gd name="connsiteY83" fmla="*/ 3290 h 10130"/>
                <a:gd name="connsiteX84" fmla="*/ 175 w 10000"/>
                <a:gd name="connsiteY84" fmla="*/ 3733 h 10130"/>
                <a:gd name="connsiteX85" fmla="*/ 66 w 10000"/>
                <a:gd name="connsiteY85" fmla="*/ 4215 h 10130"/>
                <a:gd name="connsiteX86" fmla="*/ 0 w 10000"/>
                <a:gd name="connsiteY86" fmla="*/ 4696 h 10130"/>
                <a:gd name="connsiteX87" fmla="*/ 0 w 10000"/>
                <a:gd name="connsiteY87" fmla="*/ 4928 h 10130"/>
                <a:gd name="connsiteX88" fmla="*/ 0 w 10000"/>
                <a:gd name="connsiteY88" fmla="*/ 5178 h 10130"/>
                <a:gd name="connsiteX89" fmla="*/ 22 w 10000"/>
                <a:gd name="connsiteY89" fmla="*/ 5409 h 10130"/>
                <a:gd name="connsiteX90" fmla="*/ 44 w 10000"/>
                <a:gd name="connsiteY90" fmla="*/ 5660 h 10130"/>
                <a:gd name="connsiteX91" fmla="*/ 88 w 10000"/>
                <a:gd name="connsiteY91" fmla="*/ 5910 h 10130"/>
                <a:gd name="connsiteX92" fmla="*/ 153 w 10000"/>
                <a:gd name="connsiteY92" fmla="*/ 6142 h 10130"/>
                <a:gd name="connsiteX93" fmla="*/ 219 w 10000"/>
                <a:gd name="connsiteY93" fmla="*/ 6392 h 10130"/>
                <a:gd name="connsiteX94" fmla="*/ 306 w 10000"/>
                <a:gd name="connsiteY94" fmla="*/ 6623 h 10130"/>
                <a:gd name="connsiteX95" fmla="*/ 394 w 10000"/>
                <a:gd name="connsiteY95" fmla="*/ 6854 h 10130"/>
                <a:gd name="connsiteX96" fmla="*/ 503 w 10000"/>
                <a:gd name="connsiteY96" fmla="*/ 7105 h 10130"/>
                <a:gd name="connsiteX97" fmla="*/ 635 w 10000"/>
                <a:gd name="connsiteY97" fmla="*/ 7336 h 10130"/>
                <a:gd name="connsiteX98" fmla="*/ 788 w 10000"/>
                <a:gd name="connsiteY98" fmla="*/ 7567 h 10130"/>
                <a:gd name="connsiteX99" fmla="*/ 788 w 10000"/>
                <a:gd name="connsiteY99" fmla="*/ 7567 h 10130"/>
                <a:gd name="connsiteX100" fmla="*/ 941 w 10000"/>
                <a:gd name="connsiteY100" fmla="*/ 7779 h 10130"/>
                <a:gd name="connsiteX101" fmla="*/ 1094 w 10000"/>
                <a:gd name="connsiteY101" fmla="*/ 7991 h 10130"/>
                <a:gd name="connsiteX102" fmla="*/ 1269 w 10000"/>
                <a:gd name="connsiteY102" fmla="*/ 8203 h 10130"/>
                <a:gd name="connsiteX103" fmla="*/ 1466 w 10000"/>
                <a:gd name="connsiteY103" fmla="*/ 8396 h 10130"/>
                <a:gd name="connsiteX104" fmla="*/ 1641 w 10000"/>
                <a:gd name="connsiteY104" fmla="*/ 8569 h 10130"/>
                <a:gd name="connsiteX105" fmla="*/ 1860 w 10000"/>
                <a:gd name="connsiteY105" fmla="*/ 8762 h 10130"/>
                <a:gd name="connsiteX106" fmla="*/ 2057 w 10000"/>
                <a:gd name="connsiteY106" fmla="*/ 8916 h 10130"/>
                <a:gd name="connsiteX107" fmla="*/ 2276 w 10000"/>
                <a:gd name="connsiteY107" fmla="*/ 9070 h 10130"/>
                <a:gd name="connsiteX108" fmla="*/ 2495 w 10000"/>
                <a:gd name="connsiteY108" fmla="*/ 9224 h 10130"/>
                <a:gd name="connsiteX109" fmla="*/ 2735 w 10000"/>
                <a:gd name="connsiteY109" fmla="*/ 9359 h 10130"/>
                <a:gd name="connsiteX110" fmla="*/ 2976 w 10000"/>
                <a:gd name="connsiteY110" fmla="*/ 9475 h 10130"/>
                <a:gd name="connsiteX111" fmla="*/ 3217 w 10000"/>
                <a:gd name="connsiteY111" fmla="*/ 9591 h 10130"/>
                <a:gd name="connsiteX112" fmla="*/ 3720 w 10000"/>
                <a:gd name="connsiteY112" fmla="*/ 9783 h 10130"/>
                <a:gd name="connsiteX113" fmla="*/ 4223 w 10000"/>
                <a:gd name="connsiteY113" fmla="*/ 9937 h 10130"/>
                <a:gd name="connsiteX114" fmla="*/ 4748 w 10000"/>
                <a:gd name="connsiteY114" fmla="*/ 10053 h 10130"/>
                <a:gd name="connsiteX115" fmla="*/ 5295 w 10000"/>
                <a:gd name="connsiteY115" fmla="*/ 10111 h 10130"/>
                <a:gd name="connsiteX116" fmla="*/ 5558 w 10000"/>
                <a:gd name="connsiteY116" fmla="*/ 10130 h 10130"/>
                <a:gd name="connsiteX117" fmla="*/ 5842 w 10000"/>
                <a:gd name="connsiteY117" fmla="*/ 10130 h 10130"/>
                <a:gd name="connsiteX118" fmla="*/ 6105 w 10000"/>
                <a:gd name="connsiteY118" fmla="*/ 10130 h 10130"/>
                <a:gd name="connsiteX119" fmla="*/ 6389 w 10000"/>
                <a:gd name="connsiteY119" fmla="*/ 10111 h 10130"/>
                <a:gd name="connsiteX120" fmla="*/ 6652 w 10000"/>
                <a:gd name="connsiteY120" fmla="*/ 10072 h 10130"/>
                <a:gd name="connsiteX121" fmla="*/ 6915 w 10000"/>
                <a:gd name="connsiteY121" fmla="*/ 10034 h 10130"/>
                <a:gd name="connsiteX122" fmla="*/ 7199 w 10000"/>
                <a:gd name="connsiteY122" fmla="*/ 9976 h 10130"/>
                <a:gd name="connsiteX123" fmla="*/ 7462 w 10000"/>
                <a:gd name="connsiteY123" fmla="*/ 9899 h 10130"/>
                <a:gd name="connsiteX124" fmla="*/ 7724 w 10000"/>
                <a:gd name="connsiteY124" fmla="*/ 9822 h 10130"/>
                <a:gd name="connsiteX125" fmla="*/ 7987 w 10000"/>
                <a:gd name="connsiteY125" fmla="*/ 9725 h 10130"/>
                <a:gd name="connsiteX126" fmla="*/ 8249 w 10000"/>
                <a:gd name="connsiteY126" fmla="*/ 9610 h 10130"/>
                <a:gd name="connsiteX127" fmla="*/ 8490 w 10000"/>
                <a:gd name="connsiteY127" fmla="*/ 9494 h 10130"/>
                <a:gd name="connsiteX128" fmla="*/ 8490 w 10000"/>
                <a:gd name="connsiteY128" fmla="*/ 9494 h 10130"/>
                <a:gd name="connsiteX129" fmla="*/ 8818 w 10000"/>
                <a:gd name="connsiteY129" fmla="*/ 9321 h 10130"/>
                <a:gd name="connsiteX130" fmla="*/ 9125 w 10000"/>
                <a:gd name="connsiteY130" fmla="*/ 9109 h 10130"/>
                <a:gd name="connsiteX131" fmla="*/ 9431 w 10000"/>
                <a:gd name="connsiteY131" fmla="*/ 8897 h 10130"/>
                <a:gd name="connsiteX132" fmla="*/ 9694 w 10000"/>
                <a:gd name="connsiteY132" fmla="*/ 8666 h 10130"/>
                <a:gd name="connsiteX133" fmla="*/ 9694 w 10000"/>
                <a:gd name="connsiteY133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711 w 10000"/>
                <a:gd name="connsiteY61" fmla="*/ 496 h 10130"/>
                <a:gd name="connsiteX62" fmla="*/ 5591 w 10000"/>
                <a:gd name="connsiteY62" fmla="*/ 293 h 10130"/>
                <a:gd name="connsiteX63" fmla="*/ 5343 w 10000"/>
                <a:gd name="connsiteY63" fmla="*/ 0 h 10130"/>
                <a:gd name="connsiteX64" fmla="*/ 4661 w 10000"/>
                <a:gd name="connsiteY64" fmla="*/ 130 h 10130"/>
                <a:gd name="connsiteX65" fmla="*/ 4661 w 10000"/>
                <a:gd name="connsiteY65" fmla="*/ 130 h 10130"/>
                <a:gd name="connsiteX66" fmla="*/ 4179 w 10000"/>
                <a:gd name="connsiteY66" fmla="*/ 226 h 10130"/>
                <a:gd name="connsiteX67" fmla="*/ 3698 w 10000"/>
                <a:gd name="connsiteY67" fmla="*/ 342 h 10130"/>
                <a:gd name="connsiteX68" fmla="*/ 3217 w 10000"/>
                <a:gd name="connsiteY68" fmla="*/ 515 h 10130"/>
                <a:gd name="connsiteX69" fmla="*/ 2757 w 10000"/>
                <a:gd name="connsiteY69" fmla="*/ 727 h 10130"/>
                <a:gd name="connsiteX70" fmla="*/ 2757 w 10000"/>
                <a:gd name="connsiteY70" fmla="*/ 727 h 10130"/>
                <a:gd name="connsiteX71" fmla="*/ 2516 w 10000"/>
                <a:gd name="connsiteY71" fmla="*/ 843 h 10130"/>
                <a:gd name="connsiteX72" fmla="*/ 2276 w 10000"/>
                <a:gd name="connsiteY72" fmla="*/ 997 h 10130"/>
                <a:gd name="connsiteX73" fmla="*/ 2057 w 10000"/>
                <a:gd name="connsiteY73" fmla="*/ 1151 h 10130"/>
                <a:gd name="connsiteX74" fmla="*/ 1838 w 10000"/>
                <a:gd name="connsiteY74" fmla="*/ 1305 h 10130"/>
                <a:gd name="connsiteX75" fmla="*/ 1641 w 10000"/>
                <a:gd name="connsiteY75" fmla="*/ 1479 h 10130"/>
                <a:gd name="connsiteX76" fmla="*/ 1444 w 10000"/>
                <a:gd name="connsiteY76" fmla="*/ 1652 h 10130"/>
                <a:gd name="connsiteX77" fmla="*/ 1269 w 10000"/>
                <a:gd name="connsiteY77" fmla="*/ 1826 h 10130"/>
                <a:gd name="connsiteX78" fmla="*/ 1094 w 10000"/>
                <a:gd name="connsiteY78" fmla="*/ 2018 h 10130"/>
                <a:gd name="connsiteX79" fmla="*/ 941 w 10000"/>
                <a:gd name="connsiteY79" fmla="*/ 2211 h 10130"/>
                <a:gd name="connsiteX80" fmla="*/ 810 w 10000"/>
                <a:gd name="connsiteY80" fmla="*/ 2423 h 10130"/>
                <a:gd name="connsiteX81" fmla="*/ 656 w 10000"/>
                <a:gd name="connsiteY81" fmla="*/ 2635 h 10130"/>
                <a:gd name="connsiteX82" fmla="*/ 547 w 10000"/>
                <a:gd name="connsiteY82" fmla="*/ 2847 h 10130"/>
                <a:gd name="connsiteX83" fmla="*/ 328 w 10000"/>
                <a:gd name="connsiteY83" fmla="*/ 3290 h 10130"/>
                <a:gd name="connsiteX84" fmla="*/ 175 w 10000"/>
                <a:gd name="connsiteY84" fmla="*/ 3733 h 10130"/>
                <a:gd name="connsiteX85" fmla="*/ 66 w 10000"/>
                <a:gd name="connsiteY85" fmla="*/ 4215 h 10130"/>
                <a:gd name="connsiteX86" fmla="*/ 0 w 10000"/>
                <a:gd name="connsiteY86" fmla="*/ 4696 h 10130"/>
                <a:gd name="connsiteX87" fmla="*/ 0 w 10000"/>
                <a:gd name="connsiteY87" fmla="*/ 4928 h 10130"/>
                <a:gd name="connsiteX88" fmla="*/ 0 w 10000"/>
                <a:gd name="connsiteY88" fmla="*/ 5178 h 10130"/>
                <a:gd name="connsiteX89" fmla="*/ 22 w 10000"/>
                <a:gd name="connsiteY89" fmla="*/ 5409 h 10130"/>
                <a:gd name="connsiteX90" fmla="*/ 44 w 10000"/>
                <a:gd name="connsiteY90" fmla="*/ 5660 h 10130"/>
                <a:gd name="connsiteX91" fmla="*/ 88 w 10000"/>
                <a:gd name="connsiteY91" fmla="*/ 5910 h 10130"/>
                <a:gd name="connsiteX92" fmla="*/ 153 w 10000"/>
                <a:gd name="connsiteY92" fmla="*/ 6142 h 10130"/>
                <a:gd name="connsiteX93" fmla="*/ 219 w 10000"/>
                <a:gd name="connsiteY93" fmla="*/ 6392 h 10130"/>
                <a:gd name="connsiteX94" fmla="*/ 306 w 10000"/>
                <a:gd name="connsiteY94" fmla="*/ 6623 h 10130"/>
                <a:gd name="connsiteX95" fmla="*/ 394 w 10000"/>
                <a:gd name="connsiteY95" fmla="*/ 6854 h 10130"/>
                <a:gd name="connsiteX96" fmla="*/ 503 w 10000"/>
                <a:gd name="connsiteY96" fmla="*/ 7105 h 10130"/>
                <a:gd name="connsiteX97" fmla="*/ 635 w 10000"/>
                <a:gd name="connsiteY97" fmla="*/ 7336 h 10130"/>
                <a:gd name="connsiteX98" fmla="*/ 788 w 10000"/>
                <a:gd name="connsiteY98" fmla="*/ 7567 h 10130"/>
                <a:gd name="connsiteX99" fmla="*/ 788 w 10000"/>
                <a:gd name="connsiteY99" fmla="*/ 7567 h 10130"/>
                <a:gd name="connsiteX100" fmla="*/ 941 w 10000"/>
                <a:gd name="connsiteY100" fmla="*/ 7779 h 10130"/>
                <a:gd name="connsiteX101" fmla="*/ 1094 w 10000"/>
                <a:gd name="connsiteY101" fmla="*/ 7991 h 10130"/>
                <a:gd name="connsiteX102" fmla="*/ 1269 w 10000"/>
                <a:gd name="connsiteY102" fmla="*/ 8203 h 10130"/>
                <a:gd name="connsiteX103" fmla="*/ 1466 w 10000"/>
                <a:gd name="connsiteY103" fmla="*/ 8396 h 10130"/>
                <a:gd name="connsiteX104" fmla="*/ 1641 w 10000"/>
                <a:gd name="connsiteY104" fmla="*/ 8569 h 10130"/>
                <a:gd name="connsiteX105" fmla="*/ 1860 w 10000"/>
                <a:gd name="connsiteY105" fmla="*/ 8762 h 10130"/>
                <a:gd name="connsiteX106" fmla="*/ 2057 w 10000"/>
                <a:gd name="connsiteY106" fmla="*/ 8916 h 10130"/>
                <a:gd name="connsiteX107" fmla="*/ 2276 w 10000"/>
                <a:gd name="connsiteY107" fmla="*/ 9070 h 10130"/>
                <a:gd name="connsiteX108" fmla="*/ 2495 w 10000"/>
                <a:gd name="connsiteY108" fmla="*/ 9224 h 10130"/>
                <a:gd name="connsiteX109" fmla="*/ 2735 w 10000"/>
                <a:gd name="connsiteY109" fmla="*/ 9359 h 10130"/>
                <a:gd name="connsiteX110" fmla="*/ 2976 w 10000"/>
                <a:gd name="connsiteY110" fmla="*/ 9475 h 10130"/>
                <a:gd name="connsiteX111" fmla="*/ 3217 w 10000"/>
                <a:gd name="connsiteY111" fmla="*/ 9591 h 10130"/>
                <a:gd name="connsiteX112" fmla="*/ 3720 w 10000"/>
                <a:gd name="connsiteY112" fmla="*/ 9783 h 10130"/>
                <a:gd name="connsiteX113" fmla="*/ 4223 w 10000"/>
                <a:gd name="connsiteY113" fmla="*/ 9937 h 10130"/>
                <a:gd name="connsiteX114" fmla="*/ 4748 w 10000"/>
                <a:gd name="connsiteY114" fmla="*/ 10053 h 10130"/>
                <a:gd name="connsiteX115" fmla="*/ 5295 w 10000"/>
                <a:gd name="connsiteY115" fmla="*/ 10111 h 10130"/>
                <a:gd name="connsiteX116" fmla="*/ 5558 w 10000"/>
                <a:gd name="connsiteY116" fmla="*/ 10130 h 10130"/>
                <a:gd name="connsiteX117" fmla="*/ 5842 w 10000"/>
                <a:gd name="connsiteY117" fmla="*/ 10130 h 10130"/>
                <a:gd name="connsiteX118" fmla="*/ 6105 w 10000"/>
                <a:gd name="connsiteY118" fmla="*/ 10130 h 10130"/>
                <a:gd name="connsiteX119" fmla="*/ 6389 w 10000"/>
                <a:gd name="connsiteY119" fmla="*/ 10111 h 10130"/>
                <a:gd name="connsiteX120" fmla="*/ 6652 w 10000"/>
                <a:gd name="connsiteY120" fmla="*/ 10072 h 10130"/>
                <a:gd name="connsiteX121" fmla="*/ 6915 w 10000"/>
                <a:gd name="connsiteY121" fmla="*/ 10034 h 10130"/>
                <a:gd name="connsiteX122" fmla="*/ 7199 w 10000"/>
                <a:gd name="connsiteY122" fmla="*/ 9976 h 10130"/>
                <a:gd name="connsiteX123" fmla="*/ 7462 w 10000"/>
                <a:gd name="connsiteY123" fmla="*/ 9899 h 10130"/>
                <a:gd name="connsiteX124" fmla="*/ 7724 w 10000"/>
                <a:gd name="connsiteY124" fmla="*/ 9822 h 10130"/>
                <a:gd name="connsiteX125" fmla="*/ 7987 w 10000"/>
                <a:gd name="connsiteY125" fmla="*/ 9725 h 10130"/>
                <a:gd name="connsiteX126" fmla="*/ 8249 w 10000"/>
                <a:gd name="connsiteY126" fmla="*/ 9610 h 10130"/>
                <a:gd name="connsiteX127" fmla="*/ 8490 w 10000"/>
                <a:gd name="connsiteY127" fmla="*/ 9494 h 10130"/>
                <a:gd name="connsiteX128" fmla="*/ 8490 w 10000"/>
                <a:gd name="connsiteY128" fmla="*/ 9494 h 10130"/>
                <a:gd name="connsiteX129" fmla="*/ 8818 w 10000"/>
                <a:gd name="connsiteY129" fmla="*/ 9321 h 10130"/>
                <a:gd name="connsiteX130" fmla="*/ 9125 w 10000"/>
                <a:gd name="connsiteY130" fmla="*/ 9109 h 10130"/>
                <a:gd name="connsiteX131" fmla="*/ 9431 w 10000"/>
                <a:gd name="connsiteY131" fmla="*/ 8897 h 10130"/>
                <a:gd name="connsiteX132" fmla="*/ 9694 w 10000"/>
                <a:gd name="connsiteY132" fmla="*/ 8666 h 10130"/>
                <a:gd name="connsiteX133" fmla="*/ 9694 w 10000"/>
                <a:gd name="connsiteY133" fmla="*/ 8666 h 10130"/>
                <a:gd name="connsiteX0" fmla="*/ 9694 w 10000"/>
                <a:gd name="connsiteY0" fmla="*/ 8666 h 10130"/>
                <a:gd name="connsiteX1" fmla="*/ 9694 w 10000"/>
                <a:gd name="connsiteY1" fmla="*/ 8666 h 10130"/>
                <a:gd name="connsiteX2" fmla="*/ 9803 w 10000"/>
                <a:gd name="connsiteY2" fmla="*/ 8357 h 10130"/>
                <a:gd name="connsiteX3" fmla="*/ 9891 w 10000"/>
                <a:gd name="connsiteY3" fmla="*/ 8030 h 10130"/>
                <a:gd name="connsiteX4" fmla="*/ 9956 w 10000"/>
                <a:gd name="connsiteY4" fmla="*/ 7722 h 10130"/>
                <a:gd name="connsiteX5" fmla="*/ 10000 w 10000"/>
                <a:gd name="connsiteY5" fmla="*/ 7394 h 10130"/>
                <a:gd name="connsiteX6" fmla="*/ 10000 w 10000"/>
                <a:gd name="connsiteY6" fmla="*/ 7394 h 10130"/>
                <a:gd name="connsiteX7" fmla="*/ 9847 w 10000"/>
                <a:gd name="connsiteY7" fmla="*/ 7625 h 10130"/>
                <a:gd name="connsiteX8" fmla="*/ 9650 w 10000"/>
                <a:gd name="connsiteY8" fmla="*/ 7856 h 10130"/>
                <a:gd name="connsiteX9" fmla="*/ 9453 w 10000"/>
                <a:gd name="connsiteY9" fmla="*/ 8088 h 10130"/>
                <a:gd name="connsiteX10" fmla="*/ 9234 w 10000"/>
                <a:gd name="connsiteY10" fmla="*/ 8300 h 10130"/>
                <a:gd name="connsiteX11" fmla="*/ 8993 w 10000"/>
                <a:gd name="connsiteY11" fmla="*/ 8492 h 10130"/>
                <a:gd name="connsiteX12" fmla="*/ 8753 w 10000"/>
                <a:gd name="connsiteY12" fmla="*/ 8685 h 10130"/>
                <a:gd name="connsiteX13" fmla="*/ 8468 w 10000"/>
                <a:gd name="connsiteY13" fmla="*/ 8858 h 10130"/>
                <a:gd name="connsiteX14" fmla="*/ 8184 w 10000"/>
                <a:gd name="connsiteY14" fmla="*/ 9012 h 10130"/>
                <a:gd name="connsiteX15" fmla="*/ 8184 w 10000"/>
                <a:gd name="connsiteY15" fmla="*/ 9012 h 10130"/>
                <a:gd name="connsiteX16" fmla="*/ 7965 w 10000"/>
                <a:gd name="connsiteY16" fmla="*/ 9128 h 10130"/>
                <a:gd name="connsiteX17" fmla="*/ 7724 w 10000"/>
                <a:gd name="connsiteY17" fmla="*/ 9224 h 10130"/>
                <a:gd name="connsiteX18" fmla="*/ 7265 w 10000"/>
                <a:gd name="connsiteY18" fmla="*/ 9379 h 10130"/>
                <a:gd name="connsiteX19" fmla="*/ 6783 w 10000"/>
                <a:gd name="connsiteY19" fmla="*/ 9494 h 10130"/>
                <a:gd name="connsiteX20" fmla="*/ 6302 w 10000"/>
                <a:gd name="connsiteY20" fmla="*/ 9552 h 10130"/>
                <a:gd name="connsiteX21" fmla="*/ 5821 w 10000"/>
                <a:gd name="connsiteY21" fmla="*/ 9591 h 10130"/>
                <a:gd name="connsiteX22" fmla="*/ 5339 w 10000"/>
                <a:gd name="connsiteY22" fmla="*/ 9571 h 10130"/>
                <a:gd name="connsiteX23" fmla="*/ 4858 w 10000"/>
                <a:gd name="connsiteY23" fmla="*/ 9513 h 10130"/>
                <a:gd name="connsiteX24" fmla="*/ 4398 w 10000"/>
                <a:gd name="connsiteY24" fmla="*/ 9417 h 10130"/>
                <a:gd name="connsiteX25" fmla="*/ 3939 w 10000"/>
                <a:gd name="connsiteY25" fmla="*/ 9282 h 10130"/>
                <a:gd name="connsiteX26" fmla="*/ 3479 w 10000"/>
                <a:gd name="connsiteY26" fmla="*/ 9109 h 10130"/>
                <a:gd name="connsiteX27" fmla="*/ 3063 w 10000"/>
                <a:gd name="connsiteY27" fmla="*/ 8897 h 10130"/>
                <a:gd name="connsiteX28" fmla="*/ 2648 w 10000"/>
                <a:gd name="connsiteY28" fmla="*/ 8646 h 10130"/>
                <a:gd name="connsiteX29" fmla="*/ 2276 w 10000"/>
                <a:gd name="connsiteY29" fmla="*/ 8357 h 10130"/>
                <a:gd name="connsiteX30" fmla="*/ 1926 w 10000"/>
                <a:gd name="connsiteY30" fmla="*/ 8030 h 10130"/>
                <a:gd name="connsiteX31" fmla="*/ 1597 w 10000"/>
                <a:gd name="connsiteY31" fmla="*/ 7683 h 10130"/>
                <a:gd name="connsiteX32" fmla="*/ 1313 w 10000"/>
                <a:gd name="connsiteY32" fmla="*/ 7278 h 10130"/>
                <a:gd name="connsiteX33" fmla="*/ 1313 w 10000"/>
                <a:gd name="connsiteY33" fmla="*/ 7278 h 10130"/>
                <a:gd name="connsiteX34" fmla="*/ 1072 w 10000"/>
                <a:gd name="connsiteY34" fmla="*/ 6874 h 10130"/>
                <a:gd name="connsiteX35" fmla="*/ 897 w 10000"/>
                <a:gd name="connsiteY35" fmla="*/ 6450 h 10130"/>
                <a:gd name="connsiteX36" fmla="*/ 744 w 10000"/>
                <a:gd name="connsiteY36" fmla="*/ 6026 h 10130"/>
                <a:gd name="connsiteX37" fmla="*/ 656 w 10000"/>
                <a:gd name="connsiteY37" fmla="*/ 5602 h 10130"/>
                <a:gd name="connsiteX38" fmla="*/ 613 w 10000"/>
                <a:gd name="connsiteY38" fmla="*/ 5159 h 10130"/>
                <a:gd name="connsiteX39" fmla="*/ 635 w 10000"/>
                <a:gd name="connsiteY39" fmla="*/ 4735 h 10130"/>
                <a:gd name="connsiteX40" fmla="*/ 678 w 10000"/>
                <a:gd name="connsiteY40" fmla="*/ 4292 h 10130"/>
                <a:gd name="connsiteX41" fmla="*/ 766 w 10000"/>
                <a:gd name="connsiteY41" fmla="*/ 3887 h 10130"/>
                <a:gd name="connsiteX42" fmla="*/ 919 w 10000"/>
                <a:gd name="connsiteY42" fmla="*/ 3483 h 10130"/>
                <a:gd name="connsiteX43" fmla="*/ 1094 w 10000"/>
                <a:gd name="connsiteY43" fmla="*/ 3078 h 10130"/>
                <a:gd name="connsiteX44" fmla="*/ 1335 w 10000"/>
                <a:gd name="connsiteY44" fmla="*/ 2712 h 10130"/>
                <a:gd name="connsiteX45" fmla="*/ 1597 w 10000"/>
                <a:gd name="connsiteY45" fmla="*/ 2346 h 10130"/>
                <a:gd name="connsiteX46" fmla="*/ 1904 w 10000"/>
                <a:gd name="connsiteY46" fmla="*/ 2018 h 10130"/>
                <a:gd name="connsiteX47" fmla="*/ 2254 w 10000"/>
                <a:gd name="connsiteY47" fmla="*/ 1710 h 10130"/>
                <a:gd name="connsiteX48" fmla="*/ 2648 w 10000"/>
                <a:gd name="connsiteY48" fmla="*/ 1440 h 10130"/>
                <a:gd name="connsiteX49" fmla="*/ 2845 w 10000"/>
                <a:gd name="connsiteY49" fmla="*/ 1305 h 10130"/>
                <a:gd name="connsiteX50" fmla="*/ 3063 w 10000"/>
                <a:gd name="connsiteY50" fmla="*/ 1190 h 10130"/>
                <a:gd name="connsiteX51" fmla="*/ 3063 w 10000"/>
                <a:gd name="connsiteY51" fmla="*/ 1190 h 10130"/>
                <a:gd name="connsiteX52" fmla="*/ 3435 w 10000"/>
                <a:gd name="connsiteY52" fmla="*/ 1036 h 10130"/>
                <a:gd name="connsiteX53" fmla="*/ 3786 w 10000"/>
                <a:gd name="connsiteY53" fmla="*/ 901 h 10130"/>
                <a:gd name="connsiteX54" fmla="*/ 4158 w 10000"/>
                <a:gd name="connsiteY54" fmla="*/ 785 h 10130"/>
                <a:gd name="connsiteX55" fmla="*/ 4530 w 10000"/>
                <a:gd name="connsiteY55" fmla="*/ 708 h 10130"/>
                <a:gd name="connsiteX56" fmla="*/ 4902 w 10000"/>
                <a:gd name="connsiteY56" fmla="*/ 650 h 10130"/>
                <a:gd name="connsiteX57" fmla="*/ 5295 w 10000"/>
                <a:gd name="connsiteY57" fmla="*/ 631 h 10130"/>
                <a:gd name="connsiteX58" fmla="*/ 5667 w 10000"/>
                <a:gd name="connsiteY58" fmla="*/ 631 h 10130"/>
                <a:gd name="connsiteX59" fmla="*/ 6039 w 10000"/>
                <a:gd name="connsiteY59" fmla="*/ 650 h 10130"/>
                <a:gd name="connsiteX60" fmla="*/ 6039 w 10000"/>
                <a:gd name="connsiteY60" fmla="*/ 650 h 10130"/>
                <a:gd name="connsiteX61" fmla="*/ 5591 w 10000"/>
                <a:gd name="connsiteY61" fmla="*/ 293 h 10130"/>
                <a:gd name="connsiteX62" fmla="*/ 5343 w 10000"/>
                <a:gd name="connsiteY62" fmla="*/ 0 h 10130"/>
                <a:gd name="connsiteX63" fmla="*/ 4661 w 10000"/>
                <a:gd name="connsiteY63" fmla="*/ 130 h 10130"/>
                <a:gd name="connsiteX64" fmla="*/ 4661 w 10000"/>
                <a:gd name="connsiteY64" fmla="*/ 130 h 10130"/>
                <a:gd name="connsiteX65" fmla="*/ 4179 w 10000"/>
                <a:gd name="connsiteY65" fmla="*/ 226 h 10130"/>
                <a:gd name="connsiteX66" fmla="*/ 3698 w 10000"/>
                <a:gd name="connsiteY66" fmla="*/ 342 h 10130"/>
                <a:gd name="connsiteX67" fmla="*/ 3217 w 10000"/>
                <a:gd name="connsiteY67" fmla="*/ 515 h 10130"/>
                <a:gd name="connsiteX68" fmla="*/ 2757 w 10000"/>
                <a:gd name="connsiteY68" fmla="*/ 727 h 10130"/>
                <a:gd name="connsiteX69" fmla="*/ 2757 w 10000"/>
                <a:gd name="connsiteY69" fmla="*/ 727 h 10130"/>
                <a:gd name="connsiteX70" fmla="*/ 2516 w 10000"/>
                <a:gd name="connsiteY70" fmla="*/ 843 h 10130"/>
                <a:gd name="connsiteX71" fmla="*/ 2276 w 10000"/>
                <a:gd name="connsiteY71" fmla="*/ 997 h 10130"/>
                <a:gd name="connsiteX72" fmla="*/ 2057 w 10000"/>
                <a:gd name="connsiteY72" fmla="*/ 1151 h 10130"/>
                <a:gd name="connsiteX73" fmla="*/ 1838 w 10000"/>
                <a:gd name="connsiteY73" fmla="*/ 1305 h 10130"/>
                <a:gd name="connsiteX74" fmla="*/ 1641 w 10000"/>
                <a:gd name="connsiteY74" fmla="*/ 1479 h 10130"/>
                <a:gd name="connsiteX75" fmla="*/ 1444 w 10000"/>
                <a:gd name="connsiteY75" fmla="*/ 1652 h 10130"/>
                <a:gd name="connsiteX76" fmla="*/ 1269 w 10000"/>
                <a:gd name="connsiteY76" fmla="*/ 1826 h 10130"/>
                <a:gd name="connsiteX77" fmla="*/ 1094 w 10000"/>
                <a:gd name="connsiteY77" fmla="*/ 2018 h 10130"/>
                <a:gd name="connsiteX78" fmla="*/ 941 w 10000"/>
                <a:gd name="connsiteY78" fmla="*/ 2211 h 10130"/>
                <a:gd name="connsiteX79" fmla="*/ 810 w 10000"/>
                <a:gd name="connsiteY79" fmla="*/ 2423 h 10130"/>
                <a:gd name="connsiteX80" fmla="*/ 656 w 10000"/>
                <a:gd name="connsiteY80" fmla="*/ 2635 h 10130"/>
                <a:gd name="connsiteX81" fmla="*/ 547 w 10000"/>
                <a:gd name="connsiteY81" fmla="*/ 2847 h 10130"/>
                <a:gd name="connsiteX82" fmla="*/ 328 w 10000"/>
                <a:gd name="connsiteY82" fmla="*/ 3290 h 10130"/>
                <a:gd name="connsiteX83" fmla="*/ 175 w 10000"/>
                <a:gd name="connsiteY83" fmla="*/ 3733 h 10130"/>
                <a:gd name="connsiteX84" fmla="*/ 66 w 10000"/>
                <a:gd name="connsiteY84" fmla="*/ 4215 h 10130"/>
                <a:gd name="connsiteX85" fmla="*/ 0 w 10000"/>
                <a:gd name="connsiteY85" fmla="*/ 4696 h 10130"/>
                <a:gd name="connsiteX86" fmla="*/ 0 w 10000"/>
                <a:gd name="connsiteY86" fmla="*/ 4928 h 10130"/>
                <a:gd name="connsiteX87" fmla="*/ 0 w 10000"/>
                <a:gd name="connsiteY87" fmla="*/ 5178 h 10130"/>
                <a:gd name="connsiteX88" fmla="*/ 22 w 10000"/>
                <a:gd name="connsiteY88" fmla="*/ 5409 h 10130"/>
                <a:gd name="connsiteX89" fmla="*/ 44 w 10000"/>
                <a:gd name="connsiteY89" fmla="*/ 5660 h 10130"/>
                <a:gd name="connsiteX90" fmla="*/ 88 w 10000"/>
                <a:gd name="connsiteY90" fmla="*/ 5910 h 10130"/>
                <a:gd name="connsiteX91" fmla="*/ 153 w 10000"/>
                <a:gd name="connsiteY91" fmla="*/ 6142 h 10130"/>
                <a:gd name="connsiteX92" fmla="*/ 219 w 10000"/>
                <a:gd name="connsiteY92" fmla="*/ 6392 h 10130"/>
                <a:gd name="connsiteX93" fmla="*/ 306 w 10000"/>
                <a:gd name="connsiteY93" fmla="*/ 6623 h 10130"/>
                <a:gd name="connsiteX94" fmla="*/ 394 w 10000"/>
                <a:gd name="connsiteY94" fmla="*/ 6854 h 10130"/>
                <a:gd name="connsiteX95" fmla="*/ 503 w 10000"/>
                <a:gd name="connsiteY95" fmla="*/ 7105 h 10130"/>
                <a:gd name="connsiteX96" fmla="*/ 635 w 10000"/>
                <a:gd name="connsiteY96" fmla="*/ 7336 h 10130"/>
                <a:gd name="connsiteX97" fmla="*/ 788 w 10000"/>
                <a:gd name="connsiteY97" fmla="*/ 7567 h 10130"/>
                <a:gd name="connsiteX98" fmla="*/ 788 w 10000"/>
                <a:gd name="connsiteY98" fmla="*/ 7567 h 10130"/>
                <a:gd name="connsiteX99" fmla="*/ 941 w 10000"/>
                <a:gd name="connsiteY99" fmla="*/ 7779 h 10130"/>
                <a:gd name="connsiteX100" fmla="*/ 1094 w 10000"/>
                <a:gd name="connsiteY100" fmla="*/ 7991 h 10130"/>
                <a:gd name="connsiteX101" fmla="*/ 1269 w 10000"/>
                <a:gd name="connsiteY101" fmla="*/ 8203 h 10130"/>
                <a:gd name="connsiteX102" fmla="*/ 1466 w 10000"/>
                <a:gd name="connsiteY102" fmla="*/ 8396 h 10130"/>
                <a:gd name="connsiteX103" fmla="*/ 1641 w 10000"/>
                <a:gd name="connsiteY103" fmla="*/ 8569 h 10130"/>
                <a:gd name="connsiteX104" fmla="*/ 1860 w 10000"/>
                <a:gd name="connsiteY104" fmla="*/ 8762 h 10130"/>
                <a:gd name="connsiteX105" fmla="*/ 2057 w 10000"/>
                <a:gd name="connsiteY105" fmla="*/ 8916 h 10130"/>
                <a:gd name="connsiteX106" fmla="*/ 2276 w 10000"/>
                <a:gd name="connsiteY106" fmla="*/ 9070 h 10130"/>
                <a:gd name="connsiteX107" fmla="*/ 2495 w 10000"/>
                <a:gd name="connsiteY107" fmla="*/ 9224 h 10130"/>
                <a:gd name="connsiteX108" fmla="*/ 2735 w 10000"/>
                <a:gd name="connsiteY108" fmla="*/ 9359 h 10130"/>
                <a:gd name="connsiteX109" fmla="*/ 2976 w 10000"/>
                <a:gd name="connsiteY109" fmla="*/ 9475 h 10130"/>
                <a:gd name="connsiteX110" fmla="*/ 3217 w 10000"/>
                <a:gd name="connsiteY110" fmla="*/ 9591 h 10130"/>
                <a:gd name="connsiteX111" fmla="*/ 3720 w 10000"/>
                <a:gd name="connsiteY111" fmla="*/ 9783 h 10130"/>
                <a:gd name="connsiteX112" fmla="*/ 4223 w 10000"/>
                <a:gd name="connsiteY112" fmla="*/ 9937 h 10130"/>
                <a:gd name="connsiteX113" fmla="*/ 4748 w 10000"/>
                <a:gd name="connsiteY113" fmla="*/ 10053 h 10130"/>
                <a:gd name="connsiteX114" fmla="*/ 5295 w 10000"/>
                <a:gd name="connsiteY114" fmla="*/ 10111 h 10130"/>
                <a:gd name="connsiteX115" fmla="*/ 5558 w 10000"/>
                <a:gd name="connsiteY115" fmla="*/ 10130 h 10130"/>
                <a:gd name="connsiteX116" fmla="*/ 5842 w 10000"/>
                <a:gd name="connsiteY116" fmla="*/ 10130 h 10130"/>
                <a:gd name="connsiteX117" fmla="*/ 6105 w 10000"/>
                <a:gd name="connsiteY117" fmla="*/ 10130 h 10130"/>
                <a:gd name="connsiteX118" fmla="*/ 6389 w 10000"/>
                <a:gd name="connsiteY118" fmla="*/ 10111 h 10130"/>
                <a:gd name="connsiteX119" fmla="*/ 6652 w 10000"/>
                <a:gd name="connsiteY119" fmla="*/ 10072 h 10130"/>
                <a:gd name="connsiteX120" fmla="*/ 6915 w 10000"/>
                <a:gd name="connsiteY120" fmla="*/ 10034 h 10130"/>
                <a:gd name="connsiteX121" fmla="*/ 7199 w 10000"/>
                <a:gd name="connsiteY121" fmla="*/ 9976 h 10130"/>
                <a:gd name="connsiteX122" fmla="*/ 7462 w 10000"/>
                <a:gd name="connsiteY122" fmla="*/ 9899 h 10130"/>
                <a:gd name="connsiteX123" fmla="*/ 7724 w 10000"/>
                <a:gd name="connsiteY123" fmla="*/ 9822 h 10130"/>
                <a:gd name="connsiteX124" fmla="*/ 7987 w 10000"/>
                <a:gd name="connsiteY124" fmla="*/ 9725 h 10130"/>
                <a:gd name="connsiteX125" fmla="*/ 8249 w 10000"/>
                <a:gd name="connsiteY125" fmla="*/ 9610 h 10130"/>
                <a:gd name="connsiteX126" fmla="*/ 8490 w 10000"/>
                <a:gd name="connsiteY126" fmla="*/ 9494 h 10130"/>
                <a:gd name="connsiteX127" fmla="*/ 8490 w 10000"/>
                <a:gd name="connsiteY127" fmla="*/ 9494 h 10130"/>
                <a:gd name="connsiteX128" fmla="*/ 8818 w 10000"/>
                <a:gd name="connsiteY128" fmla="*/ 9321 h 10130"/>
                <a:gd name="connsiteX129" fmla="*/ 9125 w 10000"/>
                <a:gd name="connsiteY129" fmla="*/ 9109 h 10130"/>
                <a:gd name="connsiteX130" fmla="*/ 9431 w 10000"/>
                <a:gd name="connsiteY130" fmla="*/ 8897 h 10130"/>
                <a:gd name="connsiteX131" fmla="*/ 9694 w 10000"/>
                <a:gd name="connsiteY131" fmla="*/ 8666 h 10130"/>
                <a:gd name="connsiteX132" fmla="*/ 9694 w 10000"/>
                <a:gd name="connsiteY132" fmla="*/ 8666 h 10130"/>
                <a:gd name="connsiteX0" fmla="*/ 9694 w 10000"/>
                <a:gd name="connsiteY0" fmla="*/ 8643 h 10107"/>
                <a:gd name="connsiteX1" fmla="*/ 9694 w 10000"/>
                <a:gd name="connsiteY1" fmla="*/ 8643 h 10107"/>
                <a:gd name="connsiteX2" fmla="*/ 9803 w 10000"/>
                <a:gd name="connsiteY2" fmla="*/ 8334 h 10107"/>
                <a:gd name="connsiteX3" fmla="*/ 9891 w 10000"/>
                <a:gd name="connsiteY3" fmla="*/ 8007 h 10107"/>
                <a:gd name="connsiteX4" fmla="*/ 9956 w 10000"/>
                <a:gd name="connsiteY4" fmla="*/ 7699 h 10107"/>
                <a:gd name="connsiteX5" fmla="*/ 10000 w 10000"/>
                <a:gd name="connsiteY5" fmla="*/ 7371 h 10107"/>
                <a:gd name="connsiteX6" fmla="*/ 10000 w 10000"/>
                <a:gd name="connsiteY6" fmla="*/ 7371 h 10107"/>
                <a:gd name="connsiteX7" fmla="*/ 9847 w 10000"/>
                <a:gd name="connsiteY7" fmla="*/ 7602 h 10107"/>
                <a:gd name="connsiteX8" fmla="*/ 9650 w 10000"/>
                <a:gd name="connsiteY8" fmla="*/ 7833 h 10107"/>
                <a:gd name="connsiteX9" fmla="*/ 9453 w 10000"/>
                <a:gd name="connsiteY9" fmla="*/ 8065 h 10107"/>
                <a:gd name="connsiteX10" fmla="*/ 9234 w 10000"/>
                <a:gd name="connsiteY10" fmla="*/ 8277 h 10107"/>
                <a:gd name="connsiteX11" fmla="*/ 8993 w 10000"/>
                <a:gd name="connsiteY11" fmla="*/ 8469 h 10107"/>
                <a:gd name="connsiteX12" fmla="*/ 8753 w 10000"/>
                <a:gd name="connsiteY12" fmla="*/ 8662 h 10107"/>
                <a:gd name="connsiteX13" fmla="*/ 8468 w 10000"/>
                <a:gd name="connsiteY13" fmla="*/ 8835 h 10107"/>
                <a:gd name="connsiteX14" fmla="*/ 8184 w 10000"/>
                <a:gd name="connsiteY14" fmla="*/ 8989 h 10107"/>
                <a:gd name="connsiteX15" fmla="*/ 8184 w 10000"/>
                <a:gd name="connsiteY15" fmla="*/ 8989 h 10107"/>
                <a:gd name="connsiteX16" fmla="*/ 7965 w 10000"/>
                <a:gd name="connsiteY16" fmla="*/ 9105 h 10107"/>
                <a:gd name="connsiteX17" fmla="*/ 7724 w 10000"/>
                <a:gd name="connsiteY17" fmla="*/ 9201 h 10107"/>
                <a:gd name="connsiteX18" fmla="*/ 7265 w 10000"/>
                <a:gd name="connsiteY18" fmla="*/ 9356 h 10107"/>
                <a:gd name="connsiteX19" fmla="*/ 6783 w 10000"/>
                <a:gd name="connsiteY19" fmla="*/ 9471 h 10107"/>
                <a:gd name="connsiteX20" fmla="*/ 6302 w 10000"/>
                <a:gd name="connsiteY20" fmla="*/ 9529 h 10107"/>
                <a:gd name="connsiteX21" fmla="*/ 5821 w 10000"/>
                <a:gd name="connsiteY21" fmla="*/ 9568 h 10107"/>
                <a:gd name="connsiteX22" fmla="*/ 5339 w 10000"/>
                <a:gd name="connsiteY22" fmla="*/ 9548 h 10107"/>
                <a:gd name="connsiteX23" fmla="*/ 4858 w 10000"/>
                <a:gd name="connsiteY23" fmla="*/ 9490 h 10107"/>
                <a:gd name="connsiteX24" fmla="*/ 4398 w 10000"/>
                <a:gd name="connsiteY24" fmla="*/ 9394 h 10107"/>
                <a:gd name="connsiteX25" fmla="*/ 3939 w 10000"/>
                <a:gd name="connsiteY25" fmla="*/ 9259 h 10107"/>
                <a:gd name="connsiteX26" fmla="*/ 3479 w 10000"/>
                <a:gd name="connsiteY26" fmla="*/ 9086 h 10107"/>
                <a:gd name="connsiteX27" fmla="*/ 3063 w 10000"/>
                <a:gd name="connsiteY27" fmla="*/ 8874 h 10107"/>
                <a:gd name="connsiteX28" fmla="*/ 2648 w 10000"/>
                <a:gd name="connsiteY28" fmla="*/ 8623 h 10107"/>
                <a:gd name="connsiteX29" fmla="*/ 2276 w 10000"/>
                <a:gd name="connsiteY29" fmla="*/ 8334 h 10107"/>
                <a:gd name="connsiteX30" fmla="*/ 1926 w 10000"/>
                <a:gd name="connsiteY30" fmla="*/ 8007 h 10107"/>
                <a:gd name="connsiteX31" fmla="*/ 1597 w 10000"/>
                <a:gd name="connsiteY31" fmla="*/ 7660 h 10107"/>
                <a:gd name="connsiteX32" fmla="*/ 1313 w 10000"/>
                <a:gd name="connsiteY32" fmla="*/ 7255 h 10107"/>
                <a:gd name="connsiteX33" fmla="*/ 1313 w 10000"/>
                <a:gd name="connsiteY33" fmla="*/ 7255 h 10107"/>
                <a:gd name="connsiteX34" fmla="*/ 1072 w 10000"/>
                <a:gd name="connsiteY34" fmla="*/ 6851 h 10107"/>
                <a:gd name="connsiteX35" fmla="*/ 897 w 10000"/>
                <a:gd name="connsiteY35" fmla="*/ 6427 h 10107"/>
                <a:gd name="connsiteX36" fmla="*/ 744 w 10000"/>
                <a:gd name="connsiteY36" fmla="*/ 6003 h 10107"/>
                <a:gd name="connsiteX37" fmla="*/ 656 w 10000"/>
                <a:gd name="connsiteY37" fmla="*/ 5579 h 10107"/>
                <a:gd name="connsiteX38" fmla="*/ 613 w 10000"/>
                <a:gd name="connsiteY38" fmla="*/ 5136 h 10107"/>
                <a:gd name="connsiteX39" fmla="*/ 635 w 10000"/>
                <a:gd name="connsiteY39" fmla="*/ 4712 h 10107"/>
                <a:gd name="connsiteX40" fmla="*/ 678 w 10000"/>
                <a:gd name="connsiteY40" fmla="*/ 4269 h 10107"/>
                <a:gd name="connsiteX41" fmla="*/ 766 w 10000"/>
                <a:gd name="connsiteY41" fmla="*/ 3864 h 10107"/>
                <a:gd name="connsiteX42" fmla="*/ 919 w 10000"/>
                <a:gd name="connsiteY42" fmla="*/ 3460 h 10107"/>
                <a:gd name="connsiteX43" fmla="*/ 1094 w 10000"/>
                <a:gd name="connsiteY43" fmla="*/ 3055 h 10107"/>
                <a:gd name="connsiteX44" fmla="*/ 1335 w 10000"/>
                <a:gd name="connsiteY44" fmla="*/ 2689 h 10107"/>
                <a:gd name="connsiteX45" fmla="*/ 1597 w 10000"/>
                <a:gd name="connsiteY45" fmla="*/ 2323 h 10107"/>
                <a:gd name="connsiteX46" fmla="*/ 1904 w 10000"/>
                <a:gd name="connsiteY46" fmla="*/ 1995 h 10107"/>
                <a:gd name="connsiteX47" fmla="*/ 2254 w 10000"/>
                <a:gd name="connsiteY47" fmla="*/ 1687 h 10107"/>
                <a:gd name="connsiteX48" fmla="*/ 2648 w 10000"/>
                <a:gd name="connsiteY48" fmla="*/ 1417 h 10107"/>
                <a:gd name="connsiteX49" fmla="*/ 2845 w 10000"/>
                <a:gd name="connsiteY49" fmla="*/ 1282 h 10107"/>
                <a:gd name="connsiteX50" fmla="*/ 3063 w 10000"/>
                <a:gd name="connsiteY50" fmla="*/ 1167 h 10107"/>
                <a:gd name="connsiteX51" fmla="*/ 3063 w 10000"/>
                <a:gd name="connsiteY51" fmla="*/ 1167 h 10107"/>
                <a:gd name="connsiteX52" fmla="*/ 3435 w 10000"/>
                <a:gd name="connsiteY52" fmla="*/ 1013 h 10107"/>
                <a:gd name="connsiteX53" fmla="*/ 3786 w 10000"/>
                <a:gd name="connsiteY53" fmla="*/ 878 h 10107"/>
                <a:gd name="connsiteX54" fmla="*/ 4158 w 10000"/>
                <a:gd name="connsiteY54" fmla="*/ 762 h 10107"/>
                <a:gd name="connsiteX55" fmla="*/ 4530 w 10000"/>
                <a:gd name="connsiteY55" fmla="*/ 685 h 10107"/>
                <a:gd name="connsiteX56" fmla="*/ 4902 w 10000"/>
                <a:gd name="connsiteY56" fmla="*/ 627 h 10107"/>
                <a:gd name="connsiteX57" fmla="*/ 5295 w 10000"/>
                <a:gd name="connsiteY57" fmla="*/ 608 h 10107"/>
                <a:gd name="connsiteX58" fmla="*/ 5667 w 10000"/>
                <a:gd name="connsiteY58" fmla="*/ 608 h 10107"/>
                <a:gd name="connsiteX59" fmla="*/ 6039 w 10000"/>
                <a:gd name="connsiteY59" fmla="*/ 627 h 10107"/>
                <a:gd name="connsiteX60" fmla="*/ 6039 w 10000"/>
                <a:gd name="connsiteY60" fmla="*/ 627 h 10107"/>
                <a:gd name="connsiteX61" fmla="*/ 5591 w 10000"/>
                <a:gd name="connsiteY61" fmla="*/ 270 h 10107"/>
                <a:gd name="connsiteX62" fmla="*/ 5164 w 10000"/>
                <a:gd name="connsiteY62" fmla="*/ 0 h 10107"/>
                <a:gd name="connsiteX63" fmla="*/ 4661 w 10000"/>
                <a:gd name="connsiteY63" fmla="*/ 107 h 10107"/>
                <a:gd name="connsiteX64" fmla="*/ 4661 w 10000"/>
                <a:gd name="connsiteY64" fmla="*/ 107 h 10107"/>
                <a:gd name="connsiteX65" fmla="*/ 4179 w 10000"/>
                <a:gd name="connsiteY65" fmla="*/ 203 h 10107"/>
                <a:gd name="connsiteX66" fmla="*/ 3698 w 10000"/>
                <a:gd name="connsiteY66" fmla="*/ 319 h 10107"/>
                <a:gd name="connsiteX67" fmla="*/ 3217 w 10000"/>
                <a:gd name="connsiteY67" fmla="*/ 492 h 10107"/>
                <a:gd name="connsiteX68" fmla="*/ 2757 w 10000"/>
                <a:gd name="connsiteY68" fmla="*/ 704 h 10107"/>
                <a:gd name="connsiteX69" fmla="*/ 2757 w 10000"/>
                <a:gd name="connsiteY69" fmla="*/ 704 h 10107"/>
                <a:gd name="connsiteX70" fmla="*/ 2516 w 10000"/>
                <a:gd name="connsiteY70" fmla="*/ 820 h 10107"/>
                <a:gd name="connsiteX71" fmla="*/ 2276 w 10000"/>
                <a:gd name="connsiteY71" fmla="*/ 974 h 10107"/>
                <a:gd name="connsiteX72" fmla="*/ 2057 w 10000"/>
                <a:gd name="connsiteY72" fmla="*/ 1128 h 10107"/>
                <a:gd name="connsiteX73" fmla="*/ 1838 w 10000"/>
                <a:gd name="connsiteY73" fmla="*/ 1282 h 10107"/>
                <a:gd name="connsiteX74" fmla="*/ 1641 w 10000"/>
                <a:gd name="connsiteY74" fmla="*/ 1456 h 10107"/>
                <a:gd name="connsiteX75" fmla="*/ 1444 w 10000"/>
                <a:gd name="connsiteY75" fmla="*/ 1629 h 10107"/>
                <a:gd name="connsiteX76" fmla="*/ 1269 w 10000"/>
                <a:gd name="connsiteY76" fmla="*/ 1803 h 10107"/>
                <a:gd name="connsiteX77" fmla="*/ 1094 w 10000"/>
                <a:gd name="connsiteY77" fmla="*/ 1995 h 10107"/>
                <a:gd name="connsiteX78" fmla="*/ 941 w 10000"/>
                <a:gd name="connsiteY78" fmla="*/ 2188 h 10107"/>
                <a:gd name="connsiteX79" fmla="*/ 810 w 10000"/>
                <a:gd name="connsiteY79" fmla="*/ 2400 h 10107"/>
                <a:gd name="connsiteX80" fmla="*/ 656 w 10000"/>
                <a:gd name="connsiteY80" fmla="*/ 2612 h 10107"/>
                <a:gd name="connsiteX81" fmla="*/ 547 w 10000"/>
                <a:gd name="connsiteY81" fmla="*/ 2824 h 10107"/>
                <a:gd name="connsiteX82" fmla="*/ 328 w 10000"/>
                <a:gd name="connsiteY82" fmla="*/ 3267 h 10107"/>
                <a:gd name="connsiteX83" fmla="*/ 175 w 10000"/>
                <a:gd name="connsiteY83" fmla="*/ 3710 h 10107"/>
                <a:gd name="connsiteX84" fmla="*/ 66 w 10000"/>
                <a:gd name="connsiteY84" fmla="*/ 4192 h 10107"/>
                <a:gd name="connsiteX85" fmla="*/ 0 w 10000"/>
                <a:gd name="connsiteY85" fmla="*/ 4673 h 10107"/>
                <a:gd name="connsiteX86" fmla="*/ 0 w 10000"/>
                <a:gd name="connsiteY86" fmla="*/ 4905 h 10107"/>
                <a:gd name="connsiteX87" fmla="*/ 0 w 10000"/>
                <a:gd name="connsiteY87" fmla="*/ 5155 h 10107"/>
                <a:gd name="connsiteX88" fmla="*/ 22 w 10000"/>
                <a:gd name="connsiteY88" fmla="*/ 5386 h 10107"/>
                <a:gd name="connsiteX89" fmla="*/ 44 w 10000"/>
                <a:gd name="connsiteY89" fmla="*/ 5637 h 10107"/>
                <a:gd name="connsiteX90" fmla="*/ 88 w 10000"/>
                <a:gd name="connsiteY90" fmla="*/ 5887 h 10107"/>
                <a:gd name="connsiteX91" fmla="*/ 153 w 10000"/>
                <a:gd name="connsiteY91" fmla="*/ 6119 h 10107"/>
                <a:gd name="connsiteX92" fmla="*/ 219 w 10000"/>
                <a:gd name="connsiteY92" fmla="*/ 6369 h 10107"/>
                <a:gd name="connsiteX93" fmla="*/ 306 w 10000"/>
                <a:gd name="connsiteY93" fmla="*/ 6600 h 10107"/>
                <a:gd name="connsiteX94" fmla="*/ 394 w 10000"/>
                <a:gd name="connsiteY94" fmla="*/ 6831 h 10107"/>
                <a:gd name="connsiteX95" fmla="*/ 503 w 10000"/>
                <a:gd name="connsiteY95" fmla="*/ 7082 h 10107"/>
                <a:gd name="connsiteX96" fmla="*/ 635 w 10000"/>
                <a:gd name="connsiteY96" fmla="*/ 7313 h 10107"/>
                <a:gd name="connsiteX97" fmla="*/ 788 w 10000"/>
                <a:gd name="connsiteY97" fmla="*/ 7544 h 10107"/>
                <a:gd name="connsiteX98" fmla="*/ 788 w 10000"/>
                <a:gd name="connsiteY98" fmla="*/ 7544 h 10107"/>
                <a:gd name="connsiteX99" fmla="*/ 941 w 10000"/>
                <a:gd name="connsiteY99" fmla="*/ 7756 h 10107"/>
                <a:gd name="connsiteX100" fmla="*/ 1094 w 10000"/>
                <a:gd name="connsiteY100" fmla="*/ 7968 h 10107"/>
                <a:gd name="connsiteX101" fmla="*/ 1269 w 10000"/>
                <a:gd name="connsiteY101" fmla="*/ 8180 h 10107"/>
                <a:gd name="connsiteX102" fmla="*/ 1466 w 10000"/>
                <a:gd name="connsiteY102" fmla="*/ 8373 h 10107"/>
                <a:gd name="connsiteX103" fmla="*/ 1641 w 10000"/>
                <a:gd name="connsiteY103" fmla="*/ 8546 h 10107"/>
                <a:gd name="connsiteX104" fmla="*/ 1860 w 10000"/>
                <a:gd name="connsiteY104" fmla="*/ 8739 h 10107"/>
                <a:gd name="connsiteX105" fmla="*/ 2057 w 10000"/>
                <a:gd name="connsiteY105" fmla="*/ 8893 h 10107"/>
                <a:gd name="connsiteX106" fmla="*/ 2276 w 10000"/>
                <a:gd name="connsiteY106" fmla="*/ 9047 h 10107"/>
                <a:gd name="connsiteX107" fmla="*/ 2495 w 10000"/>
                <a:gd name="connsiteY107" fmla="*/ 9201 h 10107"/>
                <a:gd name="connsiteX108" fmla="*/ 2735 w 10000"/>
                <a:gd name="connsiteY108" fmla="*/ 9336 h 10107"/>
                <a:gd name="connsiteX109" fmla="*/ 2976 w 10000"/>
                <a:gd name="connsiteY109" fmla="*/ 9452 h 10107"/>
                <a:gd name="connsiteX110" fmla="*/ 3217 w 10000"/>
                <a:gd name="connsiteY110" fmla="*/ 9568 h 10107"/>
                <a:gd name="connsiteX111" fmla="*/ 3720 w 10000"/>
                <a:gd name="connsiteY111" fmla="*/ 9760 h 10107"/>
                <a:gd name="connsiteX112" fmla="*/ 4223 w 10000"/>
                <a:gd name="connsiteY112" fmla="*/ 9914 h 10107"/>
                <a:gd name="connsiteX113" fmla="*/ 4748 w 10000"/>
                <a:gd name="connsiteY113" fmla="*/ 10030 h 10107"/>
                <a:gd name="connsiteX114" fmla="*/ 5295 w 10000"/>
                <a:gd name="connsiteY114" fmla="*/ 10088 h 10107"/>
                <a:gd name="connsiteX115" fmla="*/ 5558 w 10000"/>
                <a:gd name="connsiteY115" fmla="*/ 10107 h 10107"/>
                <a:gd name="connsiteX116" fmla="*/ 5842 w 10000"/>
                <a:gd name="connsiteY116" fmla="*/ 10107 h 10107"/>
                <a:gd name="connsiteX117" fmla="*/ 6105 w 10000"/>
                <a:gd name="connsiteY117" fmla="*/ 10107 h 10107"/>
                <a:gd name="connsiteX118" fmla="*/ 6389 w 10000"/>
                <a:gd name="connsiteY118" fmla="*/ 10088 h 10107"/>
                <a:gd name="connsiteX119" fmla="*/ 6652 w 10000"/>
                <a:gd name="connsiteY119" fmla="*/ 10049 h 10107"/>
                <a:gd name="connsiteX120" fmla="*/ 6915 w 10000"/>
                <a:gd name="connsiteY120" fmla="*/ 10011 h 10107"/>
                <a:gd name="connsiteX121" fmla="*/ 7199 w 10000"/>
                <a:gd name="connsiteY121" fmla="*/ 9953 h 10107"/>
                <a:gd name="connsiteX122" fmla="*/ 7462 w 10000"/>
                <a:gd name="connsiteY122" fmla="*/ 9876 h 10107"/>
                <a:gd name="connsiteX123" fmla="*/ 7724 w 10000"/>
                <a:gd name="connsiteY123" fmla="*/ 9799 h 10107"/>
                <a:gd name="connsiteX124" fmla="*/ 7987 w 10000"/>
                <a:gd name="connsiteY124" fmla="*/ 9702 h 10107"/>
                <a:gd name="connsiteX125" fmla="*/ 8249 w 10000"/>
                <a:gd name="connsiteY125" fmla="*/ 9587 h 10107"/>
                <a:gd name="connsiteX126" fmla="*/ 8490 w 10000"/>
                <a:gd name="connsiteY126" fmla="*/ 9471 h 10107"/>
                <a:gd name="connsiteX127" fmla="*/ 8490 w 10000"/>
                <a:gd name="connsiteY127" fmla="*/ 9471 h 10107"/>
                <a:gd name="connsiteX128" fmla="*/ 8818 w 10000"/>
                <a:gd name="connsiteY128" fmla="*/ 9298 h 10107"/>
                <a:gd name="connsiteX129" fmla="*/ 9125 w 10000"/>
                <a:gd name="connsiteY129" fmla="*/ 9086 h 10107"/>
                <a:gd name="connsiteX130" fmla="*/ 9431 w 10000"/>
                <a:gd name="connsiteY130" fmla="*/ 8874 h 10107"/>
                <a:gd name="connsiteX131" fmla="*/ 9694 w 10000"/>
                <a:gd name="connsiteY131" fmla="*/ 8643 h 10107"/>
                <a:gd name="connsiteX132" fmla="*/ 9694 w 10000"/>
                <a:gd name="connsiteY132" fmla="*/ 8643 h 10107"/>
                <a:gd name="connsiteX0" fmla="*/ 9694 w 10112"/>
                <a:gd name="connsiteY0" fmla="*/ 8643 h 10107"/>
                <a:gd name="connsiteX1" fmla="*/ 9694 w 10112"/>
                <a:gd name="connsiteY1" fmla="*/ 8643 h 10107"/>
                <a:gd name="connsiteX2" fmla="*/ 10110 w 10112"/>
                <a:gd name="connsiteY2" fmla="*/ 8266 h 10107"/>
                <a:gd name="connsiteX3" fmla="*/ 9891 w 10112"/>
                <a:gd name="connsiteY3" fmla="*/ 8007 h 10107"/>
                <a:gd name="connsiteX4" fmla="*/ 9956 w 10112"/>
                <a:gd name="connsiteY4" fmla="*/ 7699 h 10107"/>
                <a:gd name="connsiteX5" fmla="*/ 10000 w 10112"/>
                <a:gd name="connsiteY5" fmla="*/ 7371 h 10107"/>
                <a:gd name="connsiteX6" fmla="*/ 10000 w 10112"/>
                <a:gd name="connsiteY6" fmla="*/ 7371 h 10107"/>
                <a:gd name="connsiteX7" fmla="*/ 9847 w 10112"/>
                <a:gd name="connsiteY7" fmla="*/ 7602 h 10107"/>
                <a:gd name="connsiteX8" fmla="*/ 9650 w 10112"/>
                <a:gd name="connsiteY8" fmla="*/ 7833 h 10107"/>
                <a:gd name="connsiteX9" fmla="*/ 9453 w 10112"/>
                <a:gd name="connsiteY9" fmla="*/ 8065 h 10107"/>
                <a:gd name="connsiteX10" fmla="*/ 9234 w 10112"/>
                <a:gd name="connsiteY10" fmla="*/ 8277 h 10107"/>
                <a:gd name="connsiteX11" fmla="*/ 8993 w 10112"/>
                <a:gd name="connsiteY11" fmla="*/ 8469 h 10107"/>
                <a:gd name="connsiteX12" fmla="*/ 8753 w 10112"/>
                <a:gd name="connsiteY12" fmla="*/ 8662 h 10107"/>
                <a:gd name="connsiteX13" fmla="*/ 8468 w 10112"/>
                <a:gd name="connsiteY13" fmla="*/ 8835 h 10107"/>
                <a:gd name="connsiteX14" fmla="*/ 8184 w 10112"/>
                <a:gd name="connsiteY14" fmla="*/ 8989 h 10107"/>
                <a:gd name="connsiteX15" fmla="*/ 8184 w 10112"/>
                <a:gd name="connsiteY15" fmla="*/ 8989 h 10107"/>
                <a:gd name="connsiteX16" fmla="*/ 7965 w 10112"/>
                <a:gd name="connsiteY16" fmla="*/ 9105 h 10107"/>
                <a:gd name="connsiteX17" fmla="*/ 7724 w 10112"/>
                <a:gd name="connsiteY17" fmla="*/ 9201 h 10107"/>
                <a:gd name="connsiteX18" fmla="*/ 7265 w 10112"/>
                <a:gd name="connsiteY18" fmla="*/ 9356 h 10107"/>
                <a:gd name="connsiteX19" fmla="*/ 6783 w 10112"/>
                <a:gd name="connsiteY19" fmla="*/ 9471 h 10107"/>
                <a:gd name="connsiteX20" fmla="*/ 6302 w 10112"/>
                <a:gd name="connsiteY20" fmla="*/ 9529 h 10107"/>
                <a:gd name="connsiteX21" fmla="*/ 5821 w 10112"/>
                <a:gd name="connsiteY21" fmla="*/ 9568 h 10107"/>
                <a:gd name="connsiteX22" fmla="*/ 5339 w 10112"/>
                <a:gd name="connsiteY22" fmla="*/ 9548 h 10107"/>
                <a:gd name="connsiteX23" fmla="*/ 4858 w 10112"/>
                <a:gd name="connsiteY23" fmla="*/ 9490 h 10107"/>
                <a:gd name="connsiteX24" fmla="*/ 4398 w 10112"/>
                <a:gd name="connsiteY24" fmla="*/ 9394 h 10107"/>
                <a:gd name="connsiteX25" fmla="*/ 3939 w 10112"/>
                <a:gd name="connsiteY25" fmla="*/ 9259 h 10107"/>
                <a:gd name="connsiteX26" fmla="*/ 3479 w 10112"/>
                <a:gd name="connsiteY26" fmla="*/ 9086 h 10107"/>
                <a:gd name="connsiteX27" fmla="*/ 3063 w 10112"/>
                <a:gd name="connsiteY27" fmla="*/ 8874 h 10107"/>
                <a:gd name="connsiteX28" fmla="*/ 2648 w 10112"/>
                <a:gd name="connsiteY28" fmla="*/ 8623 h 10107"/>
                <a:gd name="connsiteX29" fmla="*/ 2276 w 10112"/>
                <a:gd name="connsiteY29" fmla="*/ 8334 h 10107"/>
                <a:gd name="connsiteX30" fmla="*/ 1926 w 10112"/>
                <a:gd name="connsiteY30" fmla="*/ 8007 h 10107"/>
                <a:gd name="connsiteX31" fmla="*/ 1597 w 10112"/>
                <a:gd name="connsiteY31" fmla="*/ 7660 h 10107"/>
                <a:gd name="connsiteX32" fmla="*/ 1313 w 10112"/>
                <a:gd name="connsiteY32" fmla="*/ 7255 h 10107"/>
                <a:gd name="connsiteX33" fmla="*/ 1313 w 10112"/>
                <a:gd name="connsiteY33" fmla="*/ 7255 h 10107"/>
                <a:gd name="connsiteX34" fmla="*/ 1072 w 10112"/>
                <a:gd name="connsiteY34" fmla="*/ 6851 h 10107"/>
                <a:gd name="connsiteX35" fmla="*/ 897 w 10112"/>
                <a:gd name="connsiteY35" fmla="*/ 6427 h 10107"/>
                <a:gd name="connsiteX36" fmla="*/ 744 w 10112"/>
                <a:gd name="connsiteY36" fmla="*/ 6003 h 10107"/>
                <a:gd name="connsiteX37" fmla="*/ 656 w 10112"/>
                <a:gd name="connsiteY37" fmla="*/ 5579 h 10107"/>
                <a:gd name="connsiteX38" fmla="*/ 613 w 10112"/>
                <a:gd name="connsiteY38" fmla="*/ 5136 h 10107"/>
                <a:gd name="connsiteX39" fmla="*/ 635 w 10112"/>
                <a:gd name="connsiteY39" fmla="*/ 4712 h 10107"/>
                <a:gd name="connsiteX40" fmla="*/ 678 w 10112"/>
                <a:gd name="connsiteY40" fmla="*/ 4269 h 10107"/>
                <a:gd name="connsiteX41" fmla="*/ 766 w 10112"/>
                <a:gd name="connsiteY41" fmla="*/ 3864 h 10107"/>
                <a:gd name="connsiteX42" fmla="*/ 919 w 10112"/>
                <a:gd name="connsiteY42" fmla="*/ 3460 h 10107"/>
                <a:gd name="connsiteX43" fmla="*/ 1094 w 10112"/>
                <a:gd name="connsiteY43" fmla="*/ 3055 h 10107"/>
                <a:gd name="connsiteX44" fmla="*/ 1335 w 10112"/>
                <a:gd name="connsiteY44" fmla="*/ 2689 h 10107"/>
                <a:gd name="connsiteX45" fmla="*/ 1597 w 10112"/>
                <a:gd name="connsiteY45" fmla="*/ 2323 h 10107"/>
                <a:gd name="connsiteX46" fmla="*/ 1904 w 10112"/>
                <a:gd name="connsiteY46" fmla="*/ 1995 h 10107"/>
                <a:gd name="connsiteX47" fmla="*/ 2254 w 10112"/>
                <a:gd name="connsiteY47" fmla="*/ 1687 h 10107"/>
                <a:gd name="connsiteX48" fmla="*/ 2648 w 10112"/>
                <a:gd name="connsiteY48" fmla="*/ 1417 h 10107"/>
                <a:gd name="connsiteX49" fmla="*/ 2845 w 10112"/>
                <a:gd name="connsiteY49" fmla="*/ 1282 h 10107"/>
                <a:gd name="connsiteX50" fmla="*/ 3063 w 10112"/>
                <a:gd name="connsiteY50" fmla="*/ 1167 h 10107"/>
                <a:gd name="connsiteX51" fmla="*/ 3063 w 10112"/>
                <a:gd name="connsiteY51" fmla="*/ 1167 h 10107"/>
                <a:gd name="connsiteX52" fmla="*/ 3435 w 10112"/>
                <a:gd name="connsiteY52" fmla="*/ 1013 h 10107"/>
                <a:gd name="connsiteX53" fmla="*/ 3786 w 10112"/>
                <a:gd name="connsiteY53" fmla="*/ 878 h 10107"/>
                <a:gd name="connsiteX54" fmla="*/ 4158 w 10112"/>
                <a:gd name="connsiteY54" fmla="*/ 762 h 10107"/>
                <a:gd name="connsiteX55" fmla="*/ 4530 w 10112"/>
                <a:gd name="connsiteY55" fmla="*/ 685 h 10107"/>
                <a:gd name="connsiteX56" fmla="*/ 4902 w 10112"/>
                <a:gd name="connsiteY56" fmla="*/ 627 h 10107"/>
                <a:gd name="connsiteX57" fmla="*/ 5295 w 10112"/>
                <a:gd name="connsiteY57" fmla="*/ 608 h 10107"/>
                <a:gd name="connsiteX58" fmla="*/ 5667 w 10112"/>
                <a:gd name="connsiteY58" fmla="*/ 608 h 10107"/>
                <a:gd name="connsiteX59" fmla="*/ 6039 w 10112"/>
                <a:gd name="connsiteY59" fmla="*/ 627 h 10107"/>
                <a:gd name="connsiteX60" fmla="*/ 6039 w 10112"/>
                <a:gd name="connsiteY60" fmla="*/ 627 h 10107"/>
                <a:gd name="connsiteX61" fmla="*/ 5591 w 10112"/>
                <a:gd name="connsiteY61" fmla="*/ 270 h 10107"/>
                <a:gd name="connsiteX62" fmla="*/ 5164 w 10112"/>
                <a:gd name="connsiteY62" fmla="*/ 0 h 10107"/>
                <a:gd name="connsiteX63" fmla="*/ 4661 w 10112"/>
                <a:gd name="connsiteY63" fmla="*/ 107 h 10107"/>
                <a:gd name="connsiteX64" fmla="*/ 4661 w 10112"/>
                <a:gd name="connsiteY64" fmla="*/ 107 h 10107"/>
                <a:gd name="connsiteX65" fmla="*/ 4179 w 10112"/>
                <a:gd name="connsiteY65" fmla="*/ 203 h 10107"/>
                <a:gd name="connsiteX66" fmla="*/ 3698 w 10112"/>
                <a:gd name="connsiteY66" fmla="*/ 319 h 10107"/>
                <a:gd name="connsiteX67" fmla="*/ 3217 w 10112"/>
                <a:gd name="connsiteY67" fmla="*/ 492 h 10107"/>
                <a:gd name="connsiteX68" fmla="*/ 2757 w 10112"/>
                <a:gd name="connsiteY68" fmla="*/ 704 h 10107"/>
                <a:gd name="connsiteX69" fmla="*/ 2757 w 10112"/>
                <a:gd name="connsiteY69" fmla="*/ 704 h 10107"/>
                <a:gd name="connsiteX70" fmla="*/ 2516 w 10112"/>
                <a:gd name="connsiteY70" fmla="*/ 820 h 10107"/>
                <a:gd name="connsiteX71" fmla="*/ 2276 w 10112"/>
                <a:gd name="connsiteY71" fmla="*/ 974 h 10107"/>
                <a:gd name="connsiteX72" fmla="*/ 2057 w 10112"/>
                <a:gd name="connsiteY72" fmla="*/ 1128 h 10107"/>
                <a:gd name="connsiteX73" fmla="*/ 1838 w 10112"/>
                <a:gd name="connsiteY73" fmla="*/ 1282 h 10107"/>
                <a:gd name="connsiteX74" fmla="*/ 1641 w 10112"/>
                <a:gd name="connsiteY74" fmla="*/ 1456 h 10107"/>
                <a:gd name="connsiteX75" fmla="*/ 1444 w 10112"/>
                <a:gd name="connsiteY75" fmla="*/ 1629 h 10107"/>
                <a:gd name="connsiteX76" fmla="*/ 1269 w 10112"/>
                <a:gd name="connsiteY76" fmla="*/ 1803 h 10107"/>
                <a:gd name="connsiteX77" fmla="*/ 1094 w 10112"/>
                <a:gd name="connsiteY77" fmla="*/ 1995 h 10107"/>
                <a:gd name="connsiteX78" fmla="*/ 941 w 10112"/>
                <a:gd name="connsiteY78" fmla="*/ 2188 h 10107"/>
                <a:gd name="connsiteX79" fmla="*/ 810 w 10112"/>
                <a:gd name="connsiteY79" fmla="*/ 2400 h 10107"/>
                <a:gd name="connsiteX80" fmla="*/ 656 w 10112"/>
                <a:gd name="connsiteY80" fmla="*/ 2612 h 10107"/>
                <a:gd name="connsiteX81" fmla="*/ 547 w 10112"/>
                <a:gd name="connsiteY81" fmla="*/ 2824 h 10107"/>
                <a:gd name="connsiteX82" fmla="*/ 328 w 10112"/>
                <a:gd name="connsiteY82" fmla="*/ 3267 h 10107"/>
                <a:gd name="connsiteX83" fmla="*/ 175 w 10112"/>
                <a:gd name="connsiteY83" fmla="*/ 3710 h 10107"/>
                <a:gd name="connsiteX84" fmla="*/ 66 w 10112"/>
                <a:gd name="connsiteY84" fmla="*/ 4192 h 10107"/>
                <a:gd name="connsiteX85" fmla="*/ 0 w 10112"/>
                <a:gd name="connsiteY85" fmla="*/ 4673 h 10107"/>
                <a:gd name="connsiteX86" fmla="*/ 0 w 10112"/>
                <a:gd name="connsiteY86" fmla="*/ 4905 h 10107"/>
                <a:gd name="connsiteX87" fmla="*/ 0 w 10112"/>
                <a:gd name="connsiteY87" fmla="*/ 5155 h 10107"/>
                <a:gd name="connsiteX88" fmla="*/ 22 w 10112"/>
                <a:gd name="connsiteY88" fmla="*/ 5386 h 10107"/>
                <a:gd name="connsiteX89" fmla="*/ 44 w 10112"/>
                <a:gd name="connsiteY89" fmla="*/ 5637 h 10107"/>
                <a:gd name="connsiteX90" fmla="*/ 88 w 10112"/>
                <a:gd name="connsiteY90" fmla="*/ 5887 h 10107"/>
                <a:gd name="connsiteX91" fmla="*/ 153 w 10112"/>
                <a:gd name="connsiteY91" fmla="*/ 6119 h 10107"/>
                <a:gd name="connsiteX92" fmla="*/ 219 w 10112"/>
                <a:gd name="connsiteY92" fmla="*/ 6369 h 10107"/>
                <a:gd name="connsiteX93" fmla="*/ 306 w 10112"/>
                <a:gd name="connsiteY93" fmla="*/ 6600 h 10107"/>
                <a:gd name="connsiteX94" fmla="*/ 394 w 10112"/>
                <a:gd name="connsiteY94" fmla="*/ 6831 h 10107"/>
                <a:gd name="connsiteX95" fmla="*/ 503 w 10112"/>
                <a:gd name="connsiteY95" fmla="*/ 7082 h 10107"/>
                <a:gd name="connsiteX96" fmla="*/ 635 w 10112"/>
                <a:gd name="connsiteY96" fmla="*/ 7313 h 10107"/>
                <a:gd name="connsiteX97" fmla="*/ 788 w 10112"/>
                <a:gd name="connsiteY97" fmla="*/ 7544 h 10107"/>
                <a:gd name="connsiteX98" fmla="*/ 788 w 10112"/>
                <a:gd name="connsiteY98" fmla="*/ 7544 h 10107"/>
                <a:gd name="connsiteX99" fmla="*/ 941 w 10112"/>
                <a:gd name="connsiteY99" fmla="*/ 7756 h 10107"/>
                <a:gd name="connsiteX100" fmla="*/ 1094 w 10112"/>
                <a:gd name="connsiteY100" fmla="*/ 7968 h 10107"/>
                <a:gd name="connsiteX101" fmla="*/ 1269 w 10112"/>
                <a:gd name="connsiteY101" fmla="*/ 8180 h 10107"/>
                <a:gd name="connsiteX102" fmla="*/ 1466 w 10112"/>
                <a:gd name="connsiteY102" fmla="*/ 8373 h 10107"/>
                <a:gd name="connsiteX103" fmla="*/ 1641 w 10112"/>
                <a:gd name="connsiteY103" fmla="*/ 8546 h 10107"/>
                <a:gd name="connsiteX104" fmla="*/ 1860 w 10112"/>
                <a:gd name="connsiteY104" fmla="*/ 8739 h 10107"/>
                <a:gd name="connsiteX105" fmla="*/ 2057 w 10112"/>
                <a:gd name="connsiteY105" fmla="*/ 8893 h 10107"/>
                <a:gd name="connsiteX106" fmla="*/ 2276 w 10112"/>
                <a:gd name="connsiteY106" fmla="*/ 9047 h 10107"/>
                <a:gd name="connsiteX107" fmla="*/ 2495 w 10112"/>
                <a:gd name="connsiteY107" fmla="*/ 9201 h 10107"/>
                <a:gd name="connsiteX108" fmla="*/ 2735 w 10112"/>
                <a:gd name="connsiteY108" fmla="*/ 9336 h 10107"/>
                <a:gd name="connsiteX109" fmla="*/ 2976 w 10112"/>
                <a:gd name="connsiteY109" fmla="*/ 9452 h 10107"/>
                <a:gd name="connsiteX110" fmla="*/ 3217 w 10112"/>
                <a:gd name="connsiteY110" fmla="*/ 9568 h 10107"/>
                <a:gd name="connsiteX111" fmla="*/ 3720 w 10112"/>
                <a:gd name="connsiteY111" fmla="*/ 9760 h 10107"/>
                <a:gd name="connsiteX112" fmla="*/ 4223 w 10112"/>
                <a:gd name="connsiteY112" fmla="*/ 9914 h 10107"/>
                <a:gd name="connsiteX113" fmla="*/ 4748 w 10112"/>
                <a:gd name="connsiteY113" fmla="*/ 10030 h 10107"/>
                <a:gd name="connsiteX114" fmla="*/ 5295 w 10112"/>
                <a:gd name="connsiteY114" fmla="*/ 10088 h 10107"/>
                <a:gd name="connsiteX115" fmla="*/ 5558 w 10112"/>
                <a:gd name="connsiteY115" fmla="*/ 10107 h 10107"/>
                <a:gd name="connsiteX116" fmla="*/ 5842 w 10112"/>
                <a:gd name="connsiteY116" fmla="*/ 10107 h 10107"/>
                <a:gd name="connsiteX117" fmla="*/ 6105 w 10112"/>
                <a:gd name="connsiteY117" fmla="*/ 10107 h 10107"/>
                <a:gd name="connsiteX118" fmla="*/ 6389 w 10112"/>
                <a:gd name="connsiteY118" fmla="*/ 10088 h 10107"/>
                <a:gd name="connsiteX119" fmla="*/ 6652 w 10112"/>
                <a:gd name="connsiteY119" fmla="*/ 10049 h 10107"/>
                <a:gd name="connsiteX120" fmla="*/ 6915 w 10112"/>
                <a:gd name="connsiteY120" fmla="*/ 10011 h 10107"/>
                <a:gd name="connsiteX121" fmla="*/ 7199 w 10112"/>
                <a:gd name="connsiteY121" fmla="*/ 9953 h 10107"/>
                <a:gd name="connsiteX122" fmla="*/ 7462 w 10112"/>
                <a:gd name="connsiteY122" fmla="*/ 9876 h 10107"/>
                <a:gd name="connsiteX123" fmla="*/ 7724 w 10112"/>
                <a:gd name="connsiteY123" fmla="*/ 9799 h 10107"/>
                <a:gd name="connsiteX124" fmla="*/ 7987 w 10112"/>
                <a:gd name="connsiteY124" fmla="*/ 9702 h 10107"/>
                <a:gd name="connsiteX125" fmla="*/ 8249 w 10112"/>
                <a:gd name="connsiteY125" fmla="*/ 9587 h 10107"/>
                <a:gd name="connsiteX126" fmla="*/ 8490 w 10112"/>
                <a:gd name="connsiteY126" fmla="*/ 9471 h 10107"/>
                <a:gd name="connsiteX127" fmla="*/ 8490 w 10112"/>
                <a:gd name="connsiteY127" fmla="*/ 9471 h 10107"/>
                <a:gd name="connsiteX128" fmla="*/ 8818 w 10112"/>
                <a:gd name="connsiteY128" fmla="*/ 9298 h 10107"/>
                <a:gd name="connsiteX129" fmla="*/ 9125 w 10112"/>
                <a:gd name="connsiteY129" fmla="*/ 9086 h 10107"/>
                <a:gd name="connsiteX130" fmla="*/ 9431 w 10112"/>
                <a:gd name="connsiteY130" fmla="*/ 8874 h 10107"/>
                <a:gd name="connsiteX131" fmla="*/ 9694 w 10112"/>
                <a:gd name="connsiteY131" fmla="*/ 8643 h 10107"/>
                <a:gd name="connsiteX132" fmla="*/ 9694 w 10112"/>
                <a:gd name="connsiteY132" fmla="*/ 8643 h 10107"/>
                <a:gd name="connsiteX0" fmla="*/ 9694 w 10116"/>
                <a:gd name="connsiteY0" fmla="*/ 8643 h 10107"/>
                <a:gd name="connsiteX1" fmla="*/ 9694 w 10116"/>
                <a:gd name="connsiteY1" fmla="*/ 8643 h 10107"/>
                <a:gd name="connsiteX2" fmla="*/ 10110 w 10116"/>
                <a:gd name="connsiteY2" fmla="*/ 8266 h 10107"/>
                <a:gd name="connsiteX3" fmla="*/ 9956 w 10116"/>
                <a:gd name="connsiteY3" fmla="*/ 7699 h 10107"/>
                <a:gd name="connsiteX4" fmla="*/ 10000 w 10116"/>
                <a:gd name="connsiteY4" fmla="*/ 7371 h 10107"/>
                <a:gd name="connsiteX5" fmla="*/ 10000 w 10116"/>
                <a:gd name="connsiteY5" fmla="*/ 7371 h 10107"/>
                <a:gd name="connsiteX6" fmla="*/ 9847 w 10116"/>
                <a:gd name="connsiteY6" fmla="*/ 7602 h 10107"/>
                <a:gd name="connsiteX7" fmla="*/ 9650 w 10116"/>
                <a:gd name="connsiteY7" fmla="*/ 7833 h 10107"/>
                <a:gd name="connsiteX8" fmla="*/ 9453 w 10116"/>
                <a:gd name="connsiteY8" fmla="*/ 8065 h 10107"/>
                <a:gd name="connsiteX9" fmla="*/ 9234 w 10116"/>
                <a:gd name="connsiteY9" fmla="*/ 8277 h 10107"/>
                <a:gd name="connsiteX10" fmla="*/ 8993 w 10116"/>
                <a:gd name="connsiteY10" fmla="*/ 8469 h 10107"/>
                <a:gd name="connsiteX11" fmla="*/ 8753 w 10116"/>
                <a:gd name="connsiteY11" fmla="*/ 8662 h 10107"/>
                <a:gd name="connsiteX12" fmla="*/ 8468 w 10116"/>
                <a:gd name="connsiteY12" fmla="*/ 8835 h 10107"/>
                <a:gd name="connsiteX13" fmla="*/ 8184 w 10116"/>
                <a:gd name="connsiteY13" fmla="*/ 8989 h 10107"/>
                <a:gd name="connsiteX14" fmla="*/ 8184 w 10116"/>
                <a:gd name="connsiteY14" fmla="*/ 8989 h 10107"/>
                <a:gd name="connsiteX15" fmla="*/ 7965 w 10116"/>
                <a:gd name="connsiteY15" fmla="*/ 9105 h 10107"/>
                <a:gd name="connsiteX16" fmla="*/ 7724 w 10116"/>
                <a:gd name="connsiteY16" fmla="*/ 9201 h 10107"/>
                <a:gd name="connsiteX17" fmla="*/ 7265 w 10116"/>
                <a:gd name="connsiteY17" fmla="*/ 9356 h 10107"/>
                <a:gd name="connsiteX18" fmla="*/ 6783 w 10116"/>
                <a:gd name="connsiteY18" fmla="*/ 9471 h 10107"/>
                <a:gd name="connsiteX19" fmla="*/ 6302 w 10116"/>
                <a:gd name="connsiteY19" fmla="*/ 9529 h 10107"/>
                <a:gd name="connsiteX20" fmla="*/ 5821 w 10116"/>
                <a:gd name="connsiteY20" fmla="*/ 9568 h 10107"/>
                <a:gd name="connsiteX21" fmla="*/ 5339 w 10116"/>
                <a:gd name="connsiteY21" fmla="*/ 9548 h 10107"/>
                <a:gd name="connsiteX22" fmla="*/ 4858 w 10116"/>
                <a:gd name="connsiteY22" fmla="*/ 9490 h 10107"/>
                <a:gd name="connsiteX23" fmla="*/ 4398 w 10116"/>
                <a:gd name="connsiteY23" fmla="*/ 9394 h 10107"/>
                <a:gd name="connsiteX24" fmla="*/ 3939 w 10116"/>
                <a:gd name="connsiteY24" fmla="*/ 9259 h 10107"/>
                <a:gd name="connsiteX25" fmla="*/ 3479 w 10116"/>
                <a:gd name="connsiteY25" fmla="*/ 9086 h 10107"/>
                <a:gd name="connsiteX26" fmla="*/ 3063 w 10116"/>
                <a:gd name="connsiteY26" fmla="*/ 8874 h 10107"/>
                <a:gd name="connsiteX27" fmla="*/ 2648 w 10116"/>
                <a:gd name="connsiteY27" fmla="*/ 8623 h 10107"/>
                <a:gd name="connsiteX28" fmla="*/ 2276 w 10116"/>
                <a:gd name="connsiteY28" fmla="*/ 8334 h 10107"/>
                <a:gd name="connsiteX29" fmla="*/ 1926 w 10116"/>
                <a:gd name="connsiteY29" fmla="*/ 8007 h 10107"/>
                <a:gd name="connsiteX30" fmla="*/ 1597 w 10116"/>
                <a:gd name="connsiteY30" fmla="*/ 7660 h 10107"/>
                <a:gd name="connsiteX31" fmla="*/ 1313 w 10116"/>
                <a:gd name="connsiteY31" fmla="*/ 7255 h 10107"/>
                <a:gd name="connsiteX32" fmla="*/ 1313 w 10116"/>
                <a:gd name="connsiteY32" fmla="*/ 7255 h 10107"/>
                <a:gd name="connsiteX33" fmla="*/ 1072 w 10116"/>
                <a:gd name="connsiteY33" fmla="*/ 6851 h 10107"/>
                <a:gd name="connsiteX34" fmla="*/ 897 w 10116"/>
                <a:gd name="connsiteY34" fmla="*/ 6427 h 10107"/>
                <a:gd name="connsiteX35" fmla="*/ 744 w 10116"/>
                <a:gd name="connsiteY35" fmla="*/ 6003 h 10107"/>
                <a:gd name="connsiteX36" fmla="*/ 656 w 10116"/>
                <a:gd name="connsiteY36" fmla="*/ 5579 h 10107"/>
                <a:gd name="connsiteX37" fmla="*/ 613 w 10116"/>
                <a:gd name="connsiteY37" fmla="*/ 5136 h 10107"/>
                <a:gd name="connsiteX38" fmla="*/ 635 w 10116"/>
                <a:gd name="connsiteY38" fmla="*/ 4712 h 10107"/>
                <a:gd name="connsiteX39" fmla="*/ 678 w 10116"/>
                <a:gd name="connsiteY39" fmla="*/ 4269 h 10107"/>
                <a:gd name="connsiteX40" fmla="*/ 766 w 10116"/>
                <a:gd name="connsiteY40" fmla="*/ 3864 h 10107"/>
                <a:gd name="connsiteX41" fmla="*/ 919 w 10116"/>
                <a:gd name="connsiteY41" fmla="*/ 3460 h 10107"/>
                <a:gd name="connsiteX42" fmla="*/ 1094 w 10116"/>
                <a:gd name="connsiteY42" fmla="*/ 3055 h 10107"/>
                <a:gd name="connsiteX43" fmla="*/ 1335 w 10116"/>
                <a:gd name="connsiteY43" fmla="*/ 2689 h 10107"/>
                <a:gd name="connsiteX44" fmla="*/ 1597 w 10116"/>
                <a:gd name="connsiteY44" fmla="*/ 2323 h 10107"/>
                <a:gd name="connsiteX45" fmla="*/ 1904 w 10116"/>
                <a:gd name="connsiteY45" fmla="*/ 1995 h 10107"/>
                <a:gd name="connsiteX46" fmla="*/ 2254 w 10116"/>
                <a:gd name="connsiteY46" fmla="*/ 1687 h 10107"/>
                <a:gd name="connsiteX47" fmla="*/ 2648 w 10116"/>
                <a:gd name="connsiteY47" fmla="*/ 1417 h 10107"/>
                <a:gd name="connsiteX48" fmla="*/ 2845 w 10116"/>
                <a:gd name="connsiteY48" fmla="*/ 1282 h 10107"/>
                <a:gd name="connsiteX49" fmla="*/ 3063 w 10116"/>
                <a:gd name="connsiteY49" fmla="*/ 1167 h 10107"/>
                <a:gd name="connsiteX50" fmla="*/ 3063 w 10116"/>
                <a:gd name="connsiteY50" fmla="*/ 1167 h 10107"/>
                <a:gd name="connsiteX51" fmla="*/ 3435 w 10116"/>
                <a:gd name="connsiteY51" fmla="*/ 1013 h 10107"/>
                <a:gd name="connsiteX52" fmla="*/ 3786 w 10116"/>
                <a:gd name="connsiteY52" fmla="*/ 878 h 10107"/>
                <a:gd name="connsiteX53" fmla="*/ 4158 w 10116"/>
                <a:gd name="connsiteY53" fmla="*/ 762 h 10107"/>
                <a:gd name="connsiteX54" fmla="*/ 4530 w 10116"/>
                <a:gd name="connsiteY54" fmla="*/ 685 h 10107"/>
                <a:gd name="connsiteX55" fmla="*/ 4902 w 10116"/>
                <a:gd name="connsiteY55" fmla="*/ 627 h 10107"/>
                <a:gd name="connsiteX56" fmla="*/ 5295 w 10116"/>
                <a:gd name="connsiteY56" fmla="*/ 608 h 10107"/>
                <a:gd name="connsiteX57" fmla="*/ 5667 w 10116"/>
                <a:gd name="connsiteY57" fmla="*/ 608 h 10107"/>
                <a:gd name="connsiteX58" fmla="*/ 6039 w 10116"/>
                <a:gd name="connsiteY58" fmla="*/ 627 h 10107"/>
                <a:gd name="connsiteX59" fmla="*/ 6039 w 10116"/>
                <a:gd name="connsiteY59" fmla="*/ 627 h 10107"/>
                <a:gd name="connsiteX60" fmla="*/ 5591 w 10116"/>
                <a:gd name="connsiteY60" fmla="*/ 270 h 10107"/>
                <a:gd name="connsiteX61" fmla="*/ 5164 w 10116"/>
                <a:gd name="connsiteY61" fmla="*/ 0 h 10107"/>
                <a:gd name="connsiteX62" fmla="*/ 4661 w 10116"/>
                <a:gd name="connsiteY62" fmla="*/ 107 h 10107"/>
                <a:gd name="connsiteX63" fmla="*/ 4661 w 10116"/>
                <a:gd name="connsiteY63" fmla="*/ 107 h 10107"/>
                <a:gd name="connsiteX64" fmla="*/ 4179 w 10116"/>
                <a:gd name="connsiteY64" fmla="*/ 203 h 10107"/>
                <a:gd name="connsiteX65" fmla="*/ 3698 w 10116"/>
                <a:gd name="connsiteY65" fmla="*/ 319 h 10107"/>
                <a:gd name="connsiteX66" fmla="*/ 3217 w 10116"/>
                <a:gd name="connsiteY66" fmla="*/ 492 h 10107"/>
                <a:gd name="connsiteX67" fmla="*/ 2757 w 10116"/>
                <a:gd name="connsiteY67" fmla="*/ 704 h 10107"/>
                <a:gd name="connsiteX68" fmla="*/ 2757 w 10116"/>
                <a:gd name="connsiteY68" fmla="*/ 704 h 10107"/>
                <a:gd name="connsiteX69" fmla="*/ 2516 w 10116"/>
                <a:gd name="connsiteY69" fmla="*/ 820 h 10107"/>
                <a:gd name="connsiteX70" fmla="*/ 2276 w 10116"/>
                <a:gd name="connsiteY70" fmla="*/ 974 h 10107"/>
                <a:gd name="connsiteX71" fmla="*/ 2057 w 10116"/>
                <a:gd name="connsiteY71" fmla="*/ 1128 h 10107"/>
                <a:gd name="connsiteX72" fmla="*/ 1838 w 10116"/>
                <a:gd name="connsiteY72" fmla="*/ 1282 h 10107"/>
                <a:gd name="connsiteX73" fmla="*/ 1641 w 10116"/>
                <a:gd name="connsiteY73" fmla="*/ 1456 h 10107"/>
                <a:gd name="connsiteX74" fmla="*/ 1444 w 10116"/>
                <a:gd name="connsiteY74" fmla="*/ 1629 h 10107"/>
                <a:gd name="connsiteX75" fmla="*/ 1269 w 10116"/>
                <a:gd name="connsiteY75" fmla="*/ 1803 h 10107"/>
                <a:gd name="connsiteX76" fmla="*/ 1094 w 10116"/>
                <a:gd name="connsiteY76" fmla="*/ 1995 h 10107"/>
                <a:gd name="connsiteX77" fmla="*/ 941 w 10116"/>
                <a:gd name="connsiteY77" fmla="*/ 2188 h 10107"/>
                <a:gd name="connsiteX78" fmla="*/ 810 w 10116"/>
                <a:gd name="connsiteY78" fmla="*/ 2400 h 10107"/>
                <a:gd name="connsiteX79" fmla="*/ 656 w 10116"/>
                <a:gd name="connsiteY79" fmla="*/ 2612 h 10107"/>
                <a:gd name="connsiteX80" fmla="*/ 547 w 10116"/>
                <a:gd name="connsiteY80" fmla="*/ 2824 h 10107"/>
                <a:gd name="connsiteX81" fmla="*/ 328 w 10116"/>
                <a:gd name="connsiteY81" fmla="*/ 3267 h 10107"/>
                <a:gd name="connsiteX82" fmla="*/ 175 w 10116"/>
                <a:gd name="connsiteY82" fmla="*/ 3710 h 10107"/>
                <a:gd name="connsiteX83" fmla="*/ 66 w 10116"/>
                <a:gd name="connsiteY83" fmla="*/ 4192 h 10107"/>
                <a:gd name="connsiteX84" fmla="*/ 0 w 10116"/>
                <a:gd name="connsiteY84" fmla="*/ 4673 h 10107"/>
                <a:gd name="connsiteX85" fmla="*/ 0 w 10116"/>
                <a:gd name="connsiteY85" fmla="*/ 4905 h 10107"/>
                <a:gd name="connsiteX86" fmla="*/ 0 w 10116"/>
                <a:gd name="connsiteY86" fmla="*/ 5155 h 10107"/>
                <a:gd name="connsiteX87" fmla="*/ 22 w 10116"/>
                <a:gd name="connsiteY87" fmla="*/ 5386 h 10107"/>
                <a:gd name="connsiteX88" fmla="*/ 44 w 10116"/>
                <a:gd name="connsiteY88" fmla="*/ 5637 h 10107"/>
                <a:gd name="connsiteX89" fmla="*/ 88 w 10116"/>
                <a:gd name="connsiteY89" fmla="*/ 5887 h 10107"/>
                <a:gd name="connsiteX90" fmla="*/ 153 w 10116"/>
                <a:gd name="connsiteY90" fmla="*/ 6119 h 10107"/>
                <a:gd name="connsiteX91" fmla="*/ 219 w 10116"/>
                <a:gd name="connsiteY91" fmla="*/ 6369 h 10107"/>
                <a:gd name="connsiteX92" fmla="*/ 306 w 10116"/>
                <a:gd name="connsiteY92" fmla="*/ 6600 h 10107"/>
                <a:gd name="connsiteX93" fmla="*/ 394 w 10116"/>
                <a:gd name="connsiteY93" fmla="*/ 6831 h 10107"/>
                <a:gd name="connsiteX94" fmla="*/ 503 w 10116"/>
                <a:gd name="connsiteY94" fmla="*/ 7082 h 10107"/>
                <a:gd name="connsiteX95" fmla="*/ 635 w 10116"/>
                <a:gd name="connsiteY95" fmla="*/ 7313 h 10107"/>
                <a:gd name="connsiteX96" fmla="*/ 788 w 10116"/>
                <a:gd name="connsiteY96" fmla="*/ 7544 h 10107"/>
                <a:gd name="connsiteX97" fmla="*/ 788 w 10116"/>
                <a:gd name="connsiteY97" fmla="*/ 7544 h 10107"/>
                <a:gd name="connsiteX98" fmla="*/ 941 w 10116"/>
                <a:gd name="connsiteY98" fmla="*/ 7756 h 10107"/>
                <a:gd name="connsiteX99" fmla="*/ 1094 w 10116"/>
                <a:gd name="connsiteY99" fmla="*/ 7968 h 10107"/>
                <a:gd name="connsiteX100" fmla="*/ 1269 w 10116"/>
                <a:gd name="connsiteY100" fmla="*/ 8180 h 10107"/>
                <a:gd name="connsiteX101" fmla="*/ 1466 w 10116"/>
                <a:gd name="connsiteY101" fmla="*/ 8373 h 10107"/>
                <a:gd name="connsiteX102" fmla="*/ 1641 w 10116"/>
                <a:gd name="connsiteY102" fmla="*/ 8546 h 10107"/>
                <a:gd name="connsiteX103" fmla="*/ 1860 w 10116"/>
                <a:gd name="connsiteY103" fmla="*/ 8739 h 10107"/>
                <a:gd name="connsiteX104" fmla="*/ 2057 w 10116"/>
                <a:gd name="connsiteY104" fmla="*/ 8893 h 10107"/>
                <a:gd name="connsiteX105" fmla="*/ 2276 w 10116"/>
                <a:gd name="connsiteY105" fmla="*/ 9047 h 10107"/>
                <a:gd name="connsiteX106" fmla="*/ 2495 w 10116"/>
                <a:gd name="connsiteY106" fmla="*/ 9201 h 10107"/>
                <a:gd name="connsiteX107" fmla="*/ 2735 w 10116"/>
                <a:gd name="connsiteY107" fmla="*/ 9336 h 10107"/>
                <a:gd name="connsiteX108" fmla="*/ 2976 w 10116"/>
                <a:gd name="connsiteY108" fmla="*/ 9452 h 10107"/>
                <a:gd name="connsiteX109" fmla="*/ 3217 w 10116"/>
                <a:gd name="connsiteY109" fmla="*/ 9568 h 10107"/>
                <a:gd name="connsiteX110" fmla="*/ 3720 w 10116"/>
                <a:gd name="connsiteY110" fmla="*/ 9760 h 10107"/>
                <a:gd name="connsiteX111" fmla="*/ 4223 w 10116"/>
                <a:gd name="connsiteY111" fmla="*/ 9914 h 10107"/>
                <a:gd name="connsiteX112" fmla="*/ 4748 w 10116"/>
                <a:gd name="connsiteY112" fmla="*/ 10030 h 10107"/>
                <a:gd name="connsiteX113" fmla="*/ 5295 w 10116"/>
                <a:gd name="connsiteY113" fmla="*/ 10088 h 10107"/>
                <a:gd name="connsiteX114" fmla="*/ 5558 w 10116"/>
                <a:gd name="connsiteY114" fmla="*/ 10107 h 10107"/>
                <a:gd name="connsiteX115" fmla="*/ 5842 w 10116"/>
                <a:gd name="connsiteY115" fmla="*/ 10107 h 10107"/>
                <a:gd name="connsiteX116" fmla="*/ 6105 w 10116"/>
                <a:gd name="connsiteY116" fmla="*/ 10107 h 10107"/>
                <a:gd name="connsiteX117" fmla="*/ 6389 w 10116"/>
                <a:gd name="connsiteY117" fmla="*/ 10088 h 10107"/>
                <a:gd name="connsiteX118" fmla="*/ 6652 w 10116"/>
                <a:gd name="connsiteY118" fmla="*/ 10049 h 10107"/>
                <a:gd name="connsiteX119" fmla="*/ 6915 w 10116"/>
                <a:gd name="connsiteY119" fmla="*/ 10011 h 10107"/>
                <a:gd name="connsiteX120" fmla="*/ 7199 w 10116"/>
                <a:gd name="connsiteY120" fmla="*/ 9953 h 10107"/>
                <a:gd name="connsiteX121" fmla="*/ 7462 w 10116"/>
                <a:gd name="connsiteY121" fmla="*/ 9876 h 10107"/>
                <a:gd name="connsiteX122" fmla="*/ 7724 w 10116"/>
                <a:gd name="connsiteY122" fmla="*/ 9799 h 10107"/>
                <a:gd name="connsiteX123" fmla="*/ 7987 w 10116"/>
                <a:gd name="connsiteY123" fmla="*/ 9702 h 10107"/>
                <a:gd name="connsiteX124" fmla="*/ 8249 w 10116"/>
                <a:gd name="connsiteY124" fmla="*/ 9587 h 10107"/>
                <a:gd name="connsiteX125" fmla="*/ 8490 w 10116"/>
                <a:gd name="connsiteY125" fmla="*/ 9471 h 10107"/>
                <a:gd name="connsiteX126" fmla="*/ 8490 w 10116"/>
                <a:gd name="connsiteY126" fmla="*/ 9471 h 10107"/>
                <a:gd name="connsiteX127" fmla="*/ 8818 w 10116"/>
                <a:gd name="connsiteY127" fmla="*/ 9298 h 10107"/>
                <a:gd name="connsiteX128" fmla="*/ 9125 w 10116"/>
                <a:gd name="connsiteY128" fmla="*/ 9086 h 10107"/>
                <a:gd name="connsiteX129" fmla="*/ 9431 w 10116"/>
                <a:gd name="connsiteY129" fmla="*/ 8874 h 10107"/>
                <a:gd name="connsiteX130" fmla="*/ 9694 w 10116"/>
                <a:gd name="connsiteY130" fmla="*/ 8643 h 10107"/>
                <a:gd name="connsiteX131" fmla="*/ 9694 w 10116"/>
                <a:gd name="connsiteY131" fmla="*/ 8643 h 10107"/>
                <a:gd name="connsiteX0" fmla="*/ 9694 w 10132"/>
                <a:gd name="connsiteY0" fmla="*/ 8643 h 10107"/>
                <a:gd name="connsiteX1" fmla="*/ 9694 w 10132"/>
                <a:gd name="connsiteY1" fmla="*/ 8643 h 10107"/>
                <a:gd name="connsiteX2" fmla="*/ 10110 w 10132"/>
                <a:gd name="connsiteY2" fmla="*/ 8266 h 10107"/>
                <a:gd name="connsiteX3" fmla="*/ 10093 w 10132"/>
                <a:gd name="connsiteY3" fmla="*/ 7779 h 10107"/>
                <a:gd name="connsiteX4" fmla="*/ 9956 w 10132"/>
                <a:gd name="connsiteY4" fmla="*/ 7699 h 10107"/>
                <a:gd name="connsiteX5" fmla="*/ 10000 w 10132"/>
                <a:gd name="connsiteY5" fmla="*/ 7371 h 10107"/>
                <a:gd name="connsiteX6" fmla="*/ 10000 w 10132"/>
                <a:gd name="connsiteY6" fmla="*/ 7371 h 10107"/>
                <a:gd name="connsiteX7" fmla="*/ 9847 w 10132"/>
                <a:gd name="connsiteY7" fmla="*/ 7602 h 10107"/>
                <a:gd name="connsiteX8" fmla="*/ 9650 w 10132"/>
                <a:gd name="connsiteY8" fmla="*/ 7833 h 10107"/>
                <a:gd name="connsiteX9" fmla="*/ 9453 w 10132"/>
                <a:gd name="connsiteY9" fmla="*/ 8065 h 10107"/>
                <a:gd name="connsiteX10" fmla="*/ 9234 w 10132"/>
                <a:gd name="connsiteY10" fmla="*/ 8277 h 10107"/>
                <a:gd name="connsiteX11" fmla="*/ 8993 w 10132"/>
                <a:gd name="connsiteY11" fmla="*/ 8469 h 10107"/>
                <a:gd name="connsiteX12" fmla="*/ 8753 w 10132"/>
                <a:gd name="connsiteY12" fmla="*/ 8662 h 10107"/>
                <a:gd name="connsiteX13" fmla="*/ 8468 w 10132"/>
                <a:gd name="connsiteY13" fmla="*/ 8835 h 10107"/>
                <a:gd name="connsiteX14" fmla="*/ 8184 w 10132"/>
                <a:gd name="connsiteY14" fmla="*/ 8989 h 10107"/>
                <a:gd name="connsiteX15" fmla="*/ 8184 w 10132"/>
                <a:gd name="connsiteY15" fmla="*/ 8989 h 10107"/>
                <a:gd name="connsiteX16" fmla="*/ 7965 w 10132"/>
                <a:gd name="connsiteY16" fmla="*/ 9105 h 10107"/>
                <a:gd name="connsiteX17" fmla="*/ 7724 w 10132"/>
                <a:gd name="connsiteY17" fmla="*/ 9201 h 10107"/>
                <a:gd name="connsiteX18" fmla="*/ 7265 w 10132"/>
                <a:gd name="connsiteY18" fmla="*/ 9356 h 10107"/>
                <a:gd name="connsiteX19" fmla="*/ 6783 w 10132"/>
                <a:gd name="connsiteY19" fmla="*/ 9471 h 10107"/>
                <a:gd name="connsiteX20" fmla="*/ 6302 w 10132"/>
                <a:gd name="connsiteY20" fmla="*/ 9529 h 10107"/>
                <a:gd name="connsiteX21" fmla="*/ 5821 w 10132"/>
                <a:gd name="connsiteY21" fmla="*/ 9568 h 10107"/>
                <a:gd name="connsiteX22" fmla="*/ 5339 w 10132"/>
                <a:gd name="connsiteY22" fmla="*/ 9548 h 10107"/>
                <a:gd name="connsiteX23" fmla="*/ 4858 w 10132"/>
                <a:gd name="connsiteY23" fmla="*/ 9490 h 10107"/>
                <a:gd name="connsiteX24" fmla="*/ 4398 w 10132"/>
                <a:gd name="connsiteY24" fmla="*/ 9394 h 10107"/>
                <a:gd name="connsiteX25" fmla="*/ 3939 w 10132"/>
                <a:gd name="connsiteY25" fmla="*/ 9259 h 10107"/>
                <a:gd name="connsiteX26" fmla="*/ 3479 w 10132"/>
                <a:gd name="connsiteY26" fmla="*/ 9086 h 10107"/>
                <a:gd name="connsiteX27" fmla="*/ 3063 w 10132"/>
                <a:gd name="connsiteY27" fmla="*/ 8874 h 10107"/>
                <a:gd name="connsiteX28" fmla="*/ 2648 w 10132"/>
                <a:gd name="connsiteY28" fmla="*/ 8623 h 10107"/>
                <a:gd name="connsiteX29" fmla="*/ 2276 w 10132"/>
                <a:gd name="connsiteY29" fmla="*/ 8334 h 10107"/>
                <a:gd name="connsiteX30" fmla="*/ 1926 w 10132"/>
                <a:gd name="connsiteY30" fmla="*/ 8007 h 10107"/>
                <a:gd name="connsiteX31" fmla="*/ 1597 w 10132"/>
                <a:gd name="connsiteY31" fmla="*/ 7660 h 10107"/>
                <a:gd name="connsiteX32" fmla="*/ 1313 w 10132"/>
                <a:gd name="connsiteY32" fmla="*/ 7255 h 10107"/>
                <a:gd name="connsiteX33" fmla="*/ 1313 w 10132"/>
                <a:gd name="connsiteY33" fmla="*/ 7255 h 10107"/>
                <a:gd name="connsiteX34" fmla="*/ 1072 w 10132"/>
                <a:gd name="connsiteY34" fmla="*/ 6851 h 10107"/>
                <a:gd name="connsiteX35" fmla="*/ 897 w 10132"/>
                <a:gd name="connsiteY35" fmla="*/ 6427 h 10107"/>
                <a:gd name="connsiteX36" fmla="*/ 744 w 10132"/>
                <a:gd name="connsiteY36" fmla="*/ 6003 h 10107"/>
                <a:gd name="connsiteX37" fmla="*/ 656 w 10132"/>
                <a:gd name="connsiteY37" fmla="*/ 5579 h 10107"/>
                <a:gd name="connsiteX38" fmla="*/ 613 w 10132"/>
                <a:gd name="connsiteY38" fmla="*/ 5136 h 10107"/>
                <a:gd name="connsiteX39" fmla="*/ 635 w 10132"/>
                <a:gd name="connsiteY39" fmla="*/ 4712 h 10107"/>
                <a:gd name="connsiteX40" fmla="*/ 678 w 10132"/>
                <a:gd name="connsiteY40" fmla="*/ 4269 h 10107"/>
                <a:gd name="connsiteX41" fmla="*/ 766 w 10132"/>
                <a:gd name="connsiteY41" fmla="*/ 3864 h 10107"/>
                <a:gd name="connsiteX42" fmla="*/ 919 w 10132"/>
                <a:gd name="connsiteY42" fmla="*/ 3460 h 10107"/>
                <a:gd name="connsiteX43" fmla="*/ 1094 w 10132"/>
                <a:gd name="connsiteY43" fmla="*/ 3055 h 10107"/>
                <a:gd name="connsiteX44" fmla="*/ 1335 w 10132"/>
                <a:gd name="connsiteY44" fmla="*/ 2689 h 10107"/>
                <a:gd name="connsiteX45" fmla="*/ 1597 w 10132"/>
                <a:gd name="connsiteY45" fmla="*/ 2323 h 10107"/>
                <a:gd name="connsiteX46" fmla="*/ 1904 w 10132"/>
                <a:gd name="connsiteY46" fmla="*/ 1995 h 10107"/>
                <a:gd name="connsiteX47" fmla="*/ 2254 w 10132"/>
                <a:gd name="connsiteY47" fmla="*/ 1687 h 10107"/>
                <a:gd name="connsiteX48" fmla="*/ 2648 w 10132"/>
                <a:gd name="connsiteY48" fmla="*/ 1417 h 10107"/>
                <a:gd name="connsiteX49" fmla="*/ 2845 w 10132"/>
                <a:gd name="connsiteY49" fmla="*/ 1282 h 10107"/>
                <a:gd name="connsiteX50" fmla="*/ 3063 w 10132"/>
                <a:gd name="connsiteY50" fmla="*/ 1167 h 10107"/>
                <a:gd name="connsiteX51" fmla="*/ 3063 w 10132"/>
                <a:gd name="connsiteY51" fmla="*/ 1167 h 10107"/>
                <a:gd name="connsiteX52" fmla="*/ 3435 w 10132"/>
                <a:gd name="connsiteY52" fmla="*/ 1013 h 10107"/>
                <a:gd name="connsiteX53" fmla="*/ 3786 w 10132"/>
                <a:gd name="connsiteY53" fmla="*/ 878 h 10107"/>
                <a:gd name="connsiteX54" fmla="*/ 4158 w 10132"/>
                <a:gd name="connsiteY54" fmla="*/ 762 h 10107"/>
                <a:gd name="connsiteX55" fmla="*/ 4530 w 10132"/>
                <a:gd name="connsiteY55" fmla="*/ 685 h 10107"/>
                <a:gd name="connsiteX56" fmla="*/ 4902 w 10132"/>
                <a:gd name="connsiteY56" fmla="*/ 627 h 10107"/>
                <a:gd name="connsiteX57" fmla="*/ 5295 w 10132"/>
                <a:gd name="connsiteY57" fmla="*/ 608 h 10107"/>
                <a:gd name="connsiteX58" fmla="*/ 5667 w 10132"/>
                <a:gd name="connsiteY58" fmla="*/ 608 h 10107"/>
                <a:gd name="connsiteX59" fmla="*/ 6039 w 10132"/>
                <a:gd name="connsiteY59" fmla="*/ 627 h 10107"/>
                <a:gd name="connsiteX60" fmla="*/ 6039 w 10132"/>
                <a:gd name="connsiteY60" fmla="*/ 627 h 10107"/>
                <a:gd name="connsiteX61" fmla="*/ 5591 w 10132"/>
                <a:gd name="connsiteY61" fmla="*/ 270 h 10107"/>
                <a:gd name="connsiteX62" fmla="*/ 5164 w 10132"/>
                <a:gd name="connsiteY62" fmla="*/ 0 h 10107"/>
                <a:gd name="connsiteX63" fmla="*/ 4661 w 10132"/>
                <a:gd name="connsiteY63" fmla="*/ 107 h 10107"/>
                <a:gd name="connsiteX64" fmla="*/ 4661 w 10132"/>
                <a:gd name="connsiteY64" fmla="*/ 107 h 10107"/>
                <a:gd name="connsiteX65" fmla="*/ 4179 w 10132"/>
                <a:gd name="connsiteY65" fmla="*/ 203 h 10107"/>
                <a:gd name="connsiteX66" fmla="*/ 3698 w 10132"/>
                <a:gd name="connsiteY66" fmla="*/ 319 h 10107"/>
                <a:gd name="connsiteX67" fmla="*/ 3217 w 10132"/>
                <a:gd name="connsiteY67" fmla="*/ 492 h 10107"/>
                <a:gd name="connsiteX68" fmla="*/ 2757 w 10132"/>
                <a:gd name="connsiteY68" fmla="*/ 704 h 10107"/>
                <a:gd name="connsiteX69" fmla="*/ 2757 w 10132"/>
                <a:gd name="connsiteY69" fmla="*/ 704 h 10107"/>
                <a:gd name="connsiteX70" fmla="*/ 2516 w 10132"/>
                <a:gd name="connsiteY70" fmla="*/ 820 h 10107"/>
                <a:gd name="connsiteX71" fmla="*/ 2276 w 10132"/>
                <a:gd name="connsiteY71" fmla="*/ 974 h 10107"/>
                <a:gd name="connsiteX72" fmla="*/ 2057 w 10132"/>
                <a:gd name="connsiteY72" fmla="*/ 1128 h 10107"/>
                <a:gd name="connsiteX73" fmla="*/ 1838 w 10132"/>
                <a:gd name="connsiteY73" fmla="*/ 1282 h 10107"/>
                <a:gd name="connsiteX74" fmla="*/ 1641 w 10132"/>
                <a:gd name="connsiteY74" fmla="*/ 1456 h 10107"/>
                <a:gd name="connsiteX75" fmla="*/ 1444 w 10132"/>
                <a:gd name="connsiteY75" fmla="*/ 1629 h 10107"/>
                <a:gd name="connsiteX76" fmla="*/ 1269 w 10132"/>
                <a:gd name="connsiteY76" fmla="*/ 1803 h 10107"/>
                <a:gd name="connsiteX77" fmla="*/ 1094 w 10132"/>
                <a:gd name="connsiteY77" fmla="*/ 1995 h 10107"/>
                <a:gd name="connsiteX78" fmla="*/ 941 w 10132"/>
                <a:gd name="connsiteY78" fmla="*/ 2188 h 10107"/>
                <a:gd name="connsiteX79" fmla="*/ 810 w 10132"/>
                <a:gd name="connsiteY79" fmla="*/ 2400 h 10107"/>
                <a:gd name="connsiteX80" fmla="*/ 656 w 10132"/>
                <a:gd name="connsiteY80" fmla="*/ 2612 h 10107"/>
                <a:gd name="connsiteX81" fmla="*/ 547 w 10132"/>
                <a:gd name="connsiteY81" fmla="*/ 2824 h 10107"/>
                <a:gd name="connsiteX82" fmla="*/ 328 w 10132"/>
                <a:gd name="connsiteY82" fmla="*/ 3267 h 10107"/>
                <a:gd name="connsiteX83" fmla="*/ 175 w 10132"/>
                <a:gd name="connsiteY83" fmla="*/ 3710 h 10107"/>
                <a:gd name="connsiteX84" fmla="*/ 66 w 10132"/>
                <a:gd name="connsiteY84" fmla="*/ 4192 h 10107"/>
                <a:gd name="connsiteX85" fmla="*/ 0 w 10132"/>
                <a:gd name="connsiteY85" fmla="*/ 4673 h 10107"/>
                <a:gd name="connsiteX86" fmla="*/ 0 w 10132"/>
                <a:gd name="connsiteY86" fmla="*/ 4905 h 10107"/>
                <a:gd name="connsiteX87" fmla="*/ 0 w 10132"/>
                <a:gd name="connsiteY87" fmla="*/ 5155 h 10107"/>
                <a:gd name="connsiteX88" fmla="*/ 22 w 10132"/>
                <a:gd name="connsiteY88" fmla="*/ 5386 h 10107"/>
                <a:gd name="connsiteX89" fmla="*/ 44 w 10132"/>
                <a:gd name="connsiteY89" fmla="*/ 5637 h 10107"/>
                <a:gd name="connsiteX90" fmla="*/ 88 w 10132"/>
                <a:gd name="connsiteY90" fmla="*/ 5887 h 10107"/>
                <a:gd name="connsiteX91" fmla="*/ 153 w 10132"/>
                <a:gd name="connsiteY91" fmla="*/ 6119 h 10107"/>
                <a:gd name="connsiteX92" fmla="*/ 219 w 10132"/>
                <a:gd name="connsiteY92" fmla="*/ 6369 h 10107"/>
                <a:gd name="connsiteX93" fmla="*/ 306 w 10132"/>
                <a:gd name="connsiteY93" fmla="*/ 6600 h 10107"/>
                <a:gd name="connsiteX94" fmla="*/ 394 w 10132"/>
                <a:gd name="connsiteY94" fmla="*/ 6831 h 10107"/>
                <a:gd name="connsiteX95" fmla="*/ 503 w 10132"/>
                <a:gd name="connsiteY95" fmla="*/ 7082 h 10107"/>
                <a:gd name="connsiteX96" fmla="*/ 635 w 10132"/>
                <a:gd name="connsiteY96" fmla="*/ 7313 h 10107"/>
                <a:gd name="connsiteX97" fmla="*/ 788 w 10132"/>
                <a:gd name="connsiteY97" fmla="*/ 7544 h 10107"/>
                <a:gd name="connsiteX98" fmla="*/ 788 w 10132"/>
                <a:gd name="connsiteY98" fmla="*/ 7544 h 10107"/>
                <a:gd name="connsiteX99" fmla="*/ 941 w 10132"/>
                <a:gd name="connsiteY99" fmla="*/ 7756 h 10107"/>
                <a:gd name="connsiteX100" fmla="*/ 1094 w 10132"/>
                <a:gd name="connsiteY100" fmla="*/ 7968 h 10107"/>
                <a:gd name="connsiteX101" fmla="*/ 1269 w 10132"/>
                <a:gd name="connsiteY101" fmla="*/ 8180 h 10107"/>
                <a:gd name="connsiteX102" fmla="*/ 1466 w 10132"/>
                <a:gd name="connsiteY102" fmla="*/ 8373 h 10107"/>
                <a:gd name="connsiteX103" fmla="*/ 1641 w 10132"/>
                <a:gd name="connsiteY103" fmla="*/ 8546 h 10107"/>
                <a:gd name="connsiteX104" fmla="*/ 1860 w 10132"/>
                <a:gd name="connsiteY104" fmla="*/ 8739 h 10107"/>
                <a:gd name="connsiteX105" fmla="*/ 2057 w 10132"/>
                <a:gd name="connsiteY105" fmla="*/ 8893 h 10107"/>
                <a:gd name="connsiteX106" fmla="*/ 2276 w 10132"/>
                <a:gd name="connsiteY106" fmla="*/ 9047 h 10107"/>
                <a:gd name="connsiteX107" fmla="*/ 2495 w 10132"/>
                <a:gd name="connsiteY107" fmla="*/ 9201 h 10107"/>
                <a:gd name="connsiteX108" fmla="*/ 2735 w 10132"/>
                <a:gd name="connsiteY108" fmla="*/ 9336 h 10107"/>
                <a:gd name="connsiteX109" fmla="*/ 2976 w 10132"/>
                <a:gd name="connsiteY109" fmla="*/ 9452 h 10107"/>
                <a:gd name="connsiteX110" fmla="*/ 3217 w 10132"/>
                <a:gd name="connsiteY110" fmla="*/ 9568 h 10107"/>
                <a:gd name="connsiteX111" fmla="*/ 3720 w 10132"/>
                <a:gd name="connsiteY111" fmla="*/ 9760 h 10107"/>
                <a:gd name="connsiteX112" fmla="*/ 4223 w 10132"/>
                <a:gd name="connsiteY112" fmla="*/ 9914 h 10107"/>
                <a:gd name="connsiteX113" fmla="*/ 4748 w 10132"/>
                <a:gd name="connsiteY113" fmla="*/ 10030 h 10107"/>
                <a:gd name="connsiteX114" fmla="*/ 5295 w 10132"/>
                <a:gd name="connsiteY114" fmla="*/ 10088 h 10107"/>
                <a:gd name="connsiteX115" fmla="*/ 5558 w 10132"/>
                <a:gd name="connsiteY115" fmla="*/ 10107 h 10107"/>
                <a:gd name="connsiteX116" fmla="*/ 5842 w 10132"/>
                <a:gd name="connsiteY116" fmla="*/ 10107 h 10107"/>
                <a:gd name="connsiteX117" fmla="*/ 6105 w 10132"/>
                <a:gd name="connsiteY117" fmla="*/ 10107 h 10107"/>
                <a:gd name="connsiteX118" fmla="*/ 6389 w 10132"/>
                <a:gd name="connsiteY118" fmla="*/ 10088 h 10107"/>
                <a:gd name="connsiteX119" fmla="*/ 6652 w 10132"/>
                <a:gd name="connsiteY119" fmla="*/ 10049 h 10107"/>
                <a:gd name="connsiteX120" fmla="*/ 6915 w 10132"/>
                <a:gd name="connsiteY120" fmla="*/ 10011 h 10107"/>
                <a:gd name="connsiteX121" fmla="*/ 7199 w 10132"/>
                <a:gd name="connsiteY121" fmla="*/ 9953 h 10107"/>
                <a:gd name="connsiteX122" fmla="*/ 7462 w 10132"/>
                <a:gd name="connsiteY122" fmla="*/ 9876 h 10107"/>
                <a:gd name="connsiteX123" fmla="*/ 7724 w 10132"/>
                <a:gd name="connsiteY123" fmla="*/ 9799 h 10107"/>
                <a:gd name="connsiteX124" fmla="*/ 7987 w 10132"/>
                <a:gd name="connsiteY124" fmla="*/ 9702 h 10107"/>
                <a:gd name="connsiteX125" fmla="*/ 8249 w 10132"/>
                <a:gd name="connsiteY125" fmla="*/ 9587 h 10107"/>
                <a:gd name="connsiteX126" fmla="*/ 8490 w 10132"/>
                <a:gd name="connsiteY126" fmla="*/ 9471 h 10107"/>
                <a:gd name="connsiteX127" fmla="*/ 8490 w 10132"/>
                <a:gd name="connsiteY127" fmla="*/ 9471 h 10107"/>
                <a:gd name="connsiteX128" fmla="*/ 8818 w 10132"/>
                <a:gd name="connsiteY128" fmla="*/ 9298 h 10107"/>
                <a:gd name="connsiteX129" fmla="*/ 9125 w 10132"/>
                <a:gd name="connsiteY129" fmla="*/ 9086 h 10107"/>
                <a:gd name="connsiteX130" fmla="*/ 9431 w 10132"/>
                <a:gd name="connsiteY130" fmla="*/ 8874 h 10107"/>
                <a:gd name="connsiteX131" fmla="*/ 9694 w 10132"/>
                <a:gd name="connsiteY131" fmla="*/ 8643 h 10107"/>
                <a:gd name="connsiteX132" fmla="*/ 9694 w 10132"/>
                <a:gd name="connsiteY132" fmla="*/ 8643 h 10107"/>
                <a:gd name="connsiteX0" fmla="*/ 9694 w 10130"/>
                <a:gd name="connsiteY0" fmla="*/ 8643 h 10107"/>
                <a:gd name="connsiteX1" fmla="*/ 9694 w 10130"/>
                <a:gd name="connsiteY1" fmla="*/ 8643 h 10107"/>
                <a:gd name="connsiteX2" fmla="*/ 10110 w 10130"/>
                <a:gd name="connsiteY2" fmla="*/ 8266 h 10107"/>
                <a:gd name="connsiteX3" fmla="*/ 10093 w 10130"/>
                <a:gd name="connsiteY3" fmla="*/ 7779 h 10107"/>
                <a:gd name="connsiteX4" fmla="*/ 10000 w 10130"/>
                <a:gd name="connsiteY4" fmla="*/ 7371 h 10107"/>
                <a:gd name="connsiteX5" fmla="*/ 10000 w 10130"/>
                <a:gd name="connsiteY5" fmla="*/ 7371 h 10107"/>
                <a:gd name="connsiteX6" fmla="*/ 9847 w 10130"/>
                <a:gd name="connsiteY6" fmla="*/ 7602 h 10107"/>
                <a:gd name="connsiteX7" fmla="*/ 9650 w 10130"/>
                <a:gd name="connsiteY7" fmla="*/ 7833 h 10107"/>
                <a:gd name="connsiteX8" fmla="*/ 9453 w 10130"/>
                <a:gd name="connsiteY8" fmla="*/ 8065 h 10107"/>
                <a:gd name="connsiteX9" fmla="*/ 9234 w 10130"/>
                <a:gd name="connsiteY9" fmla="*/ 8277 h 10107"/>
                <a:gd name="connsiteX10" fmla="*/ 8993 w 10130"/>
                <a:gd name="connsiteY10" fmla="*/ 8469 h 10107"/>
                <a:gd name="connsiteX11" fmla="*/ 8753 w 10130"/>
                <a:gd name="connsiteY11" fmla="*/ 8662 h 10107"/>
                <a:gd name="connsiteX12" fmla="*/ 8468 w 10130"/>
                <a:gd name="connsiteY12" fmla="*/ 8835 h 10107"/>
                <a:gd name="connsiteX13" fmla="*/ 8184 w 10130"/>
                <a:gd name="connsiteY13" fmla="*/ 8989 h 10107"/>
                <a:gd name="connsiteX14" fmla="*/ 8184 w 10130"/>
                <a:gd name="connsiteY14" fmla="*/ 8989 h 10107"/>
                <a:gd name="connsiteX15" fmla="*/ 7965 w 10130"/>
                <a:gd name="connsiteY15" fmla="*/ 9105 h 10107"/>
                <a:gd name="connsiteX16" fmla="*/ 7724 w 10130"/>
                <a:gd name="connsiteY16" fmla="*/ 9201 h 10107"/>
                <a:gd name="connsiteX17" fmla="*/ 7265 w 10130"/>
                <a:gd name="connsiteY17" fmla="*/ 9356 h 10107"/>
                <a:gd name="connsiteX18" fmla="*/ 6783 w 10130"/>
                <a:gd name="connsiteY18" fmla="*/ 9471 h 10107"/>
                <a:gd name="connsiteX19" fmla="*/ 6302 w 10130"/>
                <a:gd name="connsiteY19" fmla="*/ 9529 h 10107"/>
                <a:gd name="connsiteX20" fmla="*/ 5821 w 10130"/>
                <a:gd name="connsiteY20" fmla="*/ 9568 h 10107"/>
                <a:gd name="connsiteX21" fmla="*/ 5339 w 10130"/>
                <a:gd name="connsiteY21" fmla="*/ 9548 h 10107"/>
                <a:gd name="connsiteX22" fmla="*/ 4858 w 10130"/>
                <a:gd name="connsiteY22" fmla="*/ 9490 h 10107"/>
                <a:gd name="connsiteX23" fmla="*/ 4398 w 10130"/>
                <a:gd name="connsiteY23" fmla="*/ 9394 h 10107"/>
                <a:gd name="connsiteX24" fmla="*/ 3939 w 10130"/>
                <a:gd name="connsiteY24" fmla="*/ 9259 h 10107"/>
                <a:gd name="connsiteX25" fmla="*/ 3479 w 10130"/>
                <a:gd name="connsiteY25" fmla="*/ 9086 h 10107"/>
                <a:gd name="connsiteX26" fmla="*/ 3063 w 10130"/>
                <a:gd name="connsiteY26" fmla="*/ 8874 h 10107"/>
                <a:gd name="connsiteX27" fmla="*/ 2648 w 10130"/>
                <a:gd name="connsiteY27" fmla="*/ 8623 h 10107"/>
                <a:gd name="connsiteX28" fmla="*/ 2276 w 10130"/>
                <a:gd name="connsiteY28" fmla="*/ 8334 h 10107"/>
                <a:gd name="connsiteX29" fmla="*/ 1926 w 10130"/>
                <a:gd name="connsiteY29" fmla="*/ 8007 h 10107"/>
                <a:gd name="connsiteX30" fmla="*/ 1597 w 10130"/>
                <a:gd name="connsiteY30" fmla="*/ 7660 h 10107"/>
                <a:gd name="connsiteX31" fmla="*/ 1313 w 10130"/>
                <a:gd name="connsiteY31" fmla="*/ 7255 h 10107"/>
                <a:gd name="connsiteX32" fmla="*/ 1313 w 10130"/>
                <a:gd name="connsiteY32" fmla="*/ 7255 h 10107"/>
                <a:gd name="connsiteX33" fmla="*/ 1072 w 10130"/>
                <a:gd name="connsiteY33" fmla="*/ 6851 h 10107"/>
                <a:gd name="connsiteX34" fmla="*/ 897 w 10130"/>
                <a:gd name="connsiteY34" fmla="*/ 6427 h 10107"/>
                <a:gd name="connsiteX35" fmla="*/ 744 w 10130"/>
                <a:gd name="connsiteY35" fmla="*/ 6003 h 10107"/>
                <a:gd name="connsiteX36" fmla="*/ 656 w 10130"/>
                <a:gd name="connsiteY36" fmla="*/ 5579 h 10107"/>
                <a:gd name="connsiteX37" fmla="*/ 613 w 10130"/>
                <a:gd name="connsiteY37" fmla="*/ 5136 h 10107"/>
                <a:gd name="connsiteX38" fmla="*/ 635 w 10130"/>
                <a:gd name="connsiteY38" fmla="*/ 4712 h 10107"/>
                <a:gd name="connsiteX39" fmla="*/ 678 w 10130"/>
                <a:gd name="connsiteY39" fmla="*/ 4269 h 10107"/>
                <a:gd name="connsiteX40" fmla="*/ 766 w 10130"/>
                <a:gd name="connsiteY40" fmla="*/ 3864 h 10107"/>
                <a:gd name="connsiteX41" fmla="*/ 919 w 10130"/>
                <a:gd name="connsiteY41" fmla="*/ 3460 h 10107"/>
                <a:gd name="connsiteX42" fmla="*/ 1094 w 10130"/>
                <a:gd name="connsiteY42" fmla="*/ 3055 h 10107"/>
                <a:gd name="connsiteX43" fmla="*/ 1335 w 10130"/>
                <a:gd name="connsiteY43" fmla="*/ 2689 h 10107"/>
                <a:gd name="connsiteX44" fmla="*/ 1597 w 10130"/>
                <a:gd name="connsiteY44" fmla="*/ 2323 h 10107"/>
                <a:gd name="connsiteX45" fmla="*/ 1904 w 10130"/>
                <a:gd name="connsiteY45" fmla="*/ 1995 h 10107"/>
                <a:gd name="connsiteX46" fmla="*/ 2254 w 10130"/>
                <a:gd name="connsiteY46" fmla="*/ 1687 h 10107"/>
                <a:gd name="connsiteX47" fmla="*/ 2648 w 10130"/>
                <a:gd name="connsiteY47" fmla="*/ 1417 h 10107"/>
                <a:gd name="connsiteX48" fmla="*/ 2845 w 10130"/>
                <a:gd name="connsiteY48" fmla="*/ 1282 h 10107"/>
                <a:gd name="connsiteX49" fmla="*/ 3063 w 10130"/>
                <a:gd name="connsiteY49" fmla="*/ 1167 h 10107"/>
                <a:gd name="connsiteX50" fmla="*/ 3063 w 10130"/>
                <a:gd name="connsiteY50" fmla="*/ 1167 h 10107"/>
                <a:gd name="connsiteX51" fmla="*/ 3435 w 10130"/>
                <a:gd name="connsiteY51" fmla="*/ 1013 h 10107"/>
                <a:gd name="connsiteX52" fmla="*/ 3786 w 10130"/>
                <a:gd name="connsiteY52" fmla="*/ 878 h 10107"/>
                <a:gd name="connsiteX53" fmla="*/ 4158 w 10130"/>
                <a:gd name="connsiteY53" fmla="*/ 762 h 10107"/>
                <a:gd name="connsiteX54" fmla="*/ 4530 w 10130"/>
                <a:gd name="connsiteY54" fmla="*/ 685 h 10107"/>
                <a:gd name="connsiteX55" fmla="*/ 4902 w 10130"/>
                <a:gd name="connsiteY55" fmla="*/ 627 h 10107"/>
                <a:gd name="connsiteX56" fmla="*/ 5295 w 10130"/>
                <a:gd name="connsiteY56" fmla="*/ 608 h 10107"/>
                <a:gd name="connsiteX57" fmla="*/ 5667 w 10130"/>
                <a:gd name="connsiteY57" fmla="*/ 608 h 10107"/>
                <a:gd name="connsiteX58" fmla="*/ 6039 w 10130"/>
                <a:gd name="connsiteY58" fmla="*/ 627 h 10107"/>
                <a:gd name="connsiteX59" fmla="*/ 6039 w 10130"/>
                <a:gd name="connsiteY59" fmla="*/ 627 h 10107"/>
                <a:gd name="connsiteX60" fmla="*/ 5591 w 10130"/>
                <a:gd name="connsiteY60" fmla="*/ 270 h 10107"/>
                <a:gd name="connsiteX61" fmla="*/ 5164 w 10130"/>
                <a:gd name="connsiteY61" fmla="*/ 0 h 10107"/>
                <a:gd name="connsiteX62" fmla="*/ 4661 w 10130"/>
                <a:gd name="connsiteY62" fmla="*/ 107 h 10107"/>
                <a:gd name="connsiteX63" fmla="*/ 4661 w 10130"/>
                <a:gd name="connsiteY63" fmla="*/ 107 h 10107"/>
                <a:gd name="connsiteX64" fmla="*/ 4179 w 10130"/>
                <a:gd name="connsiteY64" fmla="*/ 203 h 10107"/>
                <a:gd name="connsiteX65" fmla="*/ 3698 w 10130"/>
                <a:gd name="connsiteY65" fmla="*/ 319 h 10107"/>
                <a:gd name="connsiteX66" fmla="*/ 3217 w 10130"/>
                <a:gd name="connsiteY66" fmla="*/ 492 h 10107"/>
                <a:gd name="connsiteX67" fmla="*/ 2757 w 10130"/>
                <a:gd name="connsiteY67" fmla="*/ 704 h 10107"/>
                <a:gd name="connsiteX68" fmla="*/ 2757 w 10130"/>
                <a:gd name="connsiteY68" fmla="*/ 704 h 10107"/>
                <a:gd name="connsiteX69" fmla="*/ 2516 w 10130"/>
                <a:gd name="connsiteY69" fmla="*/ 820 h 10107"/>
                <a:gd name="connsiteX70" fmla="*/ 2276 w 10130"/>
                <a:gd name="connsiteY70" fmla="*/ 974 h 10107"/>
                <a:gd name="connsiteX71" fmla="*/ 2057 w 10130"/>
                <a:gd name="connsiteY71" fmla="*/ 1128 h 10107"/>
                <a:gd name="connsiteX72" fmla="*/ 1838 w 10130"/>
                <a:gd name="connsiteY72" fmla="*/ 1282 h 10107"/>
                <a:gd name="connsiteX73" fmla="*/ 1641 w 10130"/>
                <a:gd name="connsiteY73" fmla="*/ 1456 h 10107"/>
                <a:gd name="connsiteX74" fmla="*/ 1444 w 10130"/>
                <a:gd name="connsiteY74" fmla="*/ 1629 h 10107"/>
                <a:gd name="connsiteX75" fmla="*/ 1269 w 10130"/>
                <a:gd name="connsiteY75" fmla="*/ 1803 h 10107"/>
                <a:gd name="connsiteX76" fmla="*/ 1094 w 10130"/>
                <a:gd name="connsiteY76" fmla="*/ 1995 h 10107"/>
                <a:gd name="connsiteX77" fmla="*/ 941 w 10130"/>
                <a:gd name="connsiteY77" fmla="*/ 2188 h 10107"/>
                <a:gd name="connsiteX78" fmla="*/ 810 w 10130"/>
                <a:gd name="connsiteY78" fmla="*/ 2400 h 10107"/>
                <a:gd name="connsiteX79" fmla="*/ 656 w 10130"/>
                <a:gd name="connsiteY79" fmla="*/ 2612 h 10107"/>
                <a:gd name="connsiteX80" fmla="*/ 547 w 10130"/>
                <a:gd name="connsiteY80" fmla="*/ 2824 h 10107"/>
                <a:gd name="connsiteX81" fmla="*/ 328 w 10130"/>
                <a:gd name="connsiteY81" fmla="*/ 3267 h 10107"/>
                <a:gd name="connsiteX82" fmla="*/ 175 w 10130"/>
                <a:gd name="connsiteY82" fmla="*/ 3710 h 10107"/>
                <a:gd name="connsiteX83" fmla="*/ 66 w 10130"/>
                <a:gd name="connsiteY83" fmla="*/ 4192 h 10107"/>
                <a:gd name="connsiteX84" fmla="*/ 0 w 10130"/>
                <a:gd name="connsiteY84" fmla="*/ 4673 h 10107"/>
                <a:gd name="connsiteX85" fmla="*/ 0 w 10130"/>
                <a:gd name="connsiteY85" fmla="*/ 4905 h 10107"/>
                <a:gd name="connsiteX86" fmla="*/ 0 w 10130"/>
                <a:gd name="connsiteY86" fmla="*/ 5155 h 10107"/>
                <a:gd name="connsiteX87" fmla="*/ 22 w 10130"/>
                <a:gd name="connsiteY87" fmla="*/ 5386 h 10107"/>
                <a:gd name="connsiteX88" fmla="*/ 44 w 10130"/>
                <a:gd name="connsiteY88" fmla="*/ 5637 h 10107"/>
                <a:gd name="connsiteX89" fmla="*/ 88 w 10130"/>
                <a:gd name="connsiteY89" fmla="*/ 5887 h 10107"/>
                <a:gd name="connsiteX90" fmla="*/ 153 w 10130"/>
                <a:gd name="connsiteY90" fmla="*/ 6119 h 10107"/>
                <a:gd name="connsiteX91" fmla="*/ 219 w 10130"/>
                <a:gd name="connsiteY91" fmla="*/ 6369 h 10107"/>
                <a:gd name="connsiteX92" fmla="*/ 306 w 10130"/>
                <a:gd name="connsiteY92" fmla="*/ 6600 h 10107"/>
                <a:gd name="connsiteX93" fmla="*/ 394 w 10130"/>
                <a:gd name="connsiteY93" fmla="*/ 6831 h 10107"/>
                <a:gd name="connsiteX94" fmla="*/ 503 w 10130"/>
                <a:gd name="connsiteY94" fmla="*/ 7082 h 10107"/>
                <a:gd name="connsiteX95" fmla="*/ 635 w 10130"/>
                <a:gd name="connsiteY95" fmla="*/ 7313 h 10107"/>
                <a:gd name="connsiteX96" fmla="*/ 788 w 10130"/>
                <a:gd name="connsiteY96" fmla="*/ 7544 h 10107"/>
                <a:gd name="connsiteX97" fmla="*/ 788 w 10130"/>
                <a:gd name="connsiteY97" fmla="*/ 7544 h 10107"/>
                <a:gd name="connsiteX98" fmla="*/ 941 w 10130"/>
                <a:gd name="connsiteY98" fmla="*/ 7756 h 10107"/>
                <a:gd name="connsiteX99" fmla="*/ 1094 w 10130"/>
                <a:gd name="connsiteY99" fmla="*/ 7968 h 10107"/>
                <a:gd name="connsiteX100" fmla="*/ 1269 w 10130"/>
                <a:gd name="connsiteY100" fmla="*/ 8180 h 10107"/>
                <a:gd name="connsiteX101" fmla="*/ 1466 w 10130"/>
                <a:gd name="connsiteY101" fmla="*/ 8373 h 10107"/>
                <a:gd name="connsiteX102" fmla="*/ 1641 w 10130"/>
                <a:gd name="connsiteY102" fmla="*/ 8546 h 10107"/>
                <a:gd name="connsiteX103" fmla="*/ 1860 w 10130"/>
                <a:gd name="connsiteY103" fmla="*/ 8739 h 10107"/>
                <a:gd name="connsiteX104" fmla="*/ 2057 w 10130"/>
                <a:gd name="connsiteY104" fmla="*/ 8893 h 10107"/>
                <a:gd name="connsiteX105" fmla="*/ 2276 w 10130"/>
                <a:gd name="connsiteY105" fmla="*/ 9047 h 10107"/>
                <a:gd name="connsiteX106" fmla="*/ 2495 w 10130"/>
                <a:gd name="connsiteY106" fmla="*/ 9201 h 10107"/>
                <a:gd name="connsiteX107" fmla="*/ 2735 w 10130"/>
                <a:gd name="connsiteY107" fmla="*/ 9336 h 10107"/>
                <a:gd name="connsiteX108" fmla="*/ 2976 w 10130"/>
                <a:gd name="connsiteY108" fmla="*/ 9452 h 10107"/>
                <a:gd name="connsiteX109" fmla="*/ 3217 w 10130"/>
                <a:gd name="connsiteY109" fmla="*/ 9568 h 10107"/>
                <a:gd name="connsiteX110" fmla="*/ 3720 w 10130"/>
                <a:gd name="connsiteY110" fmla="*/ 9760 h 10107"/>
                <a:gd name="connsiteX111" fmla="*/ 4223 w 10130"/>
                <a:gd name="connsiteY111" fmla="*/ 9914 h 10107"/>
                <a:gd name="connsiteX112" fmla="*/ 4748 w 10130"/>
                <a:gd name="connsiteY112" fmla="*/ 10030 h 10107"/>
                <a:gd name="connsiteX113" fmla="*/ 5295 w 10130"/>
                <a:gd name="connsiteY113" fmla="*/ 10088 h 10107"/>
                <a:gd name="connsiteX114" fmla="*/ 5558 w 10130"/>
                <a:gd name="connsiteY114" fmla="*/ 10107 h 10107"/>
                <a:gd name="connsiteX115" fmla="*/ 5842 w 10130"/>
                <a:gd name="connsiteY115" fmla="*/ 10107 h 10107"/>
                <a:gd name="connsiteX116" fmla="*/ 6105 w 10130"/>
                <a:gd name="connsiteY116" fmla="*/ 10107 h 10107"/>
                <a:gd name="connsiteX117" fmla="*/ 6389 w 10130"/>
                <a:gd name="connsiteY117" fmla="*/ 10088 h 10107"/>
                <a:gd name="connsiteX118" fmla="*/ 6652 w 10130"/>
                <a:gd name="connsiteY118" fmla="*/ 10049 h 10107"/>
                <a:gd name="connsiteX119" fmla="*/ 6915 w 10130"/>
                <a:gd name="connsiteY119" fmla="*/ 10011 h 10107"/>
                <a:gd name="connsiteX120" fmla="*/ 7199 w 10130"/>
                <a:gd name="connsiteY120" fmla="*/ 9953 h 10107"/>
                <a:gd name="connsiteX121" fmla="*/ 7462 w 10130"/>
                <a:gd name="connsiteY121" fmla="*/ 9876 h 10107"/>
                <a:gd name="connsiteX122" fmla="*/ 7724 w 10130"/>
                <a:gd name="connsiteY122" fmla="*/ 9799 h 10107"/>
                <a:gd name="connsiteX123" fmla="*/ 7987 w 10130"/>
                <a:gd name="connsiteY123" fmla="*/ 9702 h 10107"/>
                <a:gd name="connsiteX124" fmla="*/ 8249 w 10130"/>
                <a:gd name="connsiteY124" fmla="*/ 9587 h 10107"/>
                <a:gd name="connsiteX125" fmla="*/ 8490 w 10130"/>
                <a:gd name="connsiteY125" fmla="*/ 9471 h 10107"/>
                <a:gd name="connsiteX126" fmla="*/ 8490 w 10130"/>
                <a:gd name="connsiteY126" fmla="*/ 9471 h 10107"/>
                <a:gd name="connsiteX127" fmla="*/ 8818 w 10130"/>
                <a:gd name="connsiteY127" fmla="*/ 9298 h 10107"/>
                <a:gd name="connsiteX128" fmla="*/ 9125 w 10130"/>
                <a:gd name="connsiteY128" fmla="*/ 9086 h 10107"/>
                <a:gd name="connsiteX129" fmla="*/ 9431 w 10130"/>
                <a:gd name="connsiteY129" fmla="*/ 8874 h 10107"/>
                <a:gd name="connsiteX130" fmla="*/ 9694 w 10130"/>
                <a:gd name="connsiteY130" fmla="*/ 8643 h 10107"/>
                <a:gd name="connsiteX131" fmla="*/ 9694 w 10130"/>
                <a:gd name="connsiteY131" fmla="*/ 8643 h 10107"/>
                <a:gd name="connsiteX0" fmla="*/ 9694 w 10173"/>
                <a:gd name="connsiteY0" fmla="*/ 8643 h 10107"/>
                <a:gd name="connsiteX1" fmla="*/ 9694 w 10173"/>
                <a:gd name="connsiteY1" fmla="*/ 8643 h 10107"/>
                <a:gd name="connsiteX2" fmla="*/ 10110 w 10173"/>
                <a:gd name="connsiteY2" fmla="*/ 8266 h 10107"/>
                <a:gd name="connsiteX3" fmla="*/ 10093 w 10173"/>
                <a:gd name="connsiteY3" fmla="*/ 7779 h 10107"/>
                <a:gd name="connsiteX4" fmla="*/ 10000 w 10173"/>
                <a:gd name="connsiteY4" fmla="*/ 7371 h 10107"/>
                <a:gd name="connsiteX5" fmla="*/ 10173 w 10173"/>
                <a:gd name="connsiteY5" fmla="*/ 7118 h 10107"/>
                <a:gd name="connsiteX6" fmla="*/ 9847 w 10173"/>
                <a:gd name="connsiteY6" fmla="*/ 7602 h 10107"/>
                <a:gd name="connsiteX7" fmla="*/ 9650 w 10173"/>
                <a:gd name="connsiteY7" fmla="*/ 7833 h 10107"/>
                <a:gd name="connsiteX8" fmla="*/ 9453 w 10173"/>
                <a:gd name="connsiteY8" fmla="*/ 8065 h 10107"/>
                <a:gd name="connsiteX9" fmla="*/ 9234 w 10173"/>
                <a:gd name="connsiteY9" fmla="*/ 8277 h 10107"/>
                <a:gd name="connsiteX10" fmla="*/ 8993 w 10173"/>
                <a:gd name="connsiteY10" fmla="*/ 8469 h 10107"/>
                <a:gd name="connsiteX11" fmla="*/ 8753 w 10173"/>
                <a:gd name="connsiteY11" fmla="*/ 8662 h 10107"/>
                <a:gd name="connsiteX12" fmla="*/ 8468 w 10173"/>
                <a:gd name="connsiteY12" fmla="*/ 8835 h 10107"/>
                <a:gd name="connsiteX13" fmla="*/ 8184 w 10173"/>
                <a:gd name="connsiteY13" fmla="*/ 8989 h 10107"/>
                <a:gd name="connsiteX14" fmla="*/ 8184 w 10173"/>
                <a:gd name="connsiteY14" fmla="*/ 8989 h 10107"/>
                <a:gd name="connsiteX15" fmla="*/ 7965 w 10173"/>
                <a:gd name="connsiteY15" fmla="*/ 9105 h 10107"/>
                <a:gd name="connsiteX16" fmla="*/ 7724 w 10173"/>
                <a:gd name="connsiteY16" fmla="*/ 9201 h 10107"/>
                <a:gd name="connsiteX17" fmla="*/ 7265 w 10173"/>
                <a:gd name="connsiteY17" fmla="*/ 9356 h 10107"/>
                <a:gd name="connsiteX18" fmla="*/ 6783 w 10173"/>
                <a:gd name="connsiteY18" fmla="*/ 9471 h 10107"/>
                <a:gd name="connsiteX19" fmla="*/ 6302 w 10173"/>
                <a:gd name="connsiteY19" fmla="*/ 9529 h 10107"/>
                <a:gd name="connsiteX20" fmla="*/ 5821 w 10173"/>
                <a:gd name="connsiteY20" fmla="*/ 9568 h 10107"/>
                <a:gd name="connsiteX21" fmla="*/ 5339 w 10173"/>
                <a:gd name="connsiteY21" fmla="*/ 9548 h 10107"/>
                <a:gd name="connsiteX22" fmla="*/ 4858 w 10173"/>
                <a:gd name="connsiteY22" fmla="*/ 9490 h 10107"/>
                <a:gd name="connsiteX23" fmla="*/ 4398 w 10173"/>
                <a:gd name="connsiteY23" fmla="*/ 9394 h 10107"/>
                <a:gd name="connsiteX24" fmla="*/ 3939 w 10173"/>
                <a:gd name="connsiteY24" fmla="*/ 9259 h 10107"/>
                <a:gd name="connsiteX25" fmla="*/ 3479 w 10173"/>
                <a:gd name="connsiteY25" fmla="*/ 9086 h 10107"/>
                <a:gd name="connsiteX26" fmla="*/ 3063 w 10173"/>
                <a:gd name="connsiteY26" fmla="*/ 8874 h 10107"/>
                <a:gd name="connsiteX27" fmla="*/ 2648 w 10173"/>
                <a:gd name="connsiteY27" fmla="*/ 8623 h 10107"/>
                <a:gd name="connsiteX28" fmla="*/ 2276 w 10173"/>
                <a:gd name="connsiteY28" fmla="*/ 8334 h 10107"/>
                <a:gd name="connsiteX29" fmla="*/ 1926 w 10173"/>
                <a:gd name="connsiteY29" fmla="*/ 8007 h 10107"/>
                <a:gd name="connsiteX30" fmla="*/ 1597 w 10173"/>
                <a:gd name="connsiteY30" fmla="*/ 7660 h 10107"/>
                <a:gd name="connsiteX31" fmla="*/ 1313 w 10173"/>
                <a:gd name="connsiteY31" fmla="*/ 7255 h 10107"/>
                <a:gd name="connsiteX32" fmla="*/ 1313 w 10173"/>
                <a:gd name="connsiteY32" fmla="*/ 7255 h 10107"/>
                <a:gd name="connsiteX33" fmla="*/ 1072 w 10173"/>
                <a:gd name="connsiteY33" fmla="*/ 6851 h 10107"/>
                <a:gd name="connsiteX34" fmla="*/ 897 w 10173"/>
                <a:gd name="connsiteY34" fmla="*/ 6427 h 10107"/>
                <a:gd name="connsiteX35" fmla="*/ 744 w 10173"/>
                <a:gd name="connsiteY35" fmla="*/ 6003 h 10107"/>
                <a:gd name="connsiteX36" fmla="*/ 656 w 10173"/>
                <a:gd name="connsiteY36" fmla="*/ 5579 h 10107"/>
                <a:gd name="connsiteX37" fmla="*/ 613 w 10173"/>
                <a:gd name="connsiteY37" fmla="*/ 5136 h 10107"/>
                <a:gd name="connsiteX38" fmla="*/ 635 w 10173"/>
                <a:gd name="connsiteY38" fmla="*/ 4712 h 10107"/>
                <a:gd name="connsiteX39" fmla="*/ 678 w 10173"/>
                <a:gd name="connsiteY39" fmla="*/ 4269 h 10107"/>
                <a:gd name="connsiteX40" fmla="*/ 766 w 10173"/>
                <a:gd name="connsiteY40" fmla="*/ 3864 h 10107"/>
                <a:gd name="connsiteX41" fmla="*/ 919 w 10173"/>
                <a:gd name="connsiteY41" fmla="*/ 3460 h 10107"/>
                <a:gd name="connsiteX42" fmla="*/ 1094 w 10173"/>
                <a:gd name="connsiteY42" fmla="*/ 3055 h 10107"/>
                <a:gd name="connsiteX43" fmla="*/ 1335 w 10173"/>
                <a:gd name="connsiteY43" fmla="*/ 2689 h 10107"/>
                <a:gd name="connsiteX44" fmla="*/ 1597 w 10173"/>
                <a:gd name="connsiteY44" fmla="*/ 2323 h 10107"/>
                <a:gd name="connsiteX45" fmla="*/ 1904 w 10173"/>
                <a:gd name="connsiteY45" fmla="*/ 1995 h 10107"/>
                <a:gd name="connsiteX46" fmla="*/ 2254 w 10173"/>
                <a:gd name="connsiteY46" fmla="*/ 1687 h 10107"/>
                <a:gd name="connsiteX47" fmla="*/ 2648 w 10173"/>
                <a:gd name="connsiteY47" fmla="*/ 1417 h 10107"/>
                <a:gd name="connsiteX48" fmla="*/ 2845 w 10173"/>
                <a:gd name="connsiteY48" fmla="*/ 1282 h 10107"/>
                <a:gd name="connsiteX49" fmla="*/ 3063 w 10173"/>
                <a:gd name="connsiteY49" fmla="*/ 1167 h 10107"/>
                <a:gd name="connsiteX50" fmla="*/ 3063 w 10173"/>
                <a:gd name="connsiteY50" fmla="*/ 1167 h 10107"/>
                <a:gd name="connsiteX51" fmla="*/ 3435 w 10173"/>
                <a:gd name="connsiteY51" fmla="*/ 1013 h 10107"/>
                <a:gd name="connsiteX52" fmla="*/ 3786 w 10173"/>
                <a:gd name="connsiteY52" fmla="*/ 878 h 10107"/>
                <a:gd name="connsiteX53" fmla="*/ 4158 w 10173"/>
                <a:gd name="connsiteY53" fmla="*/ 762 h 10107"/>
                <a:gd name="connsiteX54" fmla="*/ 4530 w 10173"/>
                <a:gd name="connsiteY54" fmla="*/ 685 h 10107"/>
                <a:gd name="connsiteX55" fmla="*/ 4902 w 10173"/>
                <a:gd name="connsiteY55" fmla="*/ 627 h 10107"/>
                <a:gd name="connsiteX56" fmla="*/ 5295 w 10173"/>
                <a:gd name="connsiteY56" fmla="*/ 608 h 10107"/>
                <a:gd name="connsiteX57" fmla="*/ 5667 w 10173"/>
                <a:gd name="connsiteY57" fmla="*/ 608 h 10107"/>
                <a:gd name="connsiteX58" fmla="*/ 6039 w 10173"/>
                <a:gd name="connsiteY58" fmla="*/ 627 h 10107"/>
                <a:gd name="connsiteX59" fmla="*/ 6039 w 10173"/>
                <a:gd name="connsiteY59" fmla="*/ 627 h 10107"/>
                <a:gd name="connsiteX60" fmla="*/ 5591 w 10173"/>
                <a:gd name="connsiteY60" fmla="*/ 270 h 10107"/>
                <a:gd name="connsiteX61" fmla="*/ 5164 w 10173"/>
                <a:gd name="connsiteY61" fmla="*/ 0 h 10107"/>
                <a:gd name="connsiteX62" fmla="*/ 4661 w 10173"/>
                <a:gd name="connsiteY62" fmla="*/ 107 h 10107"/>
                <a:gd name="connsiteX63" fmla="*/ 4661 w 10173"/>
                <a:gd name="connsiteY63" fmla="*/ 107 h 10107"/>
                <a:gd name="connsiteX64" fmla="*/ 4179 w 10173"/>
                <a:gd name="connsiteY64" fmla="*/ 203 h 10107"/>
                <a:gd name="connsiteX65" fmla="*/ 3698 w 10173"/>
                <a:gd name="connsiteY65" fmla="*/ 319 h 10107"/>
                <a:gd name="connsiteX66" fmla="*/ 3217 w 10173"/>
                <a:gd name="connsiteY66" fmla="*/ 492 h 10107"/>
                <a:gd name="connsiteX67" fmla="*/ 2757 w 10173"/>
                <a:gd name="connsiteY67" fmla="*/ 704 h 10107"/>
                <a:gd name="connsiteX68" fmla="*/ 2757 w 10173"/>
                <a:gd name="connsiteY68" fmla="*/ 704 h 10107"/>
                <a:gd name="connsiteX69" fmla="*/ 2516 w 10173"/>
                <a:gd name="connsiteY69" fmla="*/ 820 h 10107"/>
                <a:gd name="connsiteX70" fmla="*/ 2276 w 10173"/>
                <a:gd name="connsiteY70" fmla="*/ 974 h 10107"/>
                <a:gd name="connsiteX71" fmla="*/ 2057 w 10173"/>
                <a:gd name="connsiteY71" fmla="*/ 1128 h 10107"/>
                <a:gd name="connsiteX72" fmla="*/ 1838 w 10173"/>
                <a:gd name="connsiteY72" fmla="*/ 1282 h 10107"/>
                <a:gd name="connsiteX73" fmla="*/ 1641 w 10173"/>
                <a:gd name="connsiteY73" fmla="*/ 1456 h 10107"/>
                <a:gd name="connsiteX74" fmla="*/ 1444 w 10173"/>
                <a:gd name="connsiteY74" fmla="*/ 1629 h 10107"/>
                <a:gd name="connsiteX75" fmla="*/ 1269 w 10173"/>
                <a:gd name="connsiteY75" fmla="*/ 1803 h 10107"/>
                <a:gd name="connsiteX76" fmla="*/ 1094 w 10173"/>
                <a:gd name="connsiteY76" fmla="*/ 1995 h 10107"/>
                <a:gd name="connsiteX77" fmla="*/ 941 w 10173"/>
                <a:gd name="connsiteY77" fmla="*/ 2188 h 10107"/>
                <a:gd name="connsiteX78" fmla="*/ 810 w 10173"/>
                <a:gd name="connsiteY78" fmla="*/ 2400 h 10107"/>
                <a:gd name="connsiteX79" fmla="*/ 656 w 10173"/>
                <a:gd name="connsiteY79" fmla="*/ 2612 h 10107"/>
                <a:gd name="connsiteX80" fmla="*/ 547 w 10173"/>
                <a:gd name="connsiteY80" fmla="*/ 2824 h 10107"/>
                <a:gd name="connsiteX81" fmla="*/ 328 w 10173"/>
                <a:gd name="connsiteY81" fmla="*/ 3267 h 10107"/>
                <a:gd name="connsiteX82" fmla="*/ 175 w 10173"/>
                <a:gd name="connsiteY82" fmla="*/ 3710 h 10107"/>
                <a:gd name="connsiteX83" fmla="*/ 66 w 10173"/>
                <a:gd name="connsiteY83" fmla="*/ 4192 h 10107"/>
                <a:gd name="connsiteX84" fmla="*/ 0 w 10173"/>
                <a:gd name="connsiteY84" fmla="*/ 4673 h 10107"/>
                <a:gd name="connsiteX85" fmla="*/ 0 w 10173"/>
                <a:gd name="connsiteY85" fmla="*/ 4905 h 10107"/>
                <a:gd name="connsiteX86" fmla="*/ 0 w 10173"/>
                <a:gd name="connsiteY86" fmla="*/ 5155 h 10107"/>
                <a:gd name="connsiteX87" fmla="*/ 22 w 10173"/>
                <a:gd name="connsiteY87" fmla="*/ 5386 h 10107"/>
                <a:gd name="connsiteX88" fmla="*/ 44 w 10173"/>
                <a:gd name="connsiteY88" fmla="*/ 5637 h 10107"/>
                <a:gd name="connsiteX89" fmla="*/ 88 w 10173"/>
                <a:gd name="connsiteY89" fmla="*/ 5887 h 10107"/>
                <a:gd name="connsiteX90" fmla="*/ 153 w 10173"/>
                <a:gd name="connsiteY90" fmla="*/ 6119 h 10107"/>
                <a:gd name="connsiteX91" fmla="*/ 219 w 10173"/>
                <a:gd name="connsiteY91" fmla="*/ 6369 h 10107"/>
                <a:gd name="connsiteX92" fmla="*/ 306 w 10173"/>
                <a:gd name="connsiteY92" fmla="*/ 6600 h 10107"/>
                <a:gd name="connsiteX93" fmla="*/ 394 w 10173"/>
                <a:gd name="connsiteY93" fmla="*/ 6831 h 10107"/>
                <a:gd name="connsiteX94" fmla="*/ 503 w 10173"/>
                <a:gd name="connsiteY94" fmla="*/ 7082 h 10107"/>
                <a:gd name="connsiteX95" fmla="*/ 635 w 10173"/>
                <a:gd name="connsiteY95" fmla="*/ 7313 h 10107"/>
                <a:gd name="connsiteX96" fmla="*/ 788 w 10173"/>
                <a:gd name="connsiteY96" fmla="*/ 7544 h 10107"/>
                <a:gd name="connsiteX97" fmla="*/ 788 w 10173"/>
                <a:gd name="connsiteY97" fmla="*/ 7544 h 10107"/>
                <a:gd name="connsiteX98" fmla="*/ 941 w 10173"/>
                <a:gd name="connsiteY98" fmla="*/ 7756 h 10107"/>
                <a:gd name="connsiteX99" fmla="*/ 1094 w 10173"/>
                <a:gd name="connsiteY99" fmla="*/ 7968 h 10107"/>
                <a:gd name="connsiteX100" fmla="*/ 1269 w 10173"/>
                <a:gd name="connsiteY100" fmla="*/ 8180 h 10107"/>
                <a:gd name="connsiteX101" fmla="*/ 1466 w 10173"/>
                <a:gd name="connsiteY101" fmla="*/ 8373 h 10107"/>
                <a:gd name="connsiteX102" fmla="*/ 1641 w 10173"/>
                <a:gd name="connsiteY102" fmla="*/ 8546 h 10107"/>
                <a:gd name="connsiteX103" fmla="*/ 1860 w 10173"/>
                <a:gd name="connsiteY103" fmla="*/ 8739 h 10107"/>
                <a:gd name="connsiteX104" fmla="*/ 2057 w 10173"/>
                <a:gd name="connsiteY104" fmla="*/ 8893 h 10107"/>
                <a:gd name="connsiteX105" fmla="*/ 2276 w 10173"/>
                <a:gd name="connsiteY105" fmla="*/ 9047 h 10107"/>
                <a:gd name="connsiteX106" fmla="*/ 2495 w 10173"/>
                <a:gd name="connsiteY106" fmla="*/ 9201 h 10107"/>
                <a:gd name="connsiteX107" fmla="*/ 2735 w 10173"/>
                <a:gd name="connsiteY107" fmla="*/ 9336 h 10107"/>
                <a:gd name="connsiteX108" fmla="*/ 2976 w 10173"/>
                <a:gd name="connsiteY108" fmla="*/ 9452 h 10107"/>
                <a:gd name="connsiteX109" fmla="*/ 3217 w 10173"/>
                <a:gd name="connsiteY109" fmla="*/ 9568 h 10107"/>
                <a:gd name="connsiteX110" fmla="*/ 3720 w 10173"/>
                <a:gd name="connsiteY110" fmla="*/ 9760 h 10107"/>
                <a:gd name="connsiteX111" fmla="*/ 4223 w 10173"/>
                <a:gd name="connsiteY111" fmla="*/ 9914 h 10107"/>
                <a:gd name="connsiteX112" fmla="*/ 4748 w 10173"/>
                <a:gd name="connsiteY112" fmla="*/ 10030 h 10107"/>
                <a:gd name="connsiteX113" fmla="*/ 5295 w 10173"/>
                <a:gd name="connsiteY113" fmla="*/ 10088 h 10107"/>
                <a:gd name="connsiteX114" fmla="*/ 5558 w 10173"/>
                <a:gd name="connsiteY114" fmla="*/ 10107 h 10107"/>
                <a:gd name="connsiteX115" fmla="*/ 5842 w 10173"/>
                <a:gd name="connsiteY115" fmla="*/ 10107 h 10107"/>
                <a:gd name="connsiteX116" fmla="*/ 6105 w 10173"/>
                <a:gd name="connsiteY116" fmla="*/ 10107 h 10107"/>
                <a:gd name="connsiteX117" fmla="*/ 6389 w 10173"/>
                <a:gd name="connsiteY117" fmla="*/ 10088 h 10107"/>
                <a:gd name="connsiteX118" fmla="*/ 6652 w 10173"/>
                <a:gd name="connsiteY118" fmla="*/ 10049 h 10107"/>
                <a:gd name="connsiteX119" fmla="*/ 6915 w 10173"/>
                <a:gd name="connsiteY119" fmla="*/ 10011 h 10107"/>
                <a:gd name="connsiteX120" fmla="*/ 7199 w 10173"/>
                <a:gd name="connsiteY120" fmla="*/ 9953 h 10107"/>
                <a:gd name="connsiteX121" fmla="*/ 7462 w 10173"/>
                <a:gd name="connsiteY121" fmla="*/ 9876 h 10107"/>
                <a:gd name="connsiteX122" fmla="*/ 7724 w 10173"/>
                <a:gd name="connsiteY122" fmla="*/ 9799 h 10107"/>
                <a:gd name="connsiteX123" fmla="*/ 7987 w 10173"/>
                <a:gd name="connsiteY123" fmla="*/ 9702 h 10107"/>
                <a:gd name="connsiteX124" fmla="*/ 8249 w 10173"/>
                <a:gd name="connsiteY124" fmla="*/ 9587 h 10107"/>
                <a:gd name="connsiteX125" fmla="*/ 8490 w 10173"/>
                <a:gd name="connsiteY125" fmla="*/ 9471 h 10107"/>
                <a:gd name="connsiteX126" fmla="*/ 8490 w 10173"/>
                <a:gd name="connsiteY126" fmla="*/ 9471 h 10107"/>
                <a:gd name="connsiteX127" fmla="*/ 8818 w 10173"/>
                <a:gd name="connsiteY127" fmla="*/ 9298 h 10107"/>
                <a:gd name="connsiteX128" fmla="*/ 9125 w 10173"/>
                <a:gd name="connsiteY128" fmla="*/ 9086 h 10107"/>
                <a:gd name="connsiteX129" fmla="*/ 9431 w 10173"/>
                <a:gd name="connsiteY129" fmla="*/ 8874 h 10107"/>
                <a:gd name="connsiteX130" fmla="*/ 9694 w 10173"/>
                <a:gd name="connsiteY130" fmla="*/ 8643 h 10107"/>
                <a:gd name="connsiteX131" fmla="*/ 9694 w 10173"/>
                <a:gd name="connsiteY131" fmla="*/ 8643 h 10107"/>
                <a:gd name="connsiteX0" fmla="*/ 9694 w 10182"/>
                <a:gd name="connsiteY0" fmla="*/ 8643 h 10107"/>
                <a:gd name="connsiteX1" fmla="*/ 9694 w 10182"/>
                <a:gd name="connsiteY1" fmla="*/ 8643 h 10107"/>
                <a:gd name="connsiteX2" fmla="*/ 10110 w 10182"/>
                <a:gd name="connsiteY2" fmla="*/ 8266 h 10107"/>
                <a:gd name="connsiteX3" fmla="*/ 10093 w 10182"/>
                <a:gd name="connsiteY3" fmla="*/ 7779 h 10107"/>
                <a:gd name="connsiteX4" fmla="*/ 10173 w 10182"/>
                <a:gd name="connsiteY4" fmla="*/ 7118 h 10107"/>
                <a:gd name="connsiteX5" fmla="*/ 9847 w 10182"/>
                <a:gd name="connsiteY5" fmla="*/ 7602 h 10107"/>
                <a:gd name="connsiteX6" fmla="*/ 9650 w 10182"/>
                <a:gd name="connsiteY6" fmla="*/ 7833 h 10107"/>
                <a:gd name="connsiteX7" fmla="*/ 9453 w 10182"/>
                <a:gd name="connsiteY7" fmla="*/ 8065 h 10107"/>
                <a:gd name="connsiteX8" fmla="*/ 9234 w 10182"/>
                <a:gd name="connsiteY8" fmla="*/ 8277 h 10107"/>
                <a:gd name="connsiteX9" fmla="*/ 8993 w 10182"/>
                <a:gd name="connsiteY9" fmla="*/ 8469 h 10107"/>
                <a:gd name="connsiteX10" fmla="*/ 8753 w 10182"/>
                <a:gd name="connsiteY10" fmla="*/ 8662 h 10107"/>
                <a:gd name="connsiteX11" fmla="*/ 8468 w 10182"/>
                <a:gd name="connsiteY11" fmla="*/ 8835 h 10107"/>
                <a:gd name="connsiteX12" fmla="*/ 8184 w 10182"/>
                <a:gd name="connsiteY12" fmla="*/ 8989 h 10107"/>
                <a:gd name="connsiteX13" fmla="*/ 8184 w 10182"/>
                <a:gd name="connsiteY13" fmla="*/ 8989 h 10107"/>
                <a:gd name="connsiteX14" fmla="*/ 7965 w 10182"/>
                <a:gd name="connsiteY14" fmla="*/ 9105 h 10107"/>
                <a:gd name="connsiteX15" fmla="*/ 7724 w 10182"/>
                <a:gd name="connsiteY15" fmla="*/ 9201 h 10107"/>
                <a:gd name="connsiteX16" fmla="*/ 7265 w 10182"/>
                <a:gd name="connsiteY16" fmla="*/ 9356 h 10107"/>
                <a:gd name="connsiteX17" fmla="*/ 6783 w 10182"/>
                <a:gd name="connsiteY17" fmla="*/ 9471 h 10107"/>
                <a:gd name="connsiteX18" fmla="*/ 6302 w 10182"/>
                <a:gd name="connsiteY18" fmla="*/ 9529 h 10107"/>
                <a:gd name="connsiteX19" fmla="*/ 5821 w 10182"/>
                <a:gd name="connsiteY19" fmla="*/ 9568 h 10107"/>
                <a:gd name="connsiteX20" fmla="*/ 5339 w 10182"/>
                <a:gd name="connsiteY20" fmla="*/ 9548 h 10107"/>
                <a:gd name="connsiteX21" fmla="*/ 4858 w 10182"/>
                <a:gd name="connsiteY21" fmla="*/ 9490 h 10107"/>
                <a:gd name="connsiteX22" fmla="*/ 4398 w 10182"/>
                <a:gd name="connsiteY22" fmla="*/ 9394 h 10107"/>
                <a:gd name="connsiteX23" fmla="*/ 3939 w 10182"/>
                <a:gd name="connsiteY23" fmla="*/ 9259 h 10107"/>
                <a:gd name="connsiteX24" fmla="*/ 3479 w 10182"/>
                <a:gd name="connsiteY24" fmla="*/ 9086 h 10107"/>
                <a:gd name="connsiteX25" fmla="*/ 3063 w 10182"/>
                <a:gd name="connsiteY25" fmla="*/ 8874 h 10107"/>
                <a:gd name="connsiteX26" fmla="*/ 2648 w 10182"/>
                <a:gd name="connsiteY26" fmla="*/ 8623 h 10107"/>
                <a:gd name="connsiteX27" fmla="*/ 2276 w 10182"/>
                <a:gd name="connsiteY27" fmla="*/ 8334 h 10107"/>
                <a:gd name="connsiteX28" fmla="*/ 1926 w 10182"/>
                <a:gd name="connsiteY28" fmla="*/ 8007 h 10107"/>
                <a:gd name="connsiteX29" fmla="*/ 1597 w 10182"/>
                <a:gd name="connsiteY29" fmla="*/ 7660 h 10107"/>
                <a:gd name="connsiteX30" fmla="*/ 1313 w 10182"/>
                <a:gd name="connsiteY30" fmla="*/ 7255 h 10107"/>
                <a:gd name="connsiteX31" fmla="*/ 1313 w 10182"/>
                <a:gd name="connsiteY31" fmla="*/ 7255 h 10107"/>
                <a:gd name="connsiteX32" fmla="*/ 1072 w 10182"/>
                <a:gd name="connsiteY32" fmla="*/ 6851 h 10107"/>
                <a:gd name="connsiteX33" fmla="*/ 897 w 10182"/>
                <a:gd name="connsiteY33" fmla="*/ 6427 h 10107"/>
                <a:gd name="connsiteX34" fmla="*/ 744 w 10182"/>
                <a:gd name="connsiteY34" fmla="*/ 6003 h 10107"/>
                <a:gd name="connsiteX35" fmla="*/ 656 w 10182"/>
                <a:gd name="connsiteY35" fmla="*/ 5579 h 10107"/>
                <a:gd name="connsiteX36" fmla="*/ 613 w 10182"/>
                <a:gd name="connsiteY36" fmla="*/ 5136 h 10107"/>
                <a:gd name="connsiteX37" fmla="*/ 635 w 10182"/>
                <a:gd name="connsiteY37" fmla="*/ 4712 h 10107"/>
                <a:gd name="connsiteX38" fmla="*/ 678 w 10182"/>
                <a:gd name="connsiteY38" fmla="*/ 4269 h 10107"/>
                <a:gd name="connsiteX39" fmla="*/ 766 w 10182"/>
                <a:gd name="connsiteY39" fmla="*/ 3864 h 10107"/>
                <a:gd name="connsiteX40" fmla="*/ 919 w 10182"/>
                <a:gd name="connsiteY40" fmla="*/ 3460 h 10107"/>
                <a:gd name="connsiteX41" fmla="*/ 1094 w 10182"/>
                <a:gd name="connsiteY41" fmla="*/ 3055 h 10107"/>
                <a:gd name="connsiteX42" fmla="*/ 1335 w 10182"/>
                <a:gd name="connsiteY42" fmla="*/ 2689 h 10107"/>
                <a:gd name="connsiteX43" fmla="*/ 1597 w 10182"/>
                <a:gd name="connsiteY43" fmla="*/ 2323 h 10107"/>
                <a:gd name="connsiteX44" fmla="*/ 1904 w 10182"/>
                <a:gd name="connsiteY44" fmla="*/ 1995 h 10107"/>
                <a:gd name="connsiteX45" fmla="*/ 2254 w 10182"/>
                <a:gd name="connsiteY45" fmla="*/ 1687 h 10107"/>
                <a:gd name="connsiteX46" fmla="*/ 2648 w 10182"/>
                <a:gd name="connsiteY46" fmla="*/ 1417 h 10107"/>
                <a:gd name="connsiteX47" fmla="*/ 2845 w 10182"/>
                <a:gd name="connsiteY47" fmla="*/ 1282 h 10107"/>
                <a:gd name="connsiteX48" fmla="*/ 3063 w 10182"/>
                <a:gd name="connsiteY48" fmla="*/ 1167 h 10107"/>
                <a:gd name="connsiteX49" fmla="*/ 3063 w 10182"/>
                <a:gd name="connsiteY49" fmla="*/ 1167 h 10107"/>
                <a:gd name="connsiteX50" fmla="*/ 3435 w 10182"/>
                <a:gd name="connsiteY50" fmla="*/ 1013 h 10107"/>
                <a:gd name="connsiteX51" fmla="*/ 3786 w 10182"/>
                <a:gd name="connsiteY51" fmla="*/ 878 h 10107"/>
                <a:gd name="connsiteX52" fmla="*/ 4158 w 10182"/>
                <a:gd name="connsiteY52" fmla="*/ 762 h 10107"/>
                <a:gd name="connsiteX53" fmla="*/ 4530 w 10182"/>
                <a:gd name="connsiteY53" fmla="*/ 685 h 10107"/>
                <a:gd name="connsiteX54" fmla="*/ 4902 w 10182"/>
                <a:gd name="connsiteY54" fmla="*/ 627 h 10107"/>
                <a:gd name="connsiteX55" fmla="*/ 5295 w 10182"/>
                <a:gd name="connsiteY55" fmla="*/ 608 h 10107"/>
                <a:gd name="connsiteX56" fmla="*/ 5667 w 10182"/>
                <a:gd name="connsiteY56" fmla="*/ 608 h 10107"/>
                <a:gd name="connsiteX57" fmla="*/ 6039 w 10182"/>
                <a:gd name="connsiteY57" fmla="*/ 627 h 10107"/>
                <a:gd name="connsiteX58" fmla="*/ 6039 w 10182"/>
                <a:gd name="connsiteY58" fmla="*/ 627 h 10107"/>
                <a:gd name="connsiteX59" fmla="*/ 5591 w 10182"/>
                <a:gd name="connsiteY59" fmla="*/ 270 h 10107"/>
                <a:gd name="connsiteX60" fmla="*/ 5164 w 10182"/>
                <a:gd name="connsiteY60" fmla="*/ 0 h 10107"/>
                <a:gd name="connsiteX61" fmla="*/ 4661 w 10182"/>
                <a:gd name="connsiteY61" fmla="*/ 107 h 10107"/>
                <a:gd name="connsiteX62" fmla="*/ 4661 w 10182"/>
                <a:gd name="connsiteY62" fmla="*/ 107 h 10107"/>
                <a:gd name="connsiteX63" fmla="*/ 4179 w 10182"/>
                <a:gd name="connsiteY63" fmla="*/ 203 h 10107"/>
                <a:gd name="connsiteX64" fmla="*/ 3698 w 10182"/>
                <a:gd name="connsiteY64" fmla="*/ 319 h 10107"/>
                <a:gd name="connsiteX65" fmla="*/ 3217 w 10182"/>
                <a:gd name="connsiteY65" fmla="*/ 492 h 10107"/>
                <a:gd name="connsiteX66" fmla="*/ 2757 w 10182"/>
                <a:gd name="connsiteY66" fmla="*/ 704 h 10107"/>
                <a:gd name="connsiteX67" fmla="*/ 2757 w 10182"/>
                <a:gd name="connsiteY67" fmla="*/ 704 h 10107"/>
                <a:gd name="connsiteX68" fmla="*/ 2516 w 10182"/>
                <a:gd name="connsiteY68" fmla="*/ 820 h 10107"/>
                <a:gd name="connsiteX69" fmla="*/ 2276 w 10182"/>
                <a:gd name="connsiteY69" fmla="*/ 974 h 10107"/>
                <a:gd name="connsiteX70" fmla="*/ 2057 w 10182"/>
                <a:gd name="connsiteY70" fmla="*/ 1128 h 10107"/>
                <a:gd name="connsiteX71" fmla="*/ 1838 w 10182"/>
                <a:gd name="connsiteY71" fmla="*/ 1282 h 10107"/>
                <a:gd name="connsiteX72" fmla="*/ 1641 w 10182"/>
                <a:gd name="connsiteY72" fmla="*/ 1456 h 10107"/>
                <a:gd name="connsiteX73" fmla="*/ 1444 w 10182"/>
                <a:gd name="connsiteY73" fmla="*/ 1629 h 10107"/>
                <a:gd name="connsiteX74" fmla="*/ 1269 w 10182"/>
                <a:gd name="connsiteY74" fmla="*/ 1803 h 10107"/>
                <a:gd name="connsiteX75" fmla="*/ 1094 w 10182"/>
                <a:gd name="connsiteY75" fmla="*/ 1995 h 10107"/>
                <a:gd name="connsiteX76" fmla="*/ 941 w 10182"/>
                <a:gd name="connsiteY76" fmla="*/ 2188 h 10107"/>
                <a:gd name="connsiteX77" fmla="*/ 810 w 10182"/>
                <a:gd name="connsiteY77" fmla="*/ 2400 h 10107"/>
                <a:gd name="connsiteX78" fmla="*/ 656 w 10182"/>
                <a:gd name="connsiteY78" fmla="*/ 2612 h 10107"/>
                <a:gd name="connsiteX79" fmla="*/ 547 w 10182"/>
                <a:gd name="connsiteY79" fmla="*/ 2824 h 10107"/>
                <a:gd name="connsiteX80" fmla="*/ 328 w 10182"/>
                <a:gd name="connsiteY80" fmla="*/ 3267 h 10107"/>
                <a:gd name="connsiteX81" fmla="*/ 175 w 10182"/>
                <a:gd name="connsiteY81" fmla="*/ 3710 h 10107"/>
                <a:gd name="connsiteX82" fmla="*/ 66 w 10182"/>
                <a:gd name="connsiteY82" fmla="*/ 4192 h 10107"/>
                <a:gd name="connsiteX83" fmla="*/ 0 w 10182"/>
                <a:gd name="connsiteY83" fmla="*/ 4673 h 10107"/>
                <a:gd name="connsiteX84" fmla="*/ 0 w 10182"/>
                <a:gd name="connsiteY84" fmla="*/ 4905 h 10107"/>
                <a:gd name="connsiteX85" fmla="*/ 0 w 10182"/>
                <a:gd name="connsiteY85" fmla="*/ 5155 h 10107"/>
                <a:gd name="connsiteX86" fmla="*/ 22 w 10182"/>
                <a:gd name="connsiteY86" fmla="*/ 5386 h 10107"/>
                <a:gd name="connsiteX87" fmla="*/ 44 w 10182"/>
                <a:gd name="connsiteY87" fmla="*/ 5637 h 10107"/>
                <a:gd name="connsiteX88" fmla="*/ 88 w 10182"/>
                <a:gd name="connsiteY88" fmla="*/ 5887 h 10107"/>
                <a:gd name="connsiteX89" fmla="*/ 153 w 10182"/>
                <a:gd name="connsiteY89" fmla="*/ 6119 h 10107"/>
                <a:gd name="connsiteX90" fmla="*/ 219 w 10182"/>
                <a:gd name="connsiteY90" fmla="*/ 6369 h 10107"/>
                <a:gd name="connsiteX91" fmla="*/ 306 w 10182"/>
                <a:gd name="connsiteY91" fmla="*/ 6600 h 10107"/>
                <a:gd name="connsiteX92" fmla="*/ 394 w 10182"/>
                <a:gd name="connsiteY92" fmla="*/ 6831 h 10107"/>
                <a:gd name="connsiteX93" fmla="*/ 503 w 10182"/>
                <a:gd name="connsiteY93" fmla="*/ 7082 h 10107"/>
                <a:gd name="connsiteX94" fmla="*/ 635 w 10182"/>
                <a:gd name="connsiteY94" fmla="*/ 7313 h 10107"/>
                <a:gd name="connsiteX95" fmla="*/ 788 w 10182"/>
                <a:gd name="connsiteY95" fmla="*/ 7544 h 10107"/>
                <a:gd name="connsiteX96" fmla="*/ 788 w 10182"/>
                <a:gd name="connsiteY96" fmla="*/ 7544 h 10107"/>
                <a:gd name="connsiteX97" fmla="*/ 941 w 10182"/>
                <a:gd name="connsiteY97" fmla="*/ 7756 h 10107"/>
                <a:gd name="connsiteX98" fmla="*/ 1094 w 10182"/>
                <a:gd name="connsiteY98" fmla="*/ 7968 h 10107"/>
                <a:gd name="connsiteX99" fmla="*/ 1269 w 10182"/>
                <a:gd name="connsiteY99" fmla="*/ 8180 h 10107"/>
                <a:gd name="connsiteX100" fmla="*/ 1466 w 10182"/>
                <a:gd name="connsiteY100" fmla="*/ 8373 h 10107"/>
                <a:gd name="connsiteX101" fmla="*/ 1641 w 10182"/>
                <a:gd name="connsiteY101" fmla="*/ 8546 h 10107"/>
                <a:gd name="connsiteX102" fmla="*/ 1860 w 10182"/>
                <a:gd name="connsiteY102" fmla="*/ 8739 h 10107"/>
                <a:gd name="connsiteX103" fmla="*/ 2057 w 10182"/>
                <a:gd name="connsiteY103" fmla="*/ 8893 h 10107"/>
                <a:gd name="connsiteX104" fmla="*/ 2276 w 10182"/>
                <a:gd name="connsiteY104" fmla="*/ 9047 h 10107"/>
                <a:gd name="connsiteX105" fmla="*/ 2495 w 10182"/>
                <a:gd name="connsiteY105" fmla="*/ 9201 h 10107"/>
                <a:gd name="connsiteX106" fmla="*/ 2735 w 10182"/>
                <a:gd name="connsiteY106" fmla="*/ 9336 h 10107"/>
                <a:gd name="connsiteX107" fmla="*/ 2976 w 10182"/>
                <a:gd name="connsiteY107" fmla="*/ 9452 h 10107"/>
                <a:gd name="connsiteX108" fmla="*/ 3217 w 10182"/>
                <a:gd name="connsiteY108" fmla="*/ 9568 h 10107"/>
                <a:gd name="connsiteX109" fmla="*/ 3720 w 10182"/>
                <a:gd name="connsiteY109" fmla="*/ 9760 h 10107"/>
                <a:gd name="connsiteX110" fmla="*/ 4223 w 10182"/>
                <a:gd name="connsiteY110" fmla="*/ 9914 h 10107"/>
                <a:gd name="connsiteX111" fmla="*/ 4748 w 10182"/>
                <a:gd name="connsiteY111" fmla="*/ 10030 h 10107"/>
                <a:gd name="connsiteX112" fmla="*/ 5295 w 10182"/>
                <a:gd name="connsiteY112" fmla="*/ 10088 h 10107"/>
                <a:gd name="connsiteX113" fmla="*/ 5558 w 10182"/>
                <a:gd name="connsiteY113" fmla="*/ 10107 h 10107"/>
                <a:gd name="connsiteX114" fmla="*/ 5842 w 10182"/>
                <a:gd name="connsiteY114" fmla="*/ 10107 h 10107"/>
                <a:gd name="connsiteX115" fmla="*/ 6105 w 10182"/>
                <a:gd name="connsiteY115" fmla="*/ 10107 h 10107"/>
                <a:gd name="connsiteX116" fmla="*/ 6389 w 10182"/>
                <a:gd name="connsiteY116" fmla="*/ 10088 h 10107"/>
                <a:gd name="connsiteX117" fmla="*/ 6652 w 10182"/>
                <a:gd name="connsiteY117" fmla="*/ 10049 h 10107"/>
                <a:gd name="connsiteX118" fmla="*/ 6915 w 10182"/>
                <a:gd name="connsiteY118" fmla="*/ 10011 h 10107"/>
                <a:gd name="connsiteX119" fmla="*/ 7199 w 10182"/>
                <a:gd name="connsiteY119" fmla="*/ 9953 h 10107"/>
                <a:gd name="connsiteX120" fmla="*/ 7462 w 10182"/>
                <a:gd name="connsiteY120" fmla="*/ 9876 h 10107"/>
                <a:gd name="connsiteX121" fmla="*/ 7724 w 10182"/>
                <a:gd name="connsiteY121" fmla="*/ 9799 h 10107"/>
                <a:gd name="connsiteX122" fmla="*/ 7987 w 10182"/>
                <a:gd name="connsiteY122" fmla="*/ 9702 h 10107"/>
                <a:gd name="connsiteX123" fmla="*/ 8249 w 10182"/>
                <a:gd name="connsiteY123" fmla="*/ 9587 h 10107"/>
                <a:gd name="connsiteX124" fmla="*/ 8490 w 10182"/>
                <a:gd name="connsiteY124" fmla="*/ 9471 h 10107"/>
                <a:gd name="connsiteX125" fmla="*/ 8490 w 10182"/>
                <a:gd name="connsiteY125" fmla="*/ 9471 h 10107"/>
                <a:gd name="connsiteX126" fmla="*/ 8818 w 10182"/>
                <a:gd name="connsiteY126" fmla="*/ 9298 h 10107"/>
                <a:gd name="connsiteX127" fmla="*/ 9125 w 10182"/>
                <a:gd name="connsiteY127" fmla="*/ 9086 h 10107"/>
                <a:gd name="connsiteX128" fmla="*/ 9431 w 10182"/>
                <a:gd name="connsiteY128" fmla="*/ 8874 h 10107"/>
                <a:gd name="connsiteX129" fmla="*/ 9694 w 10182"/>
                <a:gd name="connsiteY129" fmla="*/ 8643 h 10107"/>
                <a:gd name="connsiteX130" fmla="*/ 9694 w 10182"/>
                <a:gd name="connsiteY130" fmla="*/ 8643 h 10107"/>
                <a:gd name="connsiteX0" fmla="*/ 9694 w 10178"/>
                <a:gd name="connsiteY0" fmla="*/ 8643 h 10107"/>
                <a:gd name="connsiteX1" fmla="*/ 9694 w 10178"/>
                <a:gd name="connsiteY1" fmla="*/ 8643 h 10107"/>
                <a:gd name="connsiteX2" fmla="*/ 10110 w 10178"/>
                <a:gd name="connsiteY2" fmla="*/ 8266 h 10107"/>
                <a:gd name="connsiteX3" fmla="*/ 10093 w 10178"/>
                <a:gd name="connsiteY3" fmla="*/ 7779 h 10107"/>
                <a:gd name="connsiteX4" fmla="*/ 10173 w 10178"/>
                <a:gd name="connsiteY4" fmla="*/ 7118 h 10107"/>
                <a:gd name="connsiteX5" fmla="*/ 9847 w 10178"/>
                <a:gd name="connsiteY5" fmla="*/ 7602 h 10107"/>
                <a:gd name="connsiteX6" fmla="*/ 9650 w 10178"/>
                <a:gd name="connsiteY6" fmla="*/ 7833 h 10107"/>
                <a:gd name="connsiteX7" fmla="*/ 9453 w 10178"/>
                <a:gd name="connsiteY7" fmla="*/ 8065 h 10107"/>
                <a:gd name="connsiteX8" fmla="*/ 9234 w 10178"/>
                <a:gd name="connsiteY8" fmla="*/ 8277 h 10107"/>
                <a:gd name="connsiteX9" fmla="*/ 8993 w 10178"/>
                <a:gd name="connsiteY9" fmla="*/ 8469 h 10107"/>
                <a:gd name="connsiteX10" fmla="*/ 8753 w 10178"/>
                <a:gd name="connsiteY10" fmla="*/ 8662 h 10107"/>
                <a:gd name="connsiteX11" fmla="*/ 8468 w 10178"/>
                <a:gd name="connsiteY11" fmla="*/ 8835 h 10107"/>
                <a:gd name="connsiteX12" fmla="*/ 8184 w 10178"/>
                <a:gd name="connsiteY12" fmla="*/ 8989 h 10107"/>
                <a:gd name="connsiteX13" fmla="*/ 8184 w 10178"/>
                <a:gd name="connsiteY13" fmla="*/ 8989 h 10107"/>
                <a:gd name="connsiteX14" fmla="*/ 7965 w 10178"/>
                <a:gd name="connsiteY14" fmla="*/ 9105 h 10107"/>
                <a:gd name="connsiteX15" fmla="*/ 7724 w 10178"/>
                <a:gd name="connsiteY15" fmla="*/ 9201 h 10107"/>
                <a:gd name="connsiteX16" fmla="*/ 7265 w 10178"/>
                <a:gd name="connsiteY16" fmla="*/ 9356 h 10107"/>
                <a:gd name="connsiteX17" fmla="*/ 6783 w 10178"/>
                <a:gd name="connsiteY17" fmla="*/ 9471 h 10107"/>
                <a:gd name="connsiteX18" fmla="*/ 6302 w 10178"/>
                <a:gd name="connsiteY18" fmla="*/ 9529 h 10107"/>
                <a:gd name="connsiteX19" fmla="*/ 5821 w 10178"/>
                <a:gd name="connsiteY19" fmla="*/ 9568 h 10107"/>
                <a:gd name="connsiteX20" fmla="*/ 5339 w 10178"/>
                <a:gd name="connsiteY20" fmla="*/ 9548 h 10107"/>
                <a:gd name="connsiteX21" fmla="*/ 4858 w 10178"/>
                <a:gd name="connsiteY21" fmla="*/ 9490 h 10107"/>
                <a:gd name="connsiteX22" fmla="*/ 4398 w 10178"/>
                <a:gd name="connsiteY22" fmla="*/ 9394 h 10107"/>
                <a:gd name="connsiteX23" fmla="*/ 3939 w 10178"/>
                <a:gd name="connsiteY23" fmla="*/ 9259 h 10107"/>
                <a:gd name="connsiteX24" fmla="*/ 3479 w 10178"/>
                <a:gd name="connsiteY24" fmla="*/ 9086 h 10107"/>
                <a:gd name="connsiteX25" fmla="*/ 3063 w 10178"/>
                <a:gd name="connsiteY25" fmla="*/ 8874 h 10107"/>
                <a:gd name="connsiteX26" fmla="*/ 2648 w 10178"/>
                <a:gd name="connsiteY26" fmla="*/ 8623 h 10107"/>
                <a:gd name="connsiteX27" fmla="*/ 2276 w 10178"/>
                <a:gd name="connsiteY27" fmla="*/ 8334 h 10107"/>
                <a:gd name="connsiteX28" fmla="*/ 1926 w 10178"/>
                <a:gd name="connsiteY28" fmla="*/ 8007 h 10107"/>
                <a:gd name="connsiteX29" fmla="*/ 1597 w 10178"/>
                <a:gd name="connsiteY29" fmla="*/ 7660 h 10107"/>
                <a:gd name="connsiteX30" fmla="*/ 1313 w 10178"/>
                <a:gd name="connsiteY30" fmla="*/ 7255 h 10107"/>
                <a:gd name="connsiteX31" fmla="*/ 1313 w 10178"/>
                <a:gd name="connsiteY31" fmla="*/ 7255 h 10107"/>
                <a:gd name="connsiteX32" fmla="*/ 1072 w 10178"/>
                <a:gd name="connsiteY32" fmla="*/ 6851 h 10107"/>
                <a:gd name="connsiteX33" fmla="*/ 897 w 10178"/>
                <a:gd name="connsiteY33" fmla="*/ 6427 h 10107"/>
                <a:gd name="connsiteX34" fmla="*/ 744 w 10178"/>
                <a:gd name="connsiteY34" fmla="*/ 6003 h 10107"/>
                <a:gd name="connsiteX35" fmla="*/ 656 w 10178"/>
                <a:gd name="connsiteY35" fmla="*/ 5579 h 10107"/>
                <a:gd name="connsiteX36" fmla="*/ 613 w 10178"/>
                <a:gd name="connsiteY36" fmla="*/ 5136 h 10107"/>
                <a:gd name="connsiteX37" fmla="*/ 635 w 10178"/>
                <a:gd name="connsiteY37" fmla="*/ 4712 h 10107"/>
                <a:gd name="connsiteX38" fmla="*/ 678 w 10178"/>
                <a:gd name="connsiteY38" fmla="*/ 4269 h 10107"/>
                <a:gd name="connsiteX39" fmla="*/ 766 w 10178"/>
                <a:gd name="connsiteY39" fmla="*/ 3864 h 10107"/>
                <a:gd name="connsiteX40" fmla="*/ 919 w 10178"/>
                <a:gd name="connsiteY40" fmla="*/ 3460 h 10107"/>
                <a:gd name="connsiteX41" fmla="*/ 1094 w 10178"/>
                <a:gd name="connsiteY41" fmla="*/ 3055 h 10107"/>
                <a:gd name="connsiteX42" fmla="*/ 1335 w 10178"/>
                <a:gd name="connsiteY42" fmla="*/ 2689 h 10107"/>
                <a:gd name="connsiteX43" fmla="*/ 1597 w 10178"/>
                <a:gd name="connsiteY43" fmla="*/ 2323 h 10107"/>
                <a:gd name="connsiteX44" fmla="*/ 1904 w 10178"/>
                <a:gd name="connsiteY44" fmla="*/ 1995 h 10107"/>
                <a:gd name="connsiteX45" fmla="*/ 2254 w 10178"/>
                <a:gd name="connsiteY45" fmla="*/ 1687 h 10107"/>
                <a:gd name="connsiteX46" fmla="*/ 2648 w 10178"/>
                <a:gd name="connsiteY46" fmla="*/ 1417 h 10107"/>
                <a:gd name="connsiteX47" fmla="*/ 2845 w 10178"/>
                <a:gd name="connsiteY47" fmla="*/ 1282 h 10107"/>
                <a:gd name="connsiteX48" fmla="*/ 3063 w 10178"/>
                <a:gd name="connsiteY48" fmla="*/ 1167 h 10107"/>
                <a:gd name="connsiteX49" fmla="*/ 3063 w 10178"/>
                <a:gd name="connsiteY49" fmla="*/ 1167 h 10107"/>
                <a:gd name="connsiteX50" fmla="*/ 3435 w 10178"/>
                <a:gd name="connsiteY50" fmla="*/ 1013 h 10107"/>
                <a:gd name="connsiteX51" fmla="*/ 3786 w 10178"/>
                <a:gd name="connsiteY51" fmla="*/ 878 h 10107"/>
                <a:gd name="connsiteX52" fmla="*/ 4158 w 10178"/>
                <a:gd name="connsiteY52" fmla="*/ 762 h 10107"/>
                <a:gd name="connsiteX53" fmla="*/ 4530 w 10178"/>
                <a:gd name="connsiteY53" fmla="*/ 685 h 10107"/>
                <a:gd name="connsiteX54" fmla="*/ 4902 w 10178"/>
                <a:gd name="connsiteY54" fmla="*/ 627 h 10107"/>
                <a:gd name="connsiteX55" fmla="*/ 5295 w 10178"/>
                <a:gd name="connsiteY55" fmla="*/ 608 h 10107"/>
                <a:gd name="connsiteX56" fmla="*/ 5667 w 10178"/>
                <a:gd name="connsiteY56" fmla="*/ 608 h 10107"/>
                <a:gd name="connsiteX57" fmla="*/ 6039 w 10178"/>
                <a:gd name="connsiteY57" fmla="*/ 627 h 10107"/>
                <a:gd name="connsiteX58" fmla="*/ 6039 w 10178"/>
                <a:gd name="connsiteY58" fmla="*/ 627 h 10107"/>
                <a:gd name="connsiteX59" fmla="*/ 5591 w 10178"/>
                <a:gd name="connsiteY59" fmla="*/ 270 h 10107"/>
                <a:gd name="connsiteX60" fmla="*/ 5164 w 10178"/>
                <a:gd name="connsiteY60" fmla="*/ 0 h 10107"/>
                <a:gd name="connsiteX61" fmla="*/ 4661 w 10178"/>
                <a:gd name="connsiteY61" fmla="*/ 107 h 10107"/>
                <a:gd name="connsiteX62" fmla="*/ 4661 w 10178"/>
                <a:gd name="connsiteY62" fmla="*/ 107 h 10107"/>
                <a:gd name="connsiteX63" fmla="*/ 4179 w 10178"/>
                <a:gd name="connsiteY63" fmla="*/ 203 h 10107"/>
                <a:gd name="connsiteX64" fmla="*/ 3698 w 10178"/>
                <a:gd name="connsiteY64" fmla="*/ 319 h 10107"/>
                <a:gd name="connsiteX65" fmla="*/ 3217 w 10178"/>
                <a:gd name="connsiteY65" fmla="*/ 492 h 10107"/>
                <a:gd name="connsiteX66" fmla="*/ 2757 w 10178"/>
                <a:gd name="connsiteY66" fmla="*/ 704 h 10107"/>
                <a:gd name="connsiteX67" fmla="*/ 2757 w 10178"/>
                <a:gd name="connsiteY67" fmla="*/ 704 h 10107"/>
                <a:gd name="connsiteX68" fmla="*/ 2516 w 10178"/>
                <a:gd name="connsiteY68" fmla="*/ 820 h 10107"/>
                <a:gd name="connsiteX69" fmla="*/ 2276 w 10178"/>
                <a:gd name="connsiteY69" fmla="*/ 974 h 10107"/>
                <a:gd name="connsiteX70" fmla="*/ 2057 w 10178"/>
                <a:gd name="connsiteY70" fmla="*/ 1128 h 10107"/>
                <a:gd name="connsiteX71" fmla="*/ 1838 w 10178"/>
                <a:gd name="connsiteY71" fmla="*/ 1282 h 10107"/>
                <a:gd name="connsiteX72" fmla="*/ 1641 w 10178"/>
                <a:gd name="connsiteY72" fmla="*/ 1456 h 10107"/>
                <a:gd name="connsiteX73" fmla="*/ 1444 w 10178"/>
                <a:gd name="connsiteY73" fmla="*/ 1629 h 10107"/>
                <a:gd name="connsiteX74" fmla="*/ 1269 w 10178"/>
                <a:gd name="connsiteY74" fmla="*/ 1803 h 10107"/>
                <a:gd name="connsiteX75" fmla="*/ 1094 w 10178"/>
                <a:gd name="connsiteY75" fmla="*/ 1995 h 10107"/>
                <a:gd name="connsiteX76" fmla="*/ 941 w 10178"/>
                <a:gd name="connsiteY76" fmla="*/ 2188 h 10107"/>
                <a:gd name="connsiteX77" fmla="*/ 810 w 10178"/>
                <a:gd name="connsiteY77" fmla="*/ 2400 h 10107"/>
                <a:gd name="connsiteX78" fmla="*/ 656 w 10178"/>
                <a:gd name="connsiteY78" fmla="*/ 2612 h 10107"/>
                <a:gd name="connsiteX79" fmla="*/ 547 w 10178"/>
                <a:gd name="connsiteY79" fmla="*/ 2824 h 10107"/>
                <a:gd name="connsiteX80" fmla="*/ 328 w 10178"/>
                <a:gd name="connsiteY80" fmla="*/ 3267 h 10107"/>
                <a:gd name="connsiteX81" fmla="*/ 175 w 10178"/>
                <a:gd name="connsiteY81" fmla="*/ 3710 h 10107"/>
                <a:gd name="connsiteX82" fmla="*/ 66 w 10178"/>
                <a:gd name="connsiteY82" fmla="*/ 4192 h 10107"/>
                <a:gd name="connsiteX83" fmla="*/ 0 w 10178"/>
                <a:gd name="connsiteY83" fmla="*/ 4673 h 10107"/>
                <a:gd name="connsiteX84" fmla="*/ 0 w 10178"/>
                <a:gd name="connsiteY84" fmla="*/ 4905 h 10107"/>
                <a:gd name="connsiteX85" fmla="*/ 0 w 10178"/>
                <a:gd name="connsiteY85" fmla="*/ 5155 h 10107"/>
                <a:gd name="connsiteX86" fmla="*/ 22 w 10178"/>
                <a:gd name="connsiteY86" fmla="*/ 5386 h 10107"/>
                <a:gd name="connsiteX87" fmla="*/ 44 w 10178"/>
                <a:gd name="connsiteY87" fmla="*/ 5637 h 10107"/>
                <a:gd name="connsiteX88" fmla="*/ 88 w 10178"/>
                <a:gd name="connsiteY88" fmla="*/ 5887 h 10107"/>
                <a:gd name="connsiteX89" fmla="*/ 153 w 10178"/>
                <a:gd name="connsiteY89" fmla="*/ 6119 h 10107"/>
                <a:gd name="connsiteX90" fmla="*/ 219 w 10178"/>
                <a:gd name="connsiteY90" fmla="*/ 6369 h 10107"/>
                <a:gd name="connsiteX91" fmla="*/ 306 w 10178"/>
                <a:gd name="connsiteY91" fmla="*/ 6600 h 10107"/>
                <a:gd name="connsiteX92" fmla="*/ 394 w 10178"/>
                <a:gd name="connsiteY92" fmla="*/ 6831 h 10107"/>
                <a:gd name="connsiteX93" fmla="*/ 503 w 10178"/>
                <a:gd name="connsiteY93" fmla="*/ 7082 h 10107"/>
                <a:gd name="connsiteX94" fmla="*/ 635 w 10178"/>
                <a:gd name="connsiteY94" fmla="*/ 7313 h 10107"/>
                <a:gd name="connsiteX95" fmla="*/ 788 w 10178"/>
                <a:gd name="connsiteY95" fmla="*/ 7544 h 10107"/>
                <a:gd name="connsiteX96" fmla="*/ 788 w 10178"/>
                <a:gd name="connsiteY96" fmla="*/ 7544 h 10107"/>
                <a:gd name="connsiteX97" fmla="*/ 941 w 10178"/>
                <a:gd name="connsiteY97" fmla="*/ 7756 h 10107"/>
                <a:gd name="connsiteX98" fmla="*/ 1094 w 10178"/>
                <a:gd name="connsiteY98" fmla="*/ 7968 h 10107"/>
                <a:gd name="connsiteX99" fmla="*/ 1269 w 10178"/>
                <a:gd name="connsiteY99" fmla="*/ 8180 h 10107"/>
                <a:gd name="connsiteX100" fmla="*/ 1466 w 10178"/>
                <a:gd name="connsiteY100" fmla="*/ 8373 h 10107"/>
                <a:gd name="connsiteX101" fmla="*/ 1641 w 10178"/>
                <a:gd name="connsiteY101" fmla="*/ 8546 h 10107"/>
                <a:gd name="connsiteX102" fmla="*/ 1860 w 10178"/>
                <a:gd name="connsiteY102" fmla="*/ 8739 h 10107"/>
                <a:gd name="connsiteX103" fmla="*/ 2057 w 10178"/>
                <a:gd name="connsiteY103" fmla="*/ 8893 h 10107"/>
                <a:gd name="connsiteX104" fmla="*/ 2276 w 10178"/>
                <a:gd name="connsiteY104" fmla="*/ 9047 h 10107"/>
                <a:gd name="connsiteX105" fmla="*/ 2495 w 10178"/>
                <a:gd name="connsiteY105" fmla="*/ 9201 h 10107"/>
                <a:gd name="connsiteX106" fmla="*/ 2735 w 10178"/>
                <a:gd name="connsiteY106" fmla="*/ 9336 h 10107"/>
                <a:gd name="connsiteX107" fmla="*/ 2976 w 10178"/>
                <a:gd name="connsiteY107" fmla="*/ 9452 h 10107"/>
                <a:gd name="connsiteX108" fmla="*/ 3217 w 10178"/>
                <a:gd name="connsiteY108" fmla="*/ 9568 h 10107"/>
                <a:gd name="connsiteX109" fmla="*/ 3720 w 10178"/>
                <a:gd name="connsiteY109" fmla="*/ 9760 h 10107"/>
                <a:gd name="connsiteX110" fmla="*/ 4223 w 10178"/>
                <a:gd name="connsiteY110" fmla="*/ 9914 h 10107"/>
                <a:gd name="connsiteX111" fmla="*/ 4748 w 10178"/>
                <a:gd name="connsiteY111" fmla="*/ 10030 h 10107"/>
                <a:gd name="connsiteX112" fmla="*/ 5295 w 10178"/>
                <a:gd name="connsiteY112" fmla="*/ 10088 h 10107"/>
                <a:gd name="connsiteX113" fmla="*/ 5558 w 10178"/>
                <a:gd name="connsiteY113" fmla="*/ 10107 h 10107"/>
                <a:gd name="connsiteX114" fmla="*/ 5842 w 10178"/>
                <a:gd name="connsiteY114" fmla="*/ 10107 h 10107"/>
                <a:gd name="connsiteX115" fmla="*/ 6105 w 10178"/>
                <a:gd name="connsiteY115" fmla="*/ 10107 h 10107"/>
                <a:gd name="connsiteX116" fmla="*/ 6389 w 10178"/>
                <a:gd name="connsiteY116" fmla="*/ 10088 h 10107"/>
                <a:gd name="connsiteX117" fmla="*/ 6652 w 10178"/>
                <a:gd name="connsiteY117" fmla="*/ 10049 h 10107"/>
                <a:gd name="connsiteX118" fmla="*/ 6915 w 10178"/>
                <a:gd name="connsiteY118" fmla="*/ 10011 h 10107"/>
                <a:gd name="connsiteX119" fmla="*/ 7199 w 10178"/>
                <a:gd name="connsiteY119" fmla="*/ 9953 h 10107"/>
                <a:gd name="connsiteX120" fmla="*/ 7462 w 10178"/>
                <a:gd name="connsiteY120" fmla="*/ 9876 h 10107"/>
                <a:gd name="connsiteX121" fmla="*/ 7724 w 10178"/>
                <a:gd name="connsiteY121" fmla="*/ 9799 h 10107"/>
                <a:gd name="connsiteX122" fmla="*/ 7987 w 10178"/>
                <a:gd name="connsiteY122" fmla="*/ 9702 h 10107"/>
                <a:gd name="connsiteX123" fmla="*/ 8249 w 10178"/>
                <a:gd name="connsiteY123" fmla="*/ 9587 h 10107"/>
                <a:gd name="connsiteX124" fmla="*/ 8490 w 10178"/>
                <a:gd name="connsiteY124" fmla="*/ 9471 h 10107"/>
                <a:gd name="connsiteX125" fmla="*/ 8490 w 10178"/>
                <a:gd name="connsiteY125" fmla="*/ 9471 h 10107"/>
                <a:gd name="connsiteX126" fmla="*/ 8818 w 10178"/>
                <a:gd name="connsiteY126" fmla="*/ 9298 h 10107"/>
                <a:gd name="connsiteX127" fmla="*/ 9125 w 10178"/>
                <a:gd name="connsiteY127" fmla="*/ 9086 h 10107"/>
                <a:gd name="connsiteX128" fmla="*/ 9431 w 10178"/>
                <a:gd name="connsiteY128" fmla="*/ 8874 h 10107"/>
                <a:gd name="connsiteX129" fmla="*/ 9694 w 10178"/>
                <a:gd name="connsiteY129" fmla="*/ 8643 h 10107"/>
                <a:gd name="connsiteX130" fmla="*/ 9694 w 10178"/>
                <a:gd name="connsiteY130" fmla="*/ 8643 h 10107"/>
                <a:gd name="connsiteX0" fmla="*/ 9694 w 10180"/>
                <a:gd name="connsiteY0" fmla="*/ 8643 h 10107"/>
                <a:gd name="connsiteX1" fmla="*/ 9694 w 10180"/>
                <a:gd name="connsiteY1" fmla="*/ 8643 h 10107"/>
                <a:gd name="connsiteX2" fmla="*/ 10110 w 10180"/>
                <a:gd name="connsiteY2" fmla="*/ 8266 h 10107"/>
                <a:gd name="connsiteX3" fmla="*/ 10131 w 10180"/>
                <a:gd name="connsiteY3" fmla="*/ 7711 h 10107"/>
                <a:gd name="connsiteX4" fmla="*/ 10173 w 10180"/>
                <a:gd name="connsiteY4" fmla="*/ 7118 h 10107"/>
                <a:gd name="connsiteX5" fmla="*/ 9847 w 10180"/>
                <a:gd name="connsiteY5" fmla="*/ 7602 h 10107"/>
                <a:gd name="connsiteX6" fmla="*/ 9650 w 10180"/>
                <a:gd name="connsiteY6" fmla="*/ 7833 h 10107"/>
                <a:gd name="connsiteX7" fmla="*/ 9453 w 10180"/>
                <a:gd name="connsiteY7" fmla="*/ 8065 h 10107"/>
                <a:gd name="connsiteX8" fmla="*/ 9234 w 10180"/>
                <a:gd name="connsiteY8" fmla="*/ 8277 h 10107"/>
                <a:gd name="connsiteX9" fmla="*/ 8993 w 10180"/>
                <a:gd name="connsiteY9" fmla="*/ 8469 h 10107"/>
                <a:gd name="connsiteX10" fmla="*/ 8753 w 10180"/>
                <a:gd name="connsiteY10" fmla="*/ 8662 h 10107"/>
                <a:gd name="connsiteX11" fmla="*/ 8468 w 10180"/>
                <a:gd name="connsiteY11" fmla="*/ 8835 h 10107"/>
                <a:gd name="connsiteX12" fmla="*/ 8184 w 10180"/>
                <a:gd name="connsiteY12" fmla="*/ 8989 h 10107"/>
                <a:gd name="connsiteX13" fmla="*/ 8184 w 10180"/>
                <a:gd name="connsiteY13" fmla="*/ 8989 h 10107"/>
                <a:gd name="connsiteX14" fmla="*/ 7965 w 10180"/>
                <a:gd name="connsiteY14" fmla="*/ 9105 h 10107"/>
                <a:gd name="connsiteX15" fmla="*/ 7724 w 10180"/>
                <a:gd name="connsiteY15" fmla="*/ 9201 h 10107"/>
                <a:gd name="connsiteX16" fmla="*/ 7265 w 10180"/>
                <a:gd name="connsiteY16" fmla="*/ 9356 h 10107"/>
                <a:gd name="connsiteX17" fmla="*/ 6783 w 10180"/>
                <a:gd name="connsiteY17" fmla="*/ 9471 h 10107"/>
                <a:gd name="connsiteX18" fmla="*/ 6302 w 10180"/>
                <a:gd name="connsiteY18" fmla="*/ 9529 h 10107"/>
                <a:gd name="connsiteX19" fmla="*/ 5821 w 10180"/>
                <a:gd name="connsiteY19" fmla="*/ 9568 h 10107"/>
                <a:gd name="connsiteX20" fmla="*/ 5339 w 10180"/>
                <a:gd name="connsiteY20" fmla="*/ 9548 h 10107"/>
                <a:gd name="connsiteX21" fmla="*/ 4858 w 10180"/>
                <a:gd name="connsiteY21" fmla="*/ 9490 h 10107"/>
                <a:gd name="connsiteX22" fmla="*/ 4398 w 10180"/>
                <a:gd name="connsiteY22" fmla="*/ 9394 h 10107"/>
                <a:gd name="connsiteX23" fmla="*/ 3939 w 10180"/>
                <a:gd name="connsiteY23" fmla="*/ 9259 h 10107"/>
                <a:gd name="connsiteX24" fmla="*/ 3479 w 10180"/>
                <a:gd name="connsiteY24" fmla="*/ 9086 h 10107"/>
                <a:gd name="connsiteX25" fmla="*/ 3063 w 10180"/>
                <a:gd name="connsiteY25" fmla="*/ 8874 h 10107"/>
                <a:gd name="connsiteX26" fmla="*/ 2648 w 10180"/>
                <a:gd name="connsiteY26" fmla="*/ 8623 h 10107"/>
                <a:gd name="connsiteX27" fmla="*/ 2276 w 10180"/>
                <a:gd name="connsiteY27" fmla="*/ 8334 h 10107"/>
                <a:gd name="connsiteX28" fmla="*/ 1926 w 10180"/>
                <a:gd name="connsiteY28" fmla="*/ 8007 h 10107"/>
                <a:gd name="connsiteX29" fmla="*/ 1597 w 10180"/>
                <a:gd name="connsiteY29" fmla="*/ 7660 h 10107"/>
                <a:gd name="connsiteX30" fmla="*/ 1313 w 10180"/>
                <a:gd name="connsiteY30" fmla="*/ 7255 h 10107"/>
                <a:gd name="connsiteX31" fmla="*/ 1313 w 10180"/>
                <a:gd name="connsiteY31" fmla="*/ 7255 h 10107"/>
                <a:gd name="connsiteX32" fmla="*/ 1072 w 10180"/>
                <a:gd name="connsiteY32" fmla="*/ 6851 h 10107"/>
                <a:gd name="connsiteX33" fmla="*/ 897 w 10180"/>
                <a:gd name="connsiteY33" fmla="*/ 6427 h 10107"/>
                <a:gd name="connsiteX34" fmla="*/ 744 w 10180"/>
                <a:gd name="connsiteY34" fmla="*/ 6003 h 10107"/>
                <a:gd name="connsiteX35" fmla="*/ 656 w 10180"/>
                <a:gd name="connsiteY35" fmla="*/ 5579 h 10107"/>
                <a:gd name="connsiteX36" fmla="*/ 613 w 10180"/>
                <a:gd name="connsiteY36" fmla="*/ 5136 h 10107"/>
                <a:gd name="connsiteX37" fmla="*/ 635 w 10180"/>
                <a:gd name="connsiteY37" fmla="*/ 4712 h 10107"/>
                <a:gd name="connsiteX38" fmla="*/ 678 w 10180"/>
                <a:gd name="connsiteY38" fmla="*/ 4269 h 10107"/>
                <a:gd name="connsiteX39" fmla="*/ 766 w 10180"/>
                <a:gd name="connsiteY39" fmla="*/ 3864 h 10107"/>
                <a:gd name="connsiteX40" fmla="*/ 919 w 10180"/>
                <a:gd name="connsiteY40" fmla="*/ 3460 h 10107"/>
                <a:gd name="connsiteX41" fmla="*/ 1094 w 10180"/>
                <a:gd name="connsiteY41" fmla="*/ 3055 h 10107"/>
                <a:gd name="connsiteX42" fmla="*/ 1335 w 10180"/>
                <a:gd name="connsiteY42" fmla="*/ 2689 h 10107"/>
                <a:gd name="connsiteX43" fmla="*/ 1597 w 10180"/>
                <a:gd name="connsiteY43" fmla="*/ 2323 h 10107"/>
                <a:gd name="connsiteX44" fmla="*/ 1904 w 10180"/>
                <a:gd name="connsiteY44" fmla="*/ 1995 h 10107"/>
                <a:gd name="connsiteX45" fmla="*/ 2254 w 10180"/>
                <a:gd name="connsiteY45" fmla="*/ 1687 h 10107"/>
                <a:gd name="connsiteX46" fmla="*/ 2648 w 10180"/>
                <a:gd name="connsiteY46" fmla="*/ 1417 h 10107"/>
                <a:gd name="connsiteX47" fmla="*/ 2845 w 10180"/>
                <a:gd name="connsiteY47" fmla="*/ 1282 h 10107"/>
                <a:gd name="connsiteX48" fmla="*/ 3063 w 10180"/>
                <a:gd name="connsiteY48" fmla="*/ 1167 h 10107"/>
                <a:gd name="connsiteX49" fmla="*/ 3063 w 10180"/>
                <a:gd name="connsiteY49" fmla="*/ 1167 h 10107"/>
                <a:gd name="connsiteX50" fmla="*/ 3435 w 10180"/>
                <a:gd name="connsiteY50" fmla="*/ 1013 h 10107"/>
                <a:gd name="connsiteX51" fmla="*/ 3786 w 10180"/>
                <a:gd name="connsiteY51" fmla="*/ 878 h 10107"/>
                <a:gd name="connsiteX52" fmla="*/ 4158 w 10180"/>
                <a:gd name="connsiteY52" fmla="*/ 762 h 10107"/>
                <a:gd name="connsiteX53" fmla="*/ 4530 w 10180"/>
                <a:gd name="connsiteY53" fmla="*/ 685 h 10107"/>
                <a:gd name="connsiteX54" fmla="*/ 4902 w 10180"/>
                <a:gd name="connsiteY54" fmla="*/ 627 h 10107"/>
                <a:gd name="connsiteX55" fmla="*/ 5295 w 10180"/>
                <a:gd name="connsiteY55" fmla="*/ 608 h 10107"/>
                <a:gd name="connsiteX56" fmla="*/ 5667 w 10180"/>
                <a:gd name="connsiteY56" fmla="*/ 608 h 10107"/>
                <a:gd name="connsiteX57" fmla="*/ 6039 w 10180"/>
                <a:gd name="connsiteY57" fmla="*/ 627 h 10107"/>
                <a:gd name="connsiteX58" fmla="*/ 6039 w 10180"/>
                <a:gd name="connsiteY58" fmla="*/ 627 h 10107"/>
                <a:gd name="connsiteX59" fmla="*/ 5591 w 10180"/>
                <a:gd name="connsiteY59" fmla="*/ 270 h 10107"/>
                <a:gd name="connsiteX60" fmla="*/ 5164 w 10180"/>
                <a:gd name="connsiteY60" fmla="*/ 0 h 10107"/>
                <a:gd name="connsiteX61" fmla="*/ 4661 w 10180"/>
                <a:gd name="connsiteY61" fmla="*/ 107 h 10107"/>
                <a:gd name="connsiteX62" fmla="*/ 4661 w 10180"/>
                <a:gd name="connsiteY62" fmla="*/ 107 h 10107"/>
                <a:gd name="connsiteX63" fmla="*/ 4179 w 10180"/>
                <a:gd name="connsiteY63" fmla="*/ 203 h 10107"/>
                <a:gd name="connsiteX64" fmla="*/ 3698 w 10180"/>
                <a:gd name="connsiteY64" fmla="*/ 319 h 10107"/>
                <a:gd name="connsiteX65" fmla="*/ 3217 w 10180"/>
                <a:gd name="connsiteY65" fmla="*/ 492 h 10107"/>
                <a:gd name="connsiteX66" fmla="*/ 2757 w 10180"/>
                <a:gd name="connsiteY66" fmla="*/ 704 h 10107"/>
                <a:gd name="connsiteX67" fmla="*/ 2757 w 10180"/>
                <a:gd name="connsiteY67" fmla="*/ 704 h 10107"/>
                <a:gd name="connsiteX68" fmla="*/ 2516 w 10180"/>
                <a:gd name="connsiteY68" fmla="*/ 820 h 10107"/>
                <a:gd name="connsiteX69" fmla="*/ 2276 w 10180"/>
                <a:gd name="connsiteY69" fmla="*/ 974 h 10107"/>
                <a:gd name="connsiteX70" fmla="*/ 2057 w 10180"/>
                <a:gd name="connsiteY70" fmla="*/ 1128 h 10107"/>
                <a:gd name="connsiteX71" fmla="*/ 1838 w 10180"/>
                <a:gd name="connsiteY71" fmla="*/ 1282 h 10107"/>
                <a:gd name="connsiteX72" fmla="*/ 1641 w 10180"/>
                <a:gd name="connsiteY72" fmla="*/ 1456 h 10107"/>
                <a:gd name="connsiteX73" fmla="*/ 1444 w 10180"/>
                <a:gd name="connsiteY73" fmla="*/ 1629 h 10107"/>
                <a:gd name="connsiteX74" fmla="*/ 1269 w 10180"/>
                <a:gd name="connsiteY74" fmla="*/ 1803 h 10107"/>
                <a:gd name="connsiteX75" fmla="*/ 1094 w 10180"/>
                <a:gd name="connsiteY75" fmla="*/ 1995 h 10107"/>
                <a:gd name="connsiteX76" fmla="*/ 941 w 10180"/>
                <a:gd name="connsiteY76" fmla="*/ 2188 h 10107"/>
                <a:gd name="connsiteX77" fmla="*/ 810 w 10180"/>
                <a:gd name="connsiteY77" fmla="*/ 2400 h 10107"/>
                <a:gd name="connsiteX78" fmla="*/ 656 w 10180"/>
                <a:gd name="connsiteY78" fmla="*/ 2612 h 10107"/>
                <a:gd name="connsiteX79" fmla="*/ 547 w 10180"/>
                <a:gd name="connsiteY79" fmla="*/ 2824 h 10107"/>
                <a:gd name="connsiteX80" fmla="*/ 328 w 10180"/>
                <a:gd name="connsiteY80" fmla="*/ 3267 h 10107"/>
                <a:gd name="connsiteX81" fmla="*/ 175 w 10180"/>
                <a:gd name="connsiteY81" fmla="*/ 3710 h 10107"/>
                <a:gd name="connsiteX82" fmla="*/ 66 w 10180"/>
                <a:gd name="connsiteY82" fmla="*/ 4192 h 10107"/>
                <a:gd name="connsiteX83" fmla="*/ 0 w 10180"/>
                <a:gd name="connsiteY83" fmla="*/ 4673 h 10107"/>
                <a:gd name="connsiteX84" fmla="*/ 0 w 10180"/>
                <a:gd name="connsiteY84" fmla="*/ 4905 h 10107"/>
                <a:gd name="connsiteX85" fmla="*/ 0 w 10180"/>
                <a:gd name="connsiteY85" fmla="*/ 5155 h 10107"/>
                <a:gd name="connsiteX86" fmla="*/ 22 w 10180"/>
                <a:gd name="connsiteY86" fmla="*/ 5386 h 10107"/>
                <a:gd name="connsiteX87" fmla="*/ 44 w 10180"/>
                <a:gd name="connsiteY87" fmla="*/ 5637 h 10107"/>
                <a:gd name="connsiteX88" fmla="*/ 88 w 10180"/>
                <a:gd name="connsiteY88" fmla="*/ 5887 h 10107"/>
                <a:gd name="connsiteX89" fmla="*/ 153 w 10180"/>
                <a:gd name="connsiteY89" fmla="*/ 6119 h 10107"/>
                <a:gd name="connsiteX90" fmla="*/ 219 w 10180"/>
                <a:gd name="connsiteY90" fmla="*/ 6369 h 10107"/>
                <a:gd name="connsiteX91" fmla="*/ 306 w 10180"/>
                <a:gd name="connsiteY91" fmla="*/ 6600 h 10107"/>
                <a:gd name="connsiteX92" fmla="*/ 394 w 10180"/>
                <a:gd name="connsiteY92" fmla="*/ 6831 h 10107"/>
                <a:gd name="connsiteX93" fmla="*/ 503 w 10180"/>
                <a:gd name="connsiteY93" fmla="*/ 7082 h 10107"/>
                <a:gd name="connsiteX94" fmla="*/ 635 w 10180"/>
                <a:gd name="connsiteY94" fmla="*/ 7313 h 10107"/>
                <a:gd name="connsiteX95" fmla="*/ 788 w 10180"/>
                <a:gd name="connsiteY95" fmla="*/ 7544 h 10107"/>
                <a:gd name="connsiteX96" fmla="*/ 788 w 10180"/>
                <a:gd name="connsiteY96" fmla="*/ 7544 h 10107"/>
                <a:gd name="connsiteX97" fmla="*/ 941 w 10180"/>
                <a:gd name="connsiteY97" fmla="*/ 7756 h 10107"/>
                <a:gd name="connsiteX98" fmla="*/ 1094 w 10180"/>
                <a:gd name="connsiteY98" fmla="*/ 7968 h 10107"/>
                <a:gd name="connsiteX99" fmla="*/ 1269 w 10180"/>
                <a:gd name="connsiteY99" fmla="*/ 8180 h 10107"/>
                <a:gd name="connsiteX100" fmla="*/ 1466 w 10180"/>
                <a:gd name="connsiteY100" fmla="*/ 8373 h 10107"/>
                <a:gd name="connsiteX101" fmla="*/ 1641 w 10180"/>
                <a:gd name="connsiteY101" fmla="*/ 8546 h 10107"/>
                <a:gd name="connsiteX102" fmla="*/ 1860 w 10180"/>
                <a:gd name="connsiteY102" fmla="*/ 8739 h 10107"/>
                <a:gd name="connsiteX103" fmla="*/ 2057 w 10180"/>
                <a:gd name="connsiteY103" fmla="*/ 8893 h 10107"/>
                <a:gd name="connsiteX104" fmla="*/ 2276 w 10180"/>
                <a:gd name="connsiteY104" fmla="*/ 9047 h 10107"/>
                <a:gd name="connsiteX105" fmla="*/ 2495 w 10180"/>
                <a:gd name="connsiteY105" fmla="*/ 9201 h 10107"/>
                <a:gd name="connsiteX106" fmla="*/ 2735 w 10180"/>
                <a:gd name="connsiteY106" fmla="*/ 9336 h 10107"/>
                <a:gd name="connsiteX107" fmla="*/ 2976 w 10180"/>
                <a:gd name="connsiteY107" fmla="*/ 9452 h 10107"/>
                <a:gd name="connsiteX108" fmla="*/ 3217 w 10180"/>
                <a:gd name="connsiteY108" fmla="*/ 9568 h 10107"/>
                <a:gd name="connsiteX109" fmla="*/ 3720 w 10180"/>
                <a:gd name="connsiteY109" fmla="*/ 9760 h 10107"/>
                <a:gd name="connsiteX110" fmla="*/ 4223 w 10180"/>
                <a:gd name="connsiteY110" fmla="*/ 9914 h 10107"/>
                <a:gd name="connsiteX111" fmla="*/ 4748 w 10180"/>
                <a:gd name="connsiteY111" fmla="*/ 10030 h 10107"/>
                <a:gd name="connsiteX112" fmla="*/ 5295 w 10180"/>
                <a:gd name="connsiteY112" fmla="*/ 10088 h 10107"/>
                <a:gd name="connsiteX113" fmla="*/ 5558 w 10180"/>
                <a:gd name="connsiteY113" fmla="*/ 10107 h 10107"/>
                <a:gd name="connsiteX114" fmla="*/ 5842 w 10180"/>
                <a:gd name="connsiteY114" fmla="*/ 10107 h 10107"/>
                <a:gd name="connsiteX115" fmla="*/ 6105 w 10180"/>
                <a:gd name="connsiteY115" fmla="*/ 10107 h 10107"/>
                <a:gd name="connsiteX116" fmla="*/ 6389 w 10180"/>
                <a:gd name="connsiteY116" fmla="*/ 10088 h 10107"/>
                <a:gd name="connsiteX117" fmla="*/ 6652 w 10180"/>
                <a:gd name="connsiteY117" fmla="*/ 10049 h 10107"/>
                <a:gd name="connsiteX118" fmla="*/ 6915 w 10180"/>
                <a:gd name="connsiteY118" fmla="*/ 10011 h 10107"/>
                <a:gd name="connsiteX119" fmla="*/ 7199 w 10180"/>
                <a:gd name="connsiteY119" fmla="*/ 9953 h 10107"/>
                <a:gd name="connsiteX120" fmla="*/ 7462 w 10180"/>
                <a:gd name="connsiteY120" fmla="*/ 9876 h 10107"/>
                <a:gd name="connsiteX121" fmla="*/ 7724 w 10180"/>
                <a:gd name="connsiteY121" fmla="*/ 9799 h 10107"/>
                <a:gd name="connsiteX122" fmla="*/ 7987 w 10180"/>
                <a:gd name="connsiteY122" fmla="*/ 9702 h 10107"/>
                <a:gd name="connsiteX123" fmla="*/ 8249 w 10180"/>
                <a:gd name="connsiteY123" fmla="*/ 9587 h 10107"/>
                <a:gd name="connsiteX124" fmla="*/ 8490 w 10180"/>
                <a:gd name="connsiteY124" fmla="*/ 9471 h 10107"/>
                <a:gd name="connsiteX125" fmla="*/ 8490 w 10180"/>
                <a:gd name="connsiteY125" fmla="*/ 9471 h 10107"/>
                <a:gd name="connsiteX126" fmla="*/ 8818 w 10180"/>
                <a:gd name="connsiteY126" fmla="*/ 9298 h 10107"/>
                <a:gd name="connsiteX127" fmla="*/ 9125 w 10180"/>
                <a:gd name="connsiteY127" fmla="*/ 9086 h 10107"/>
                <a:gd name="connsiteX128" fmla="*/ 9431 w 10180"/>
                <a:gd name="connsiteY128" fmla="*/ 8874 h 10107"/>
                <a:gd name="connsiteX129" fmla="*/ 9694 w 10180"/>
                <a:gd name="connsiteY129" fmla="*/ 8643 h 10107"/>
                <a:gd name="connsiteX130" fmla="*/ 9694 w 10180"/>
                <a:gd name="connsiteY130" fmla="*/ 8643 h 10107"/>
                <a:gd name="connsiteX0" fmla="*/ 9694 w 10191"/>
                <a:gd name="connsiteY0" fmla="*/ 8643 h 10107"/>
                <a:gd name="connsiteX1" fmla="*/ 9694 w 10191"/>
                <a:gd name="connsiteY1" fmla="*/ 8643 h 10107"/>
                <a:gd name="connsiteX2" fmla="*/ 10110 w 10191"/>
                <a:gd name="connsiteY2" fmla="*/ 8266 h 10107"/>
                <a:gd name="connsiteX3" fmla="*/ 10131 w 10191"/>
                <a:gd name="connsiteY3" fmla="*/ 7711 h 10107"/>
                <a:gd name="connsiteX4" fmla="*/ 10173 w 10191"/>
                <a:gd name="connsiteY4" fmla="*/ 7118 h 10107"/>
                <a:gd name="connsiteX5" fmla="*/ 9847 w 10191"/>
                <a:gd name="connsiteY5" fmla="*/ 7602 h 10107"/>
                <a:gd name="connsiteX6" fmla="*/ 9650 w 10191"/>
                <a:gd name="connsiteY6" fmla="*/ 7833 h 10107"/>
                <a:gd name="connsiteX7" fmla="*/ 9453 w 10191"/>
                <a:gd name="connsiteY7" fmla="*/ 8065 h 10107"/>
                <a:gd name="connsiteX8" fmla="*/ 9234 w 10191"/>
                <a:gd name="connsiteY8" fmla="*/ 8277 h 10107"/>
                <a:gd name="connsiteX9" fmla="*/ 8993 w 10191"/>
                <a:gd name="connsiteY9" fmla="*/ 8469 h 10107"/>
                <a:gd name="connsiteX10" fmla="*/ 8753 w 10191"/>
                <a:gd name="connsiteY10" fmla="*/ 8662 h 10107"/>
                <a:gd name="connsiteX11" fmla="*/ 8468 w 10191"/>
                <a:gd name="connsiteY11" fmla="*/ 8835 h 10107"/>
                <a:gd name="connsiteX12" fmla="*/ 8184 w 10191"/>
                <a:gd name="connsiteY12" fmla="*/ 8989 h 10107"/>
                <a:gd name="connsiteX13" fmla="*/ 8184 w 10191"/>
                <a:gd name="connsiteY13" fmla="*/ 8989 h 10107"/>
                <a:gd name="connsiteX14" fmla="*/ 7965 w 10191"/>
                <a:gd name="connsiteY14" fmla="*/ 9105 h 10107"/>
                <a:gd name="connsiteX15" fmla="*/ 7724 w 10191"/>
                <a:gd name="connsiteY15" fmla="*/ 9201 h 10107"/>
                <a:gd name="connsiteX16" fmla="*/ 7265 w 10191"/>
                <a:gd name="connsiteY16" fmla="*/ 9356 h 10107"/>
                <a:gd name="connsiteX17" fmla="*/ 6783 w 10191"/>
                <a:gd name="connsiteY17" fmla="*/ 9471 h 10107"/>
                <a:gd name="connsiteX18" fmla="*/ 6302 w 10191"/>
                <a:gd name="connsiteY18" fmla="*/ 9529 h 10107"/>
                <a:gd name="connsiteX19" fmla="*/ 5821 w 10191"/>
                <a:gd name="connsiteY19" fmla="*/ 9568 h 10107"/>
                <a:gd name="connsiteX20" fmla="*/ 5339 w 10191"/>
                <a:gd name="connsiteY20" fmla="*/ 9548 h 10107"/>
                <a:gd name="connsiteX21" fmla="*/ 4858 w 10191"/>
                <a:gd name="connsiteY21" fmla="*/ 9490 h 10107"/>
                <a:gd name="connsiteX22" fmla="*/ 4398 w 10191"/>
                <a:gd name="connsiteY22" fmla="*/ 9394 h 10107"/>
                <a:gd name="connsiteX23" fmla="*/ 3939 w 10191"/>
                <a:gd name="connsiteY23" fmla="*/ 9259 h 10107"/>
                <a:gd name="connsiteX24" fmla="*/ 3479 w 10191"/>
                <a:gd name="connsiteY24" fmla="*/ 9086 h 10107"/>
                <a:gd name="connsiteX25" fmla="*/ 3063 w 10191"/>
                <a:gd name="connsiteY25" fmla="*/ 8874 h 10107"/>
                <a:gd name="connsiteX26" fmla="*/ 2648 w 10191"/>
                <a:gd name="connsiteY26" fmla="*/ 8623 h 10107"/>
                <a:gd name="connsiteX27" fmla="*/ 2276 w 10191"/>
                <a:gd name="connsiteY27" fmla="*/ 8334 h 10107"/>
                <a:gd name="connsiteX28" fmla="*/ 1926 w 10191"/>
                <a:gd name="connsiteY28" fmla="*/ 8007 h 10107"/>
                <a:gd name="connsiteX29" fmla="*/ 1597 w 10191"/>
                <a:gd name="connsiteY29" fmla="*/ 7660 h 10107"/>
                <a:gd name="connsiteX30" fmla="*/ 1313 w 10191"/>
                <a:gd name="connsiteY30" fmla="*/ 7255 h 10107"/>
                <a:gd name="connsiteX31" fmla="*/ 1313 w 10191"/>
                <a:gd name="connsiteY31" fmla="*/ 7255 h 10107"/>
                <a:gd name="connsiteX32" fmla="*/ 1072 w 10191"/>
                <a:gd name="connsiteY32" fmla="*/ 6851 h 10107"/>
                <a:gd name="connsiteX33" fmla="*/ 897 w 10191"/>
                <a:gd name="connsiteY33" fmla="*/ 6427 h 10107"/>
                <a:gd name="connsiteX34" fmla="*/ 744 w 10191"/>
                <a:gd name="connsiteY34" fmla="*/ 6003 h 10107"/>
                <a:gd name="connsiteX35" fmla="*/ 656 w 10191"/>
                <a:gd name="connsiteY35" fmla="*/ 5579 h 10107"/>
                <a:gd name="connsiteX36" fmla="*/ 613 w 10191"/>
                <a:gd name="connsiteY36" fmla="*/ 5136 h 10107"/>
                <a:gd name="connsiteX37" fmla="*/ 635 w 10191"/>
                <a:gd name="connsiteY37" fmla="*/ 4712 h 10107"/>
                <a:gd name="connsiteX38" fmla="*/ 678 w 10191"/>
                <a:gd name="connsiteY38" fmla="*/ 4269 h 10107"/>
                <a:gd name="connsiteX39" fmla="*/ 766 w 10191"/>
                <a:gd name="connsiteY39" fmla="*/ 3864 h 10107"/>
                <a:gd name="connsiteX40" fmla="*/ 919 w 10191"/>
                <a:gd name="connsiteY40" fmla="*/ 3460 h 10107"/>
                <a:gd name="connsiteX41" fmla="*/ 1094 w 10191"/>
                <a:gd name="connsiteY41" fmla="*/ 3055 h 10107"/>
                <a:gd name="connsiteX42" fmla="*/ 1335 w 10191"/>
                <a:gd name="connsiteY42" fmla="*/ 2689 h 10107"/>
                <a:gd name="connsiteX43" fmla="*/ 1597 w 10191"/>
                <a:gd name="connsiteY43" fmla="*/ 2323 h 10107"/>
                <a:gd name="connsiteX44" fmla="*/ 1904 w 10191"/>
                <a:gd name="connsiteY44" fmla="*/ 1995 h 10107"/>
                <a:gd name="connsiteX45" fmla="*/ 2254 w 10191"/>
                <a:gd name="connsiteY45" fmla="*/ 1687 h 10107"/>
                <a:gd name="connsiteX46" fmla="*/ 2648 w 10191"/>
                <a:gd name="connsiteY46" fmla="*/ 1417 h 10107"/>
                <a:gd name="connsiteX47" fmla="*/ 2845 w 10191"/>
                <a:gd name="connsiteY47" fmla="*/ 1282 h 10107"/>
                <a:gd name="connsiteX48" fmla="*/ 3063 w 10191"/>
                <a:gd name="connsiteY48" fmla="*/ 1167 h 10107"/>
                <a:gd name="connsiteX49" fmla="*/ 3063 w 10191"/>
                <a:gd name="connsiteY49" fmla="*/ 1167 h 10107"/>
                <a:gd name="connsiteX50" fmla="*/ 3435 w 10191"/>
                <a:gd name="connsiteY50" fmla="*/ 1013 h 10107"/>
                <a:gd name="connsiteX51" fmla="*/ 3786 w 10191"/>
                <a:gd name="connsiteY51" fmla="*/ 878 h 10107"/>
                <a:gd name="connsiteX52" fmla="*/ 4158 w 10191"/>
                <a:gd name="connsiteY52" fmla="*/ 762 h 10107"/>
                <a:gd name="connsiteX53" fmla="*/ 4530 w 10191"/>
                <a:gd name="connsiteY53" fmla="*/ 685 h 10107"/>
                <a:gd name="connsiteX54" fmla="*/ 4902 w 10191"/>
                <a:gd name="connsiteY54" fmla="*/ 627 h 10107"/>
                <a:gd name="connsiteX55" fmla="*/ 5295 w 10191"/>
                <a:gd name="connsiteY55" fmla="*/ 608 h 10107"/>
                <a:gd name="connsiteX56" fmla="*/ 5667 w 10191"/>
                <a:gd name="connsiteY56" fmla="*/ 608 h 10107"/>
                <a:gd name="connsiteX57" fmla="*/ 6039 w 10191"/>
                <a:gd name="connsiteY57" fmla="*/ 627 h 10107"/>
                <a:gd name="connsiteX58" fmla="*/ 6039 w 10191"/>
                <a:gd name="connsiteY58" fmla="*/ 627 h 10107"/>
                <a:gd name="connsiteX59" fmla="*/ 5591 w 10191"/>
                <a:gd name="connsiteY59" fmla="*/ 270 h 10107"/>
                <a:gd name="connsiteX60" fmla="*/ 5164 w 10191"/>
                <a:gd name="connsiteY60" fmla="*/ 0 h 10107"/>
                <a:gd name="connsiteX61" fmla="*/ 4661 w 10191"/>
                <a:gd name="connsiteY61" fmla="*/ 107 h 10107"/>
                <a:gd name="connsiteX62" fmla="*/ 4661 w 10191"/>
                <a:gd name="connsiteY62" fmla="*/ 107 h 10107"/>
                <a:gd name="connsiteX63" fmla="*/ 4179 w 10191"/>
                <a:gd name="connsiteY63" fmla="*/ 203 h 10107"/>
                <a:gd name="connsiteX64" fmla="*/ 3698 w 10191"/>
                <a:gd name="connsiteY64" fmla="*/ 319 h 10107"/>
                <a:gd name="connsiteX65" fmla="*/ 3217 w 10191"/>
                <a:gd name="connsiteY65" fmla="*/ 492 h 10107"/>
                <a:gd name="connsiteX66" fmla="*/ 2757 w 10191"/>
                <a:gd name="connsiteY66" fmla="*/ 704 h 10107"/>
                <a:gd name="connsiteX67" fmla="*/ 2757 w 10191"/>
                <a:gd name="connsiteY67" fmla="*/ 704 h 10107"/>
                <a:gd name="connsiteX68" fmla="*/ 2516 w 10191"/>
                <a:gd name="connsiteY68" fmla="*/ 820 h 10107"/>
                <a:gd name="connsiteX69" fmla="*/ 2276 w 10191"/>
                <a:gd name="connsiteY69" fmla="*/ 974 h 10107"/>
                <a:gd name="connsiteX70" fmla="*/ 2057 w 10191"/>
                <a:gd name="connsiteY70" fmla="*/ 1128 h 10107"/>
                <a:gd name="connsiteX71" fmla="*/ 1838 w 10191"/>
                <a:gd name="connsiteY71" fmla="*/ 1282 h 10107"/>
                <a:gd name="connsiteX72" fmla="*/ 1641 w 10191"/>
                <a:gd name="connsiteY72" fmla="*/ 1456 h 10107"/>
                <a:gd name="connsiteX73" fmla="*/ 1444 w 10191"/>
                <a:gd name="connsiteY73" fmla="*/ 1629 h 10107"/>
                <a:gd name="connsiteX74" fmla="*/ 1269 w 10191"/>
                <a:gd name="connsiteY74" fmla="*/ 1803 h 10107"/>
                <a:gd name="connsiteX75" fmla="*/ 1094 w 10191"/>
                <a:gd name="connsiteY75" fmla="*/ 1995 h 10107"/>
                <a:gd name="connsiteX76" fmla="*/ 941 w 10191"/>
                <a:gd name="connsiteY76" fmla="*/ 2188 h 10107"/>
                <a:gd name="connsiteX77" fmla="*/ 810 w 10191"/>
                <a:gd name="connsiteY77" fmla="*/ 2400 h 10107"/>
                <a:gd name="connsiteX78" fmla="*/ 656 w 10191"/>
                <a:gd name="connsiteY78" fmla="*/ 2612 h 10107"/>
                <a:gd name="connsiteX79" fmla="*/ 547 w 10191"/>
                <a:gd name="connsiteY79" fmla="*/ 2824 h 10107"/>
                <a:gd name="connsiteX80" fmla="*/ 328 w 10191"/>
                <a:gd name="connsiteY80" fmla="*/ 3267 h 10107"/>
                <a:gd name="connsiteX81" fmla="*/ 175 w 10191"/>
                <a:gd name="connsiteY81" fmla="*/ 3710 h 10107"/>
                <a:gd name="connsiteX82" fmla="*/ 66 w 10191"/>
                <a:gd name="connsiteY82" fmla="*/ 4192 h 10107"/>
                <a:gd name="connsiteX83" fmla="*/ 0 w 10191"/>
                <a:gd name="connsiteY83" fmla="*/ 4673 h 10107"/>
                <a:gd name="connsiteX84" fmla="*/ 0 w 10191"/>
                <a:gd name="connsiteY84" fmla="*/ 4905 h 10107"/>
                <a:gd name="connsiteX85" fmla="*/ 0 w 10191"/>
                <a:gd name="connsiteY85" fmla="*/ 5155 h 10107"/>
                <a:gd name="connsiteX86" fmla="*/ 22 w 10191"/>
                <a:gd name="connsiteY86" fmla="*/ 5386 h 10107"/>
                <a:gd name="connsiteX87" fmla="*/ 44 w 10191"/>
                <a:gd name="connsiteY87" fmla="*/ 5637 h 10107"/>
                <a:gd name="connsiteX88" fmla="*/ 88 w 10191"/>
                <a:gd name="connsiteY88" fmla="*/ 5887 h 10107"/>
                <a:gd name="connsiteX89" fmla="*/ 153 w 10191"/>
                <a:gd name="connsiteY89" fmla="*/ 6119 h 10107"/>
                <a:gd name="connsiteX90" fmla="*/ 219 w 10191"/>
                <a:gd name="connsiteY90" fmla="*/ 6369 h 10107"/>
                <a:gd name="connsiteX91" fmla="*/ 306 w 10191"/>
                <a:gd name="connsiteY91" fmla="*/ 6600 h 10107"/>
                <a:gd name="connsiteX92" fmla="*/ 394 w 10191"/>
                <a:gd name="connsiteY92" fmla="*/ 6831 h 10107"/>
                <a:gd name="connsiteX93" fmla="*/ 503 w 10191"/>
                <a:gd name="connsiteY93" fmla="*/ 7082 h 10107"/>
                <a:gd name="connsiteX94" fmla="*/ 635 w 10191"/>
                <a:gd name="connsiteY94" fmla="*/ 7313 h 10107"/>
                <a:gd name="connsiteX95" fmla="*/ 788 w 10191"/>
                <a:gd name="connsiteY95" fmla="*/ 7544 h 10107"/>
                <a:gd name="connsiteX96" fmla="*/ 788 w 10191"/>
                <a:gd name="connsiteY96" fmla="*/ 7544 h 10107"/>
                <a:gd name="connsiteX97" fmla="*/ 941 w 10191"/>
                <a:gd name="connsiteY97" fmla="*/ 7756 h 10107"/>
                <a:gd name="connsiteX98" fmla="*/ 1094 w 10191"/>
                <a:gd name="connsiteY98" fmla="*/ 7968 h 10107"/>
                <a:gd name="connsiteX99" fmla="*/ 1269 w 10191"/>
                <a:gd name="connsiteY99" fmla="*/ 8180 h 10107"/>
                <a:gd name="connsiteX100" fmla="*/ 1466 w 10191"/>
                <a:gd name="connsiteY100" fmla="*/ 8373 h 10107"/>
                <a:gd name="connsiteX101" fmla="*/ 1641 w 10191"/>
                <a:gd name="connsiteY101" fmla="*/ 8546 h 10107"/>
                <a:gd name="connsiteX102" fmla="*/ 1860 w 10191"/>
                <a:gd name="connsiteY102" fmla="*/ 8739 h 10107"/>
                <a:gd name="connsiteX103" fmla="*/ 2057 w 10191"/>
                <a:gd name="connsiteY103" fmla="*/ 8893 h 10107"/>
                <a:gd name="connsiteX104" fmla="*/ 2276 w 10191"/>
                <a:gd name="connsiteY104" fmla="*/ 9047 h 10107"/>
                <a:gd name="connsiteX105" fmla="*/ 2495 w 10191"/>
                <a:gd name="connsiteY105" fmla="*/ 9201 h 10107"/>
                <a:gd name="connsiteX106" fmla="*/ 2735 w 10191"/>
                <a:gd name="connsiteY106" fmla="*/ 9336 h 10107"/>
                <a:gd name="connsiteX107" fmla="*/ 2976 w 10191"/>
                <a:gd name="connsiteY107" fmla="*/ 9452 h 10107"/>
                <a:gd name="connsiteX108" fmla="*/ 3217 w 10191"/>
                <a:gd name="connsiteY108" fmla="*/ 9568 h 10107"/>
                <a:gd name="connsiteX109" fmla="*/ 3720 w 10191"/>
                <a:gd name="connsiteY109" fmla="*/ 9760 h 10107"/>
                <a:gd name="connsiteX110" fmla="*/ 4223 w 10191"/>
                <a:gd name="connsiteY110" fmla="*/ 9914 h 10107"/>
                <a:gd name="connsiteX111" fmla="*/ 4748 w 10191"/>
                <a:gd name="connsiteY111" fmla="*/ 10030 h 10107"/>
                <a:gd name="connsiteX112" fmla="*/ 5295 w 10191"/>
                <a:gd name="connsiteY112" fmla="*/ 10088 h 10107"/>
                <a:gd name="connsiteX113" fmla="*/ 5558 w 10191"/>
                <a:gd name="connsiteY113" fmla="*/ 10107 h 10107"/>
                <a:gd name="connsiteX114" fmla="*/ 5842 w 10191"/>
                <a:gd name="connsiteY114" fmla="*/ 10107 h 10107"/>
                <a:gd name="connsiteX115" fmla="*/ 6105 w 10191"/>
                <a:gd name="connsiteY115" fmla="*/ 10107 h 10107"/>
                <a:gd name="connsiteX116" fmla="*/ 6389 w 10191"/>
                <a:gd name="connsiteY116" fmla="*/ 10088 h 10107"/>
                <a:gd name="connsiteX117" fmla="*/ 6652 w 10191"/>
                <a:gd name="connsiteY117" fmla="*/ 10049 h 10107"/>
                <a:gd name="connsiteX118" fmla="*/ 6915 w 10191"/>
                <a:gd name="connsiteY118" fmla="*/ 10011 h 10107"/>
                <a:gd name="connsiteX119" fmla="*/ 7199 w 10191"/>
                <a:gd name="connsiteY119" fmla="*/ 9953 h 10107"/>
                <a:gd name="connsiteX120" fmla="*/ 7462 w 10191"/>
                <a:gd name="connsiteY120" fmla="*/ 9876 h 10107"/>
                <a:gd name="connsiteX121" fmla="*/ 7724 w 10191"/>
                <a:gd name="connsiteY121" fmla="*/ 9799 h 10107"/>
                <a:gd name="connsiteX122" fmla="*/ 7987 w 10191"/>
                <a:gd name="connsiteY122" fmla="*/ 9702 h 10107"/>
                <a:gd name="connsiteX123" fmla="*/ 8249 w 10191"/>
                <a:gd name="connsiteY123" fmla="*/ 9587 h 10107"/>
                <a:gd name="connsiteX124" fmla="*/ 8490 w 10191"/>
                <a:gd name="connsiteY124" fmla="*/ 9471 h 10107"/>
                <a:gd name="connsiteX125" fmla="*/ 8490 w 10191"/>
                <a:gd name="connsiteY125" fmla="*/ 9471 h 10107"/>
                <a:gd name="connsiteX126" fmla="*/ 8818 w 10191"/>
                <a:gd name="connsiteY126" fmla="*/ 9298 h 10107"/>
                <a:gd name="connsiteX127" fmla="*/ 9125 w 10191"/>
                <a:gd name="connsiteY127" fmla="*/ 9086 h 10107"/>
                <a:gd name="connsiteX128" fmla="*/ 9431 w 10191"/>
                <a:gd name="connsiteY128" fmla="*/ 8874 h 10107"/>
                <a:gd name="connsiteX129" fmla="*/ 9694 w 10191"/>
                <a:gd name="connsiteY129" fmla="*/ 8643 h 10107"/>
                <a:gd name="connsiteX130" fmla="*/ 9694 w 10191"/>
                <a:gd name="connsiteY130" fmla="*/ 8643 h 10107"/>
                <a:gd name="connsiteX0" fmla="*/ 9694 w 10196"/>
                <a:gd name="connsiteY0" fmla="*/ 8643 h 10107"/>
                <a:gd name="connsiteX1" fmla="*/ 9694 w 10196"/>
                <a:gd name="connsiteY1" fmla="*/ 8643 h 10107"/>
                <a:gd name="connsiteX2" fmla="*/ 10110 w 10196"/>
                <a:gd name="connsiteY2" fmla="*/ 8266 h 10107"/>
                <a:gd name="connsiteX3" fmla="*/ 10150 w 10196"/>
                <a:gd name="connsiteY3" fmla="*/ 7711 h 10107"/>
                <a:gd name="connsiteX4" fmla="*/ 10173 w 10196"/>
                <a:gd name="connsiteY4" fmla="*/ 7118 h 10107"/>
                <a:gd name="connsiteX5" fmla="*/ 9847 w 10196"/>
                <a:gd name="connsiteY5" fmla="*/ 7602 h 10107"/>
                <a:gd name="connsiteX6" fmla="*/ 9650 w 10196"/>
                <a:gd name="connsiteY6" fmla="*/ 7833 h 10107"/>
                <a:gd name="connsiteX7" fmla="*/ 9453 w 10196"/>
                <a:gd name="connsiteY7" fmla="*/ 8065 h 10107"/>
                <a:gd name="connsiteX8" fmla="*/ 9234 w 10196"/>
                <a:gd name="connsiteY8" fmla="*/ 8277 h 10107"/>
                <a:gd name="connsiteX9" fmla="*/ 8993 w 10196"/>
                <a:gd name="connsiteY9" fmla="*/ 8469 h 10107"/>
                <a:gd name="connsiteX10" fmla="*/ 8753 w 10196"/>
                <a:gd name="connsiteY10" fmla="*/ 8662 h 10107"/>
                <a:gd name="connsiteX11" fmla="*/ 8468 w 10196"/>
                <a:gd name="connsiteY11" fmla="*/ 8835 h 10107"/>
                <a:gd name="connsiteX12" fmla="*/ 8184 w 10196"/>
                <a:gd name="connsiteY12" fmla="*/ 8989 h 10107"/>
                <a:gd name="connsiteX13" fmla="*/ 8184 w 10196"/>
                <a:gd name="connsiteY13" fmla="*/ 8989 h 10107"/>
                <a:gd name="connsiteX14" fmla="*/ 7965 w 10196"/>
                <a:gd name="connsiteY14" fmla="*/ 9105 h 10107"/>
                <a:gd name="connsiteX15" fmla="*/ 7724 w 10196"/>
                <a:gd name="connsiteY15" fmla="*/ 9201 h 10107"/>
                <a:gd name="connsiteX16" fmla="*/ 7265 w 10196"/>
                <a:gd name="connsiteY16" fmla="*/ 9356 h 10107"/>
                <a:gd name="connsiteX17" fmla="*/ 6783 w 10196"/>
                <a:gd name="connsiteY17" fmla="*/ 9471 h 10107"/>
                <a:gd name="connsiteX18" fmla="*/ 6302 w 10196"/>
                <a:gd name="connsiteY18" fmla="*/ 9529 h 10107"/>
                <a:gd name="connsiteX19" fmla="*/ 5821 w 10196"/>
                <a:gd name="connsiteY19" fmla="*/ 9568 h 10107"/>
                <a:gd name="connsiteX20" fmla="*/ 5339 w 10196"/>
                <a:gd name="connsiteY20" fmla="*/ 9548 h 10107"/>
                <a:gd name="connsiteX21" fmla="*/ 4858 w 10196"/>
                <a:gd name="connsiteY21" fmla="*/ 9490 h 10107"/>
                <a:gd name="connsiteX22" fmla="*/ 4398 w 10196"/>
                <a:gd name="connsiteY22" fmla="*/ 9394 h 10107"/>
                <a:gd name="connsiteX23" fmla="*/ 3939 w 10196"/>
                <a:gd name="connsiteY23" fmla="*/ 9259 h 10107"/>
                <a:gd name="connsiteX24" fmla="*/ 3479 w 10196"/>
                <a:gd name="connsiteY24" fmla="*/ 9086 h 10107"/>
                <a:gd name="connsiteX25" fmla="*/ 3063 w 10196"/>
                <a:gd name="connsiteY25" fmla="*/ 8874 h 10107"/>
                <a:gd name="connsiteX26" fmla="*/ 2648 w 10196"/>
                <a:gd name="connsiteY26" fmla="*/ 8623 h 10107"/>
                <a:gd name="connsiteX27" fmla="*/ 2276 w 10196"/>
                <a:gd name="connsiteY27" fmla="*/ 8334 h 10107"/>
                <a:gd name="connsiteX28" fmla="*/ 1926 w 10196"/>
                <a:gd name="connsiteY28" fmla="*/ 8007 h 10107"/>
                <a:gd name="connsiteX29" fmla="*/ 1597 w 10196"/>
                <a:gd name="connsiteY29" fmla="*/ 7660 h 10107"/>
                <a:gd name="connsiteX30" fmla="*/ 1313 w 10196"/>
                <a:gd name="connsiteY30" fmla="*/ 7255 h 10107"/>
                <a:gd name="connsiteX31" fmla="*/ 1313 w 10196"/>
                <a:gd name="connsiteY31" fmla="*/ 7255 h 10107"/>
                <a:gd name="connsiteX32" fmla="*/ 1072 w 10196"/>
                <a:gd name="connsiteY32" fmla="*/ 6851 h 10107"/>
                <a:gd name="connsiteX33" fmla="*/ 897 w 10196"/>
                <a:gd name="connsiteY33" fmla="*/ 6427 h 10107"/>
                <a:gd name="connsiteX34" fmla="*/ 744 w 10196"/>
                <a:gd name="connsiteY34" fmla="*/ 6003 h 10107"/>
                <a:gd name="connsiteX35" fmla="*/ 656 w 10196"/>
                <a:gd name="connsiteY35" fmla="*/ 5579 h 10107"/>
                <a:gd name="connsiteX36" fmla="*/ 613 w 10196"/>
                <a:gd name="connsiteY36" fmla="*/ 5136 h 10107"/>
                <a:gd name="connsiteX37" fmla="*/ 635 w 10196"/>
                <a:gd name="connsiteY37" fmla="*/ 4712 h 10107"/>
                <a:gd name="connsiteX38" fmla="*/ 678 w 10196"/>
                <a:gd name="connsiteY38" fmla="*/ 4269 h 10107"/>
                <a:gd name="connsiteX39" fmla="*/ 766 w 10196"/>
                <a:gd name="connsiteY39" fmla="*/ 3864 h 10107"/>
                <a:gd name="connsiteX40" fmla="*/ 919 w 10196"/>
                <a:gd name="connsiteY40" fmla="*/ 3460 h 10107"/>
                <a:gd name="connsiteX41" fmla="*/ 1094 w 10196"/>
                <a:gd name="connsiteY41" fmla="*/ 3055 h 10107"/>
                <a:gd name="connsiteX42" fmla="*/ 1335 w 10196"/>
                <a:gd name="connsiteY42" fmla="*/ 2689 h 10107"/>
                <a:gd name="connsiteX43" fmla="*/ 1597 w 10196"/>
                <a:gd name="connsiteY43" fmla="*/ 2323 h 10107"/>
                <a:gd name="connsiteX44" fmla="*/ 1904 w 10196"/>
                <a:gd name="connsiteY44" fmla="*/ 1995 h 10107"/>
                <a:gd name="connsiteX45" fmla="*/ 2254 w 10196"/>
                <a:gd name="connsiteY45" fmla="*/ 1687 h 10107"/>
                <a:gd name="connsiteX46" fmla="*/ 2648 w 10196"/>
                <a:gd name="connsiteY46" fmla="*/ 1417 h 10107"/>
                <a:gd name="connsiteX47" fmla="*/ 2845 w 10196"/>
                <a:gd name="connsiteY47" fmla="*/ 1282 h 10107"/>
                <a:gd name="connsiteX48" fmla="*/ 3063 w 10196"/>
                <a:gd name="connsiteY48" fmla="*/ 1167 h 10107"/>
                <a:gd name="connsiteX49" fmla="*/ 3063 w 10196"/>
                <a:gd name="connsiteY49" fmla="*/ 1167 h 10107"/>
                <a:gd name="connsiteX50" fmla="*/ 3435 w 10196"/>
                <a:gd name="connsiteY50" fmla="*/ 1013 h 10107"/>
                <a:gd name="connsiteX51" fmla="*/ 3786 w 10196"/>
                <a:gd name="connsiteY51" fmla="*/ 878 h 10107"/>
                <a:gd name="connsiteX52" fmla="*/ 4158 w 10196"/>
                <a:gd name="connsiteY52" fmla="*/ 762 h 10107"/>
                <a:gd name="connsiteX53" fmla="*/ 4530 w 10196"/>
                <a:gd name="connsiteY53" fmla="*/ 685 h 10107"/>
                <a:gd name="connsiteX54" fmla="*/ 4902 w 10196"/>
                <a:gd name="connsiteY54" fmla="*/ 627 h 10107"/>
                <a:gd name="connsiteX55" fmla="*/ 5295 w 10196"/>
                <a:gd name="connsiteY55" fmla="*/ 608 h 10107"/>
                <a:gd name="connsiteX56" fmla="*/ 5667 w 10196"/>
                <a:gd name="connsiteY56" fmla="*/ 608 h 10107"/>
                <a:gd name="connsiteX57" fmla="*/ 6039 w 10196"/>
                <a:gd name="connsiteY57" fmla="*/ 627 h 10107"/>
                <a:gd name="connsiteX58" fmla="*/ 6039 w 10196"/>
                <a:gd name="connsiteY58" fmla="*/ 627 h 10107"/>
                <a:gd name="connsiteX59" fmla="*/ 5591 w 10196"/>
                <a:gd name="connsiteY59" fmla="*/ 270 h 10107"/>
                <a:gd name="connsiteX60" fmla="*/ 5164 w 10196"/>
                <a:gd name="connsiteY60" fmla="*/ 0 h 10107"/>
                <a:gd name="connsiteX61" fmla="*/ 4661 w 10196"/>
                <a:gd name="connsiteY61" fmla="*/ 107 h 10107"/>
                <a:gd name="connsiteX62" fmla="*/ 4661 w 10196"/>
                <a:gd name="connsiteY62" fmla="*/ 107 h 10107"/>
                <a:gd name="connsiteX63" fmla="*/ 4179 w 10196"/>
                <a:gd name="connsiteY63" fmla="*/ 203 h 10107"/>
                <a:gd name="connsiteX64" fmla="*/ 3698 w 10196"/>
                <a:gd name="connsiteY64" fmla="*/ 319 h 10107"/>
                <a:gd name="connsiteX65" fmla="*/ 3217 w 10196"/>
                <a:gd name="connsiteY65" fmla="*/ 492 h 10107"/>
                <a:gd name="connsiteX66" fmla="*/ 2757 w 10196"/>
                <a:gd name="connsiteY66" fmla="*/ 704 h 10107"/>
                <a:gd name="connsiteX67" fmla="*/ 2757 w 10196"/>
                <a:gd name="connsiteY67" fmla="*/ 704 h 10107"/>
                <a:gd name="connsiteX68" fmla="*/ 2516 w 10196"/>
                <a:gd name="connsiteY68" fmla="*/ 820 h 10107"/>
                <a:gd name="connsiteX69" fmla="*/ 2276 w 10196"/>
                <a:gd name="connsiteY69" fmla="*/ 974 h 10107"/>
                <a:gd name="connsiteX70" fmla="*/ 2057 w 10196"/>
                <a:gd name="connsiteY70" fmla="*/ 1128 h 10107"/>
                <a:gd name="connsiteX71" fmla="*/ 1838 w 10196"/>
                <a:gd name="connsiteY71" fmla="*/ 1282 h 10107"/>
                <a:gd name="connsiteX72" fmla="*/ 1641 w 10196"/>
                <a:gd name="connsiteY72" fmla="*/ 1456 h 10107"/>
                <a:gd name="connsiteX73" fmla="*/ 1444 w 10196"/>
                <a:gd name="connsiteY73" fmla="*/ 1629 h 10107"/>
                <a:gd name="connsiteX74" fmla="*/ 1269 w 10196"/>
                <a:gd name="connsiteY74" fmla="*/ 1803 h 10107"/>
                <a:gd name="connsiteX75" fmla="*/ 1094 w 10196"/>
                <a:gd name="connsiteY75" fmla="*/ 1995 h 10107"/>
                <a:gd name="connsiteX76" fmla="*/ 941 w 10196"/>
                <a:gd name="connsiteY76" fmla="*/ 2188 h 10107"/>
                <a:gd name="connsiteX77" fmla="*/ 810 w 10196"/>
                <a:gd name="connsiteY77" fmla="*/ 2400 h 10107"/>
                <a:gd name="connsiteX78" fmla="*/ 656 w 10196"/>
                <a:gd name="connsiteY78" fmla="*/ 2612 h 10107"/>
                <a:gd name="connsiteX79" fmla="*/ 547 w 10196"/>
                <a:gd name="connsiteY79" fmla="*/ 2824 h 10107"/>
                <a:gd name="connsiteX80" fmla="*/ 328 w 10196"/>
                <a:gd name="connsiteY80" fmla="*/ 3267 h 10107"/>
                <a:gd name="connsiteX81" fmla="*/ 175 w 10196"/>
                <a:gd name="connsiteY81" fmla="*/ 3710 h 10107"/>
                <a:gd name="connsiteX82" fmla="*/ 66 w 10196"/>
                <a:gd name="connsiteY82" fmla="*/ 4192 h 10107"/>
                <a:gd name="connsiteX83" fmla="*/ 0 w 10196"/>
                <a:gd name="connsiteY83" fmla="*/ 4673 h 10107"/>
                <a:gd name="connsiteX84" fmla="*/ 0 w 10196"/>
                <a:gd name="connsiteY84" fmla="*/ 4905 h 10107"/>
                <a:gd name="connsiteX85" fmla="*/ 0 w 10196"/>
                <a:gd name="connsiteY85" fmla="*/ 5155 h 10107"/>
                <a:gd name="connsiteX86" fmla="*/ 22 w 10196"/>
                <a:gd name="connsiteY86" fmla="*/ 5386 h 10107"/>
                <a:gd name="connsiteX87" fmla="*/ 44 w 10196"/>
                <a:gd name="connsiteY87" fmla="*/ 5637 h 10107"/>
                <a:gd name="connsiteX88" fmla="*/ 88 w 10196"/>
                <a:gd name="connsiteY88" fmla="*/ 5887 h 10107"/>
                <a:gd name="connsiteX89" fmla="*/ 153 w 10196"/>
                <a:gd name="connsiteY89" fmla="*/ 6119 h 10107"/>
                <a:gd name="connsiteX90" fmla="*/ 219 w 10196"/>
                <a:gd name="connsiteY90" fmla="*/ 6369 h 10107"/>
                <a:gd name="connsiteX91" fmla="*/ 306 w 10196"/>
                <a:gd name="connsiteY91" fmla="*/ 6600 h 10107"/>
                <a:gd name="connsiteX92" fmla="*/ 394 w 10196"/>
                <a:gd name="connsiteY92" fmla="*/ 6831 h 10107"/>
                <a:gd name="connsiteX93" fmla="*/ 503 w 10196"/>
                <a:gd name="connsiteY93" fmla="*/ 7082 h 10107"/>
                <a:gd name="connsiteX94" fmla="*/ 635 w 10196"/>
                <a:gd name="connsiteY94" fmla="*/ 7313 h 10107"/>
                <a:gd name="connsiteX95" fmla="*/ 788 w 10196"/>
                <a:gd name="connsiteY95" fmla="*/ 7544 h 10107"/>
                <a:gd name="connsiteX96" fmla="*/ 788 w 10196"/>
                <a:gd name="connsiteY96" fmla="*/ 7544 h 10107"/>
                <a:gd name="connsiteX97" fmla="*/ 941 w 10196"/>
                <a:gd name="connsiteY97" fmla="*/ 7756 h 10107"/>
                <a:gd name="connsiteX98" fmla="*/ 1094 w 10196"/>
                <a:gd name="connsiteY98" fmla="*/ 7968 h 10107"/>
                <a:gd name="connsiteX99" fmla="*/ 1269 w 10196"/>
                <a:gd name="connsiteY99" fmla="*/ 8180 h 10107"/>
                <a:gd name="connsiteX100" fmla="*/ 1466 w 10196"/>
                <a:gd name="connsiteY100" fmla="*/ 8373 h 10107"/>
                <a:gd name="connsiteX101" fmla="*/ 1641 w 10196"/>
                <a:gd name="connsiteY101" fmla="*/ 8546 h 10107"/>
                <a:gd name="connsiteX102" fmla="*/ 1860 w 10196"/>
                <a:gd name="connsiteY102" fmla="*/ 8739 h 10107"/>
                <a:gd name="connsiteX103" fmla="*/ 2057 w 10196"/>
                <a:gd name="connsiteY103" fmla="*/ 8893 h 10107"/>
                <a:gd name="connsiteX104" fmla="*/ 2276 w 10196"/>
                <a:gd name="connsiteY104" fmla="*/ 9047 h 10107"/>
                <a:gd name="connsiteX105" fmla="*/ 2495 w 10196"/>
                <a:gd name="connsiteY105" fmla="*/ 9201 h 10107"/>
                <a:gd name="connsiteX106" fmla="*/ 2735 w 10196"/>
                <a:gd name="connsiteY106" fmla="*/ 9336 h 10107"/>
                <a:gd name="connsiteX107" fmla="*/ 2976 w 10196"/>
                <a:gd name="connsiteY107" fmla="*/ 9452 h 10107"/>
                <a:gd name="connsiteX108" fmla="*/ 3217 w 10196"/>
                <a:gd name="connsiteY108" fmla="*/ 9568 h 10107"/>
                <a:gd name="connsiteX109" fmla="*/ 3720 w 10196"/>
                <a:gd name="connsiteY109" fmla="*/ 9760 h 10107"/>
                <a:gd name="connsiteX110" fmla="*/ 4223 w 10196"/>
                <a:gd name="connsiteY110" fmla="*/ 9914 h 10107"/>
                <a:gd name="connsiteX111" fmla="*/ 4748 w 10196"/>
                <a:gd name="connsiteY111" fmla="*/ 10030 h 10107"/>
                <a:gd name="connsiteX112" fmla="*/ 5295 w 10196"/>
                <a:gd name="connsiteY112" fmla="*/ 10088 h 10107"/>
                <a:gd name="connsiteX113" fmla="*/ 5558 w 10196"/>
                <a:gd name="connsiteY113" fmla="*/ 10107 h 10107"/>
                <a:gd name="connsiteX114" fmla="*/ 5842 w 10196"/>
                <a:gd name="connsiteY114" fmla="*/ 10107 h 10107"/>
                <a:gd name="connsiteX115" fmla="*/ 6105 w 10196"/>
                <a:gd name="connsiteY115" fmla="*/ 10107 h 10107"/>
                <a:gd name="connsiteX116" fmla="*/ 6389 w 10196"/>
                <a:gd name="connsiteY116" fmla="*/ 10088 h 10107"/>
                <a:gd name="connsiteX117" fmla="*/ 6652 w 10196"/>
                <a:gd name="connsiteY117" fmla="*/ 10049 h 10107"/>
                <a:gd name="connsiteX118" fmla="*/ 6915 w 10196"/>
                <a:gd name="connsiteY118" fmla="*/ 10011 h 10107"/>
                <a:gd name="connsiteX119" fmla="*/ 7199 w 10196"/>
                <a:gd name="connsiteY119" fmla="*/ 9953 h 10107"/>
                <a:gd name="connsiteX120" fmla="*/ 7462 w 10196"/>
                <a:gd name="connsiteY120" fmla="*/ 9876 h 10107"/>
                <a:gd name="connsiteX121" fmla="*/ 7724 w 10196"/>
                <a:gd name="connsiteY121" fmla="*/ 9799 h 10107"/>
                <a:gd name="connsiteX122" fmla="*/ 7987 w 10196"/>
                <a:gd name="connsiteY122" fmla="*/ 9702 h 10107"/>
                <a:gd name="connsiteX123" fmla="*/ 8249 w 10196"/>
                <a:gd name="connsiteY123" fmla="*/ 9587 h 10107"/>
                <a:gd name="connsiteX124" fmla="*/ 8490 w 10196"/>
                <a:gd name="connsiteY124" fmla="*/ 9471 h 10107"/>
                <a:gd name="connsiteX125" fmla="*/ 8490 w 10196"/>
                <a:gd name="connsiteY125" fmla="*/ 9471 h 10107"/>
                <a:gd name="connsiteX126" fmla="*/ 8818 w 10196"/>
                <a:gd name="connsiteY126" fmla="*/ 9298 h 10107"/>
                <a:gd name="connsiteX127" fmla="*/ 9125 w 10196"/>
                <a:gd name="connsiteY127" fmla="*/ 9086 h 10107"/>
                <a:gd name="connsiteX128" fmla="*/ 9431 w 10196"/>
                <a:gd name="connsiteY128" fmla="*/ 8874 h 10107"/>
                <a:gd name="connsiteX129" fmla="*/ 9694 w 10196"/>
                <a:gd name="connsiteY129" fmla="*/ 8643 h 10107"/>
                <a:gd name="connsiteX130" fmla="*/ 9694 w 10196"/>
                <a:gd name="connsiteY130" fmla="*/ 8643 h 10107"/>
                <a:gd name="connsiteX0" fmla="*/ 9694 w 10185"/>
                <a:gd name="connsiteY0" fmla="*/ 8643 h 10107"/>
                <a:gd name="connsiteX1" fmla="*/ 9694 w 10185"/>
                <a:gd name="connsiteY1" fmla="*/ 8643 h 10107"/>
                <a:gd name="connsiteX2" fmla="*/ 10110 w 10185"/>
                <a:gd name="connsiteY2" fmla="*/ 8266 h 10107"/>
                <a:gd name="connsiteX3" fmla="*/ 10150 w 10185"/>
                <a:gd name="connsiteY3" fmla="*/ 7711 h 10107"/>
                <a:gd name="connsiteX4" fmla="*/ 10173 w 10185"/>
                <a:gd name="connsiteY4" fmla="*/ 7118 h 10107"/>
                <a:gd name="connsiteX5" fmla="*/ 9847 w 10185"/>
                <a:gd name="connsiteY5" fmla="*/ 7602 h 10107"/>
                <a:gd name="connsiteX6" fmla="*/ 9650 w 10185"/>
                <a:gd name="connsiteY6" fmla="*/ 7833 h 10107"/>
                <a:gd name="connsiteX7" fmla="*/ 9453 w 10185"/>
                <a:gd name="connsiteY7" fmla="*/ 8065 h 10107"/>
                <a:gd name="connsiteX8" fmla="*/ 9234 w 10185"/>
                <a:gd name="connsiteY8" fmla="*/ 8277 h 10107"/>
                <a:gd name="connsiteX9" fmla="*/ 8993 w 10185"/>
                <a:gd name="connsiteY9" fmla="*/ 8469 h 10107"/>
                <a:gd name="connsiteX10" fmla="*/ 8753 w 10185"/>
                <a:gd name="connsiteY10" fmla="*/ 8662 h 10107"/>
                <a:gd name="connsiteX11" fmla="*/ 8468 w 10185"/>
                <a:gd name="connsiteY11" fmla="*/ 8835 h 10107"/>
                <a:gd name="connsiteX12" fmla="*/ 8184 w 10185"/>
                <a:gd name="connsiteY12" fmla="*/ 8989 h 10107"/>
                <a:gd name="connsiteX13" fmla="*/ 8184 w 10185"/>
                <a:gd name="connsiteY13" fmla="*/ 8989 h 10107"/>
                <a:gd name="connsiteX14" fmla="*/ 7965 w 10185"/>
                <a:gd name="connsiteY14" fmla="*/ 9105 h 10107"/>
                <a:gd name="connsiteX15" fmla="*/ 7724 w 10185"/>
                <a:gd name="connsiteY15" fmla="*/ 9201 h 10107"/>
                <a:gd name="connsiteX16" fmla="*/ 7265 w 10185"/>
                <a:gd name="connsiteY16" fmla="*/ 9356 h 10107"/>
                <a:gd name="connsiteX17" fmla="*/ 6783 w 10185"/>
                <a:gd name="connsiteY17" fmla="*/ 9471 h 10107"/>
                <a:gd name="connsiteX18" fmla="*/ 6302 w 10185"/>
                <a:gd name="connsiteY18" fmla="*/ 9529 h 10107"/>
                <a:gd name="connsiteX19" fmla="*/ 5821 w 10185"/>
                <a:gd name="connsiteY19" fmla="*/ 9568 h 10107"/>
                <a:gd name="connsiteX20" fmla="*/ 5339 w 10185"/>
                <a:gd name="connsiteY20" fmla="*/ 9548 h 10107"/>
                <a:gd name="connsiteX21" fmla="*/ 4858 w 10185"/>
                <a:gd name="connsiteY21" fmla="*/ 9490 h 10107"/>
                <a:gd name="connsiteX22" fmla="*/ 4398 w 10185"/>
                <a:gd name="connsiteY22" fmla="*/ 9394 h 10107"/>
                <a:gd name="connsiteX23" fmla="*/ 3939 w 10185"/>
                <a:gd name="connsiteY23" fmla="*/ 9259 h 10107"/>
                <a:gd name="connsiteX24" fmla="*/ 3479 w 10185"/>
                <a:gd name="connsiteY24" fmla="*/ 9086 h 10107"/>
                <a:gd name="connsiteX25" fmla="*/ 3063 w 10185"/>
                <a:gd name="connsiteY25" fmla="*/ 8874 h 10107"/>
                <a:gd name="connsiteX26" fmla="*/ 2648 w 10185"/>
                <a:gd name="connsiteY26" fmla="*/ 8623 h 10107"/>
                <a:gd name="connsiteX27" fmla="*/ 2276 w 10185"/>
                <a:gd name="connsiteY27" fmla="*/ 8334 h 10107"/>
                <a:gd name="connsiteX28" fmla="*/ 1926 w 10185"/>
                <a:gd name="connsiteY28" fmla="*/ 8007 h 10107"/>
                <a:gd name="connsiteX29" fmla="*/ 1597 w 10185"/>
                <a:gd name="connsiteY29" fmla="*/ 7660 h 10107"/>
                <a:gd name="connsiteX30" fmla="*/ 1313 w 10185"/>
                <a:gd name="connsiteY30" fmla="*/ 7255 h 10107"/>
                <a:gd name="connsiteX31" fmla="*/ 1313 w 10185"/>
                <a:gd name="connsiteY31" fmla="*/ 7255 h 10107"/>
                <a:gd name="connsiteX32" fmla="*/ 1072 w 10185"/>
                <a:gd name="connsiteY32" fmla="*/ 6851 h 10107"/>
                <a:gd name="connsiteX33" fmla="*/ 897 w 10185"/>
                <a:gd name="connsiteY33" fmla="*/ 6427 h 10107"/>
                <a:gd name="connsiteX34" fmla="*/ 744 w 10185"/>
                <a:gd name="connsiteY34" fmla="*/ 6003 h 10107"/>
                <a:gd name="connsiteX35" fmla="*/ 656 w 10185"/>
                <a:gd name="connsiteY35" fmla="*/ 5579 h 10107"/>
                <a:gd name="connsiteX36" fmla="*/ 613 w 10185"/>
                <a:gd name="connsiteY36" fmla="*/ 5136 h 10107"/>
                <a:gd name="connsiteX37" fmla="*/ 635 w 10185"/>
                <a:gd name="connsiteY37" fmla="*/ 4712 h 10107"/>
                <a:gd name="connsiteX38" fmla="*/ 678 w 10185"/>
                <a:gd name="connsiteY38" fmla="*/ 4269 h 10107"/>
                <a:gd name="connsiteX39" fmla="*/ 766 w 10185"/>
                <a:gd name="connsiteY39" fmla="*/ 3864 h 10107"/>
                <a:gd name="connsiteX40" fmla="*/ 919 w 10185"/>
                <a:gd name="connsiteY40" fmla="*/ 3460 h 10107"/>
                <a:gd name="connsiteX41" fmla="*/ 1094 w 10185"/>
                <a:gd name="connsiteY41" fmla="*/ 3055 h 10107"/>
                <a:gd name="connsiteX42" fmla="*/ 1335 w 10185"/>
                <a:gd name="connsiteY42" fmla="*/ 2689 h 10107"/>
                <a:gd name="connsiteX43" fmla="*/ 1597 w 10185"/>
                <a:gd name="connsiteY43" fmla="*/ 2323 h 10107"/>
                <a:gd name="connsiteX44" fmla="*/ 1904 w 10185"/>
                <a:gd name="connsiteY44" fmla="*/ 1995 h 10107"/>
                <a:gd name="connsiteX45" fmla="*/ 2254 w 10185"/>
                <a:gd name="connsiteY45" fmla="*/ 1687 h 10107"/>
                <a:gd name="connsiteX46" fmla="*/ 2648 w 10185"/>
                <a:gd name="connsiteY46" fmla="*/ 1417 h 10107"/>
                <a:gd name="connsiteX47" fmla="*/ 2845 w 10185"/>
                <a:gd name="connsiteY47" fmla="*/ 1282 h 10107"/>
                <a:gd name="connsiteX48" fmla="*/ 3063 w 10185"/>
                <a:gd name="connsiteY48" fmla="*/ 1167 h 10107"/>
                <a:gd name="connsiteX49" fmla="*/ 3063 w 10185"/>
                <a:gd name="connsiteY49" fmla="*/ 1167 h 10107"/>
                <a:gd name="connsiteX50" fmla="*/ 3435 w 10185"/>
                <a:gd name="connsiteY50" fmla="*/ 1013 h 10107"/>
                <a:gd name="connsiteX51" fmla="*/ 3786 w 10185"/>
                <a:gd name="connsiteY51" fmla="*/ 878 h 10107"/>
                <a:gd name="connsiteX52" fmla="*/ 4158 w 10185"/>
                <a:gd name="connsiteY52" fmla="*/ 762 h 10107"/>
                <a:gd name="connsiteX53" fmla="*/ 4530 w 10185"/>
                <a:gd name="connsiteY53" fmla="*/ 685 h 10107"/>
                <a:gd name="connsiteX54" fmla="*/ 4902 w 10185"/>
                <a:gd name="connsiteY54" fmla="*/ 627 h 10107"/>
                <a:gd name="connsiteX55" fmla="*/ 5295 w 10185"/>
                <a:gd name="connsiteY55" fmla="*/ 608 h 10107"/>
                <a:gd name="connsiteX56" fmla="*/ 5667 w 10185"/>
                <a:gd name="connsiteY56" fmla="*/ 608 h 10107"/>
                <a:gd name="connsiteX57" fmla="*/ 6039 w 10185"/>
                <a:gd name="connsiteY57" fmla="*/ 627 h 10107"/>
                <a:gd name="connsiteX58" fmla="*/ 6039 w 10185"/>
                <a:gd name="connsiteY58" fmla="*/ 627 h 10107"/>
                <a:gd name="connsiteX59" fmla="*/ 5591 w 10185"/>
                <a:gd name="connsiteY59" fmla="*/ 270 h 10107"/>
                <a:gd name="connsiteX60" fmla="*/ 5164 w 10185"/>
                <a:gd name="connsiteY60" fmla="*/ 0 h 10107"/>
                <a:gd name="connsiteX61" fmla="*/ 4661 w 10185"/>
                <a:gd name="connsiteY61" fmla="*/ 107 h 10107"/>
                <a:gd name="connsiteX62" fmla="*/ 4661 w 10185"/>
                <a:gd name="connsiteY62" fmla="*/ 107 h 10107"/>
                <a:gd name="connsiteX63" fmla="*/ 4179 w 10185"/>
                <a:gd name="connsiteY63" fmla="*/ 203 h 10107"/>
                <a:gd name="connsiteX64" fmla="*/ 3698 w 10185"/>
                <a:gd name="connsiteY64" fmla="*/ 319 h 10107"/>
                <a:gd name="connsiteX65" fmla="*/ 3217 w 10185"/>
                <a:gd name="connsiteY65" fmla="*/ 492 h 10107"/>
                <a:gd name="connsiteX66" fmla="*/ 2757 w 10185"/>
                <a:gd name="connsiteY66" fmla="*/ 704 h 10107"/>
                <a:gd name="connsiteX67" fmla="*/ 2757 w 10185"/>
                <a:gd name="connsiteY67" fmla="*/ 704 h 10107"/>
                <a:gd name="connsiteX68" fmla="*/ 2516 w 10185"/>
                <a:gd name="connsiteY68" fmla="*/ 820 h 10107"/>
                <a:gd name="connsiteX69" fmla="*/ 2276 w 10185"/>
                <a:gd name="connsiteY69" fmla="*/ 974 h 10107"/>
                <a:gd name="connsiteX70" fmla="*/ 2057 w 10185"/>
                <a:gd name="connsiteY70" fmla="*/ 1128 h 10107"/>
                <a:gd name="connsiteX71" fmla="*/ 1838 w 10185"/>
                <a:gd name="connsiteY71" fmla="*/ 1282 h 10107"/>
                <a:gd name="connsiteX72" fmla="*/ 1641 w 10185"/>
                <a:gd name="connsiteY72" fmla="*/ 1456 h 10107"/>
                <a:gd name="connsiteX73" fmla="*/ 1444 w 10185"/>
                <a:gd name="connsiteY73" fmla="*/ 1629 h 10107"/>
                <a:gd name="connsiteX74" fmla="*/ 1269 w 10185"/>
                <a:gd name="connsiteY74" fmla="*/ 1803 h 10107"/>
                <a:gd name="connsiteX75" fmla="*/ 1094 w 10185"/>
                <a:gd name="connsiteY75" fmla="*/ 1995 h 10107"/>
                <a:gd name="connsiteX76" fmla="*/ 941 w 10185"/>
                <a:gd name="connsiteY76" fmla="*/ 2188 h 10107"/>
                <a:gd name="connsiteX77" fmla="*/ 810 w 10185"/>
                <a:gd name="connsiteY77" fmla="*/ 2400 h 10107"/>
                <a:gd name="connsiteX78" fmla="*/ 656 w 10185"/>
                <a:gd name="connsiteY78" fmla="*/ 2612 h 10107"/>
                <a:gd name="connsiteX79" fmla="*/ 547 w 10185"/>
                <a:gd name="connsiteY79" fmla="*/ 2824 h 10107"/>
                <a:gd name="connsiteX80" fmla="*/ 328 w 10185"/>
                <a:gd name="connsiteY80" fmla="*/ 3267 h 10107"/>
                <a:gd name="connsiteX81" fmla="*/ 175 w 10185"/>
                <a:gd name="connsiteY81" fmla="*/ 3710 h 10107"/>
                <a:gd name="connsiteX82" fmla="*/ 66 w 10185"/>
                <a:gd name="connsiteY82" fmla="*/ 4192 h 10107"/>
                <a:gd name="connsiteX83" fmla="*/ 0 w 10185"/>
                <a:gd name="connsiteY83" fmla="*/ 4673 h 10107"/>
                <a:gd name="connsiteX84" fmla="*/ 0 w 10185"/>
                <a:gd name="connsiteY84" fmla="*/ 4905 h 10107"/>
                <a:gd name="connsiteX85" fmla="*/ 0 w 10185"/>
                <a:gd name="connsiteY85" fmla="*/ 5155 h 10107"/>
                <a:gd name="connsiteX86" fmla="*/ 22 w 10185"/>
                <a:gd name="connsiteY86" fmla="*/ 5386 h 10107"/>
                <a:gd name="connsiteX87" fmla="*/ 44 w 10185"/>
                <a:gd name="connsiteY87" fmla="*/ 5637 h 10107"/>
                <a:gd name="connsiteX88" fmla="*/ 88 w 10185"/>
                <a:gd name="connsiteY88" fmla="*/ 5887 h 10107"/>
                <a:gd name="connsiteX89" fmla="*/ 153 w 10185"/>
                <a:gd name="connsiteY89" fmla="*/ 6119 h 10107"/>
                <a:gd name="connsiteX90" fmla="*/ 219 w 10185"/>
                <a:gd name="connsiteY90" fmla="*/ 6369 h 10107"/>
                <a:gd name="connsiteX91" fmla="*/ 306 w 10185"/>
                <a:gd name="connsiteY91" fmla="*/ 6600 h 10107"/>
                <a:gd name="connsiteX92" fmla="*/ 394 w 10185"/>
                <a:gd name="connsiteY92" fmla="*/ 6831 h 10107"/>
                <a:gd name="connsiteX93" fmla="*/ 503 w 10185"/>
                <a:gd name="connsiteY93" fmla="*/ 7082 h 10107"/>
                <a:gd name="connsiteX94" fmla="*/ 635 w 10185"/>
                <a:gd name="connsiteY94" fmla="*/ 7313 h 10107"/>
                <a:gd name="connsiteX95" fmla="*/ 788 w 10185"/>
                <a:gd name="connsiteY95" fmla="*/ 7544 h 10107"/>
                <a:gd name="connsiteX96" fmla="*/ 788 w 10185"/>
                <a:gd name="connsiteY96" fmla="*/ 7544 h 10107"/>
                <a:gd name="connsiteX97" fmla="*/ 941 w 10185"/>
                <a:gd name="connsiteY97" fmla="*/ 7756 h 10107"/>
                <a:gd name="connsiteX98" fmla="*/ 1094 w 10185"/>
                <a:gd name="connsiteY98" fmla="*/ 7968 h 10107"/>
                <a:gd name="connsiteX99" fmla="*/ 1269 w 10185"/>
                <a:gd name="connsiteY99" fmla="*/ 8180 h 10107"/>
                <a:gd name="connsiteX100" fmla="*/ 1466 w 10185"/>
                <a:gd name="connsiteY100" fmla="*/ 8373 h 10107"/>
                <a:gd name="connsiteX101" fmla="*/ 1641 w 10185"/>
                <a:gd name="connsiteY101" fmla="*/ 8546 h 10107"/>
                <a:gd name="connsiteX102" fmla="*/ 1860 w 10185"/>
                <a:gd name="connsiteY102" fmla="*/ 8739 h 10107"/>
                <a:gd name="connsiteX103" fmla="*/ 2057 w 10185"/>
                <a:gd name="connsiteY103" fmla="*/ 8893 h 10107"/>
                <a:gd name="connsiteX104" fmla="*/ 2276 w 10185"/>
                <a:gd name="connsiteY104" fmla="*/ 9047 h 10107"/>
                <a:gd name="connsiteX105" fmla="*/ 2495 w 10185"/>
                <a:gd name="connsiteY105" fmla="*/ 9201 h 10107"/>
                <a:gd name="connsiteX106" fmla="*/ 2735 w 10185"/>
                <a:gd name="connsiteY106" fmla="*/ 9336 h 10107"/>
                <a:gd name="connsiteX107" fmla="*/ 2976 w 10185"/>
                <a:gd name="connsiteY107" fmla="*/ 9452 h 10107"/>
                <a:gd name="connsiteX108" fmla="*/ 3217 w 10185"/>
                <a:gd name="connsiteY108" fmla="*/ 9568 h 10107"/>
                <a:gd name="connsiteX109" fmla="*/ 3720 w 10185"/>
                <a:gd name="connsiteY109" fmla="*/ 9760 h 10107"/>
                <a:gd name="connsiteX110" fmla="*/ 4223 w 10185"/>
                <a:gd name="connsiteY110" fmla="*/ 9914 h 10107"/>
                <a:gd name="connsiteX111" fmla="*/ 4748 w 10185"/>
                <a:gd name="connsiteY111" fmla="*/ 10030 h 10107"/>
                <a:gd name="connsiteX112" fmla="*/ 5295 w 10185"/>
                <a:gd name="connsiteY112" fmla="*/ 10088 h 10107"/>
                <a:gd name="connsiteX113" fmla="*/ 5558 w 10185"/>
                <a:gd name="connsiteY113" fmla="*/ 10107 h 10107"/>
                <a:gd name="connsiteX114" fmla="*/ 5842 w 10185"/>
                <a:gd name="connsiteY114" fmla="*/ 10107 h 10107"/>
                <a:gd name="connsiteX115" fmla="*/ 6105 w 10185"/>
                <a:gd name="connsiteY115" fmla="*/ 10107 h 10107"/>
                <a:gd name="connsiteX116" fmla="*/ 6389 w 10185"/>
                <a:gd name="connsiteY116" fmla="*/ 10088 h 10107"/>
                <a:gd name="connsiteX117" fmla="*/ 6652 w 10185"/>
                <a:gd name="connsiteY117" fmla="*/ 10049 h 10107"/>
                <a:gd name="connsiteX118" fmla="*/ 6915 w 10185"/>
                <a:gd name="connsiteY118" fmla="*/ 10011 h 10107"/>
                <a:gd name="connsiteX119" fmla="*/ 7199 w 10185"/>
                <a:gd name="connsiteY119" fmla="*/ 9953 h 10107"/>
                <a:gd name="connsiteX120" fmla="*/ 7462 w 10185"/>
                <a:gd name="connsiteY120" fmla="*/ 9876 h 10107"/>
                <a:gd name="connsiteX121" fmla="*/ 7724 w 10185"/>
                <a:gd name="connsiteY121" fmla="*/ 9799 h 10107"/>
                <a:gd name="connsiteX122" fmla="*/ 7987 w 10185"/>
                <a:gd name="connsiteY122" fmla="*/ 9702 h 10107"/>
                <a:gd name="connsiteX123" fmla="*/ 8249 w 10185"/>
                <a:gd name="connsiteY123" fmla="*/ 9587 h 10107"/>
                <a:gd name="connsiteX124" fmla="*/ 8490 w 10185"/>
                <a:gd name="connsiteY124" fmla="*/ 9471 h 10107"/>
                <a:gd name="connsiteX125" fmla="*/ 8490 w 10185"/>
                <a:gd name="connsiteY125" fmla="*/ 9471 h 10107"/>
                <a:gd name="connsiteX126" fmla="*/ 8818 w 10185"/>
                <a:gd name="connsiteY126" fmla="*/ 9298 h 10107"/>
                <a:gd name="connsiteX127" fmla="*/ 9125 w 10185"/>
                <a:gd name="connsiteY127" fmla="*/ 9086 h 10107"/>
                <a:gd name="connsiteX128" fmla="*/ 9431 w 10185"/>
                <a:gd name="connsiteY128" fmla="*/ 8874 h 10107"/>
                <a:gd name="connsiteX129" fmla="*/ 9694 w 10185"/>
                <a:gd name="connsiteY129" fmla="*/ 8643 h 10107"/>
                <a:gd name="connsiteX130" fmla="*/ 9694 w 10185"/>
                <a:gd name="connsiteY130" fmla="*/ 8643 h 1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10185" h="10107">
                  <a:moveTo>
                    <a:pt x="9694" y="8643"/>
                  </a:moveTo>
                  <a:lnTo>
                    <a:pt x="9694" y="8643"/>
                  </a:lnTo>
                  <a:cubicBezTo>
                    <a:pt x="9730" y="8540"/>
                    <a:pt x="10074" y="8369"/>
                    <a:pt x="10110" y="8266"/>
                  </a:cubicBezTo>
                  <a:cubicBezTo>
                    <a:pt x="10157" y="8119"/>
                    <a:pt x="10140" y="7902"/>
                    <a:pt x="10150" y="7711"/>
                  </a:cubicBezTo>
                  <a:cubicBezTo>
                    <a:pt x="10140" y="7418"/>
                    <a:pt x="10214" y="7147"/>
                    <a:pt x="10173" y="7118"/>
                  </a:cubicBezTo>
                  <a:lnTo>
                    <a:pt x="9847" y="7602"/>
                  </a:lnTo>
                  <a:lnTo>
                    <a:pt x="9650" y="7833"/>
                  </a:lnTo>
                  <a:cubicBezTo>
                    <a:pt x="9584" y="7910"/>
                    <a:pt x="9519" y="7988"/>
                    <a:pt x="9453" y="8065"/>
                  </a:cubicBezTo>
                  <a:lnTo>
                    <a:pt x="9234" y="8277"/>
                  </a:lnTo>
                  <a:lnTo>
                    <a:pt x="8993" y="8469"/>
                  </a:lnTo>
                  <a:lnTo>
                    <a:pt x="8753" y="8662"/>
                  </a:lnTo>
                  <a:lnTo>
                    <a:pt x="8468" y="8835"/>
                  </a:lnTo>
                  <a:lnTo>
                    <a:pt x="8184" y="8989"/>
                  </a:lnTo>
                  <a:lnTo>
                    <a:pt x="8184" y="8989"/>
                  </a:lnTo>
                  <a:lnTo>
                    <a:pt x="7965" y="9105"/>
                  </a:lnTo>
                  <a:lnTo>
                    <a:pt x="7724" y="9201"/>
                  </a:lnTo>
                  <a:lnTo>
                    <a:pt x="7265" y="9356"/>
                  </a:lnTo>
                  <a:lnTo>
                    <a:pt x="6783" y="9471"/>
                  </a:lnTo>
                  <a:lnTo>
                    <a:pt x="6302" y="9529"/>
                  </a:lnTo>
                  <a:lnTo>
                    <a:pt x="5821" y="9568"/>
                  </a:lnTo>
                  <a:lnTo>
                    <a:pt x="5339" y="9548"/>
                  </a:lnTo>
                  <a:lnTo>
                    <a:pt x="4858" y="9490"/>
                  </a:lnTo>
                  <a:lnTo>
                    <a:pt x="4398" y="9394"/>
                  </a:lnTo>
                  <a:lnTo>
                    <a:pt x="3939" y="9259"/>
                  </a:lnTo>
                  <a:lnTo>
                    <a:pt x="3479" y="9086"/>
                  </a:lnTo>
                  <a:lnTo>
                    <a:pt x="3063" y="8874"/>
                  </a:lnTo>
                  <a:lnTo>
                    <a:pt x="2648" y="8623"/>
                  </a:lnTo>
                  <a:lnTo>
                    <a:pt x="2276" y="8334"/>
                  </a:lnTo>
                  <a:lnTo>
                    <a:pt x="1926" y="8007"/>
                  </a:lnTo>
                  <a:lnTo>
                    <a:pt x="1597" y="7660"/>
                  </a:lnTo>
                  <a:lnTo>
                    <a:pt x="1313" y="7255"/>
                  </a:lnTo>
                  <a:lnTo>
                    <a:pt x="1313" y="7255"/>
                  </a:lnTo>
                  <a:cubicBezTo>
                    <a:pt x="1233" y="7120"/>
                    <a:pt x="1152" y="6986"/>
                    <a:pt x="1072" y="6851"/>
                  </a:cubicBezTo>
                  <a:lnTo>
                    <a:pt x="897" y="6427"/>
                  </a:lnTo>
                  <a:lnTo>
                    <a:pt x="744" y="6003"/>
                  </a:lnTo>
                  <a:cubicBezTo>
                    <a:pt x="715" y="5862"/>
                    <a:pt x="685" y="5720"/>
                    <a:pt x="656" y="5579"/>
                  </a:cubicBezTo>
                  <a:cubicBezTo>
                    <a:pt x="642" y="5431"/>
                    <a:pt x="627" y="5284"/>
                    <a:pt x="613" y="5136"/>
                  </a:cubicBezTo>
                  <a:cubicBezTo>
                    <a:pt x="620" y="4995"/>
                    <a:pt x="628" y="4853"/>
                    <a:pt x="635" y="4712"/>
                  </a:cubicBezTo>
                  <a:cubicBezTo>
                    <a:pt x="649" y="4564"/>
                    <a:pt x="664" y="4417"/>
                    <a:pt x="678" y="4269"/>
                  </a:cubicBezTo>
                  <a:cubicBezTo>
                    <a:pt x="707" y="4134"/>
                    <a:pt x="737" y="3999"/>
                    <a:pt x="766" y="3864"/>
                  </a:cubicBezTo>
                  <a:lnTo>
                    <a:pt x="919" y="3460"/>
                  </a:lnTo>
                  <a:cubicBezTo>
                    <a:pt x="977" y="3325"/>
                    <a:pt x="1036" y="3190"/>
                    <a:pt x="1094" y="3055"/>
                  </a:cubicBezTo>
                  <a:lnTo>
                    <a:pt x="1335" y="2689"/>
                  </a:lnTo>
                  <a:lnTo>
                    <a:pt x="1597" y="2323"/>
                  </a:lnTo>
                  <a:lnTo>
                    <a:pt x="1904" y="1995"/>
                  </a:lnTo>
                  <a:lnTo>
                    <a:pt x="2254" y="1687"/>
                  </a:lnTo>
                  <a:lnTo>
                    <a:pt x="2648" y="1417"/>
                  </a:lnTo>
                  <a:lnTo>
                    <a:pt x="2845" y="1282"/>
                  </a:lnTo>
                  <a:lnTo>
                    <a:pt x="3063" y="1167"/>
                  </a:lnTo>
                  <a:lnTo>
                    <a:pt x="3063" y="1167"/>
                  </a:lnTo>
                  <a:lnTo>
                    <a:pt x="3435" y="1013"/>
                  </a:lnTo>
                  <a:lnTo>
                    <a:pt x="3786" y="878"/>
                  </a:lnTo>
                  <a:lnTo>
                    <a:pt x="4158" y="762"/>
                  </a:lnTo>
                  <a:lnTo>
                    <a:pt x="4530" y="685"/>
                  </a:lnTo>
                  <a:lnTo>
                    <a:pt x="4902" y="627"/>
                  </a:lnTo>
                  <a:lnTo>
                    <a:pt x="5295" y="608"/>
                  </a:lnTo>
                  <a:lnTo>
                    <a:pt x="5667" y="608"/>
                  </a:lnTo>
                  <a:lnTo>
                    <a:pt x="6039" y="627"/>
                  </a:lnTo>
                  <a:lnTo>
                    <a:pt x="6039" y="627"/>
                  </a:lnTo>
                  <a:lnTo>
                    <a:pt x="5591" y="270"/>
                  </a:lnTo>
                  <a:cubicBezTo>
                    <a:pt x="5530" y="187"/>
                    <a:pt x="5281" y="39"/>
                    <a:pt x="5164" y="0"/>
                  </a:cubicBezTo>
                  <a:lnTo>
                    <a:pt x="4661" y="107"/>
                  </a:lnTo>
                  <a:lnTo>
                    <a:pt x="4661" y="107"/>
                  </a:lnTo>
                  <a:lnTo>
                    <a:pt x="4179" y="203"/>
                  </a:lnTo>
                  <a:lnTo>
                    <a:pt x="3698" y="319"/>
                  </a:lnTo>
                  <a:lnTo>
                    <a:pt x="3217" y="492"/>
                  </a:lnTo>
                  <a:lnTo>
                    <a:pt x="2757" y="704"/>
                  </a:lnTo>
                  <a:lnTo>
                    <a:pt x="2757" y="704"/>
                  </a:lnTo>
                  <a:lnTo>
                    <a:pt x="2516" y="820"/>
                  </a:lnTo>
                  <a:lnTo>
                    <a:pt x="2276" y="974"/>
                  </a:lnTo>
                  <a:lnTo>
                    <a:pt x="2057" y="1128"/>
                  </a:lnTo>
                  <a:lnTo>
                    <a:pt x="1838" y="1282"/>
                  </a:lnTo>
                  <a:lnTo>
                    <a:pt x="1641" y="1456"/>
                  </a:lnTo>
                  <a:lnTo>
                    <a:pt x="1444" y="1629"/>
                  </a:lnTo>
                  <a:lnTo>
                    <a:pt x="1269" y="1803"/>
                  </a:lnTo>
                  <a:lnTo>
                    <a:pt x="1094" y="1995"/>
                  </a:lnTo>
                  <a:lnTo>
                    <a:pt x="941" y="2188"/>
                  </a:lnTo>
                  <a:lnTo>
                    <a:pt x="810" y="2400"/>
                  </a:lnTo>
                  <a:cubicBezTo>
                    <a:pt x="759" y="2471"/>
                    <a:pt x="707" y="2541"/>
                    <a:pt x="656" y="2612"/>
                  </a:cubicBezTo>
                  <a:cubicBezTo>
                    <a:pt x="620" y="2683"/>
                    <a:pt x="583" y="2753"/>
                    <a:pt x="547" y="2824"/>
                  </a:cubicBezTo>
                  <a:lnTo>
                    <a:pt x="328" y="3267"/>
                  </a:lnTo>
                  <a:lnTo>
                    <a:pt x="175" y="3710"/>
                  </a:lnTo>
                  <a:cubicBezTo>
                    <a:pt x="139" y="3871"/>
                    <a:pt x="102" y="4031"/>
                    <a:pt x="66" y="4192"/>
                  </a:cubicBezTo>
                  <a:cubicBezTo>
                    <a:pt x="44" y="4352"/>
                    <a:pt x="22" y="4513"/>
                    <a:pt x="0" y="4673"/>
                  </a:cubicBezTo>
                  <a:lnTo>
                    <a:pt x="0" y="4905"/>
                  </a:lnTo>
                  <a:lnTo>
                    <a:pt x="0" y="5155"/>
                  </a:lnTo>
                  <a:cubicBezTo>
                    <a:pt x="7" y="5232"/>
                    <a:pt x="15" y="5309"/>
                    <a:pt x="22" y="5386"/>
                  </a:cubicBezTo>
                  <a:cubicBezTo>
                    <a:pt x="29" y="5470"/>
                    <a:pt x="37" y="5553"/>
                    <a:pt x="44" y="5637"/>
                  </a:cubicBezTo>
                  <a:cubicBezTo>
                    <a:pt x="59" y="5720"/>
                    <a:pt x="73" y="5804"/>
                    <a:pt x="88" y="5887"/>
                  </a:cubicBezTo>
                  <a:cubicBezTo>
                    <a:pt x="110" y="5964"/>
                    <a:pt x="131" y="6042"/>
                    <a:pt x="153" y="6119"/>
                  </a:cubicBezTo>
                  <a:cubicBezTo>
                    <a:pt x="175" y="6202"/>
                    <a:pt x="197" y="6286"/>
                    <a:pt x="219" y="6369"/>
                  </a:cubicBezTo>
                  <a:lnTo>
                    <a:pt x="306" y="6600"/>
                  </a:lnTo>
                  <a:cubicBezTo>
                    <a:pt x="335" y="6677"/>
                    <a:pt x="365" y="6754"/>
                    <a:pt x="394" y="6831"/>
                  </a:cubicBezTo>
                  <a:cubicBezTo>
                    <a:pt x="430" y="6915"/>
                    <a:pt x="467" y="6998"/>
                    <a:pt x="503" y="7082"/>
                  </a:cubicBezTo>
                  <a:lnTo>
                    <a:pt x="635" y="7313"/>
                  </a:lnTo>
                  <a:lnTo>
                    <a:pt x="788" y="7544"/>
                  </a:lnTo>
                  <a:lnTo>
                    <a:pt x="788" y="7544"/>
                  </a:lnTo>
                  <a:lnTo>
                    <a:pt x="941" y="7756"/>
                  </a:lnTo>
                  <a:lnTo>
                    <a:pt x="1094" y="7968"/>
                  </a:lnTo>
                  <a:cubicBezTo>
                    <a:pt x="1152" y="8039"/>
                    <a:pt x="1211" y="8109"/>
                    <a:pt x="1269" y="8180"/>
                  </a:cubicBezTo>
                  <a:lnTo>
                    <a:pt x="1466" y="8373"/>
                  </a:lnTo>
                  <a:cubicBezTo>
                    <a:pt x="1524" y="8431"/>
                    <a:pt x="1583" y="8488"/>
                    <a:pt x="1641" y="8546"/>
                  </a:cubicBezTo>
                  <a:lnTo>
                    <a:pt x="1860" y="8739"/>
                  </a:lnTo>
                  <a:lnTo>
                    <a:pt x="2057" y="8893"/>
                  </a:lnTo>
                  <a:lnTo>
                    <a:pt x="2276" y="9047"/>
                  </a:lnTo>
                  <a:lnTo>
                    <a:pt x="2495" y="9201"/>
                  </a:lnTo>
                  <a:lnTo>
                    <a:pt x="2735" y="9336"/>
                  </a:lnTo>
                  <a:lnTo>
                    <a:pt x="2976" y="9452"/>
                  </a:lnTo>
                  <a:lnTo>
                    <a:pt x="3217" y="9568"/>
                  </a:lnTo>
                  <a:lnTo>
                    <a:pt x="3720" y="9760"/>
                  </a:lnTo>
                  <a:lnTo>
                    <a:pt x="4223" y="9914"/>
                  </a:lnTo>
                  <a:lnTo>
                    <a:pt x="4748" y="10030"/>
                  </a:lnTo>
                  <a:lnTo>
                    <a:pt x="5295" y="10088"/>
                  </a:lnTo>
                  <a:lnTo>
                    <a:pt x="5558" y="10107"/>
                  </a:lnTo>
                  <a:lnTo>
                    <a:pt x="5842" y="10107"/>
                  </a:lnTo>
                  <a:lnTo>
                    <a:pt x="6105" y="10107"/>
                  </a:lnTo>
                  <a:lnTo>
                    <a:pt x="6389" y="10088"/>
                  </a:lnTo>
                  <a:lnTo>
                    <a:pt x="6652" y="10049"/>
                  </a:lnTo>
                  <a:lnTo>
                    <a:pt x="6915" y="10011"/>
                  </a:lnTo>
                  <a:lnTo>
                    <a:pt x="7199" y="9953"/>
                  </a:lnTo>
                  <a:lnTo>
                    <a:pt x="7462" y="9876"/>
                  </a:lnTo>
                  <a:lnTo>
                    <a:pt x="7724" y="9799"/>
                  </a:lnTo>
                  <a:lnTo>
                    <a:pt x="7987" y="9702"/>
                  </a:lnTo>
                  <a:lnTo>
                    <a:pt x="8249" y="9587"/>
                  </a:lnTo>
                  <a:lnTo>
                    <a:pt x="8490" y="9471"/>
                  </a:lnTo>
                  <a:lnTo>
                    <a:pt x="8490" y="9471"/>
                  </a:lnTo>
                  <a:lnTo>
                    <a:pt x="8818" y="9298"/>
                  </a:lnTo>
                  <a:lnTo>
                    <a:pt x="9125" y="9086"/>
                  </a:lnTo>
                  <a:lnTo>
                    <a:pt x="9431" y="8874"/>
                  </a:lnTo>
                  <a:lnTo>
                    <a:pt x="9694" y="8643"/>
                  </a:lnTo>
                  <a:lnTo>
                    <a:pt x="9694" y="8643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8874125" y="4692244"/>
              <a:ext cx="101600" cy="149225"/>
            </a:xfrm>
            <a:custGeom>
              <a:avLst/>
              <a:gdLst>
                <a:gd name="T0" fmla="*/ 46 w 64"/>
                <a:gd name="T1" fmla="*/ 0 h 94"/>
                <a:gd name="T2" fmla="*/ 0 w 64"/>
                <a:gd name="T3" fmla="*/ 26 h 94"/>
                <a:gd name="T4" fmla="*/ 4 w 64"/>
                <a:gd name="T5" fmla="*/ 36 h 94"/>
                <a:gd name="T6" fmla="*/ 22 w 64"/>
                <a:gd name="T7" fmla="*/ 28 h 94"/>
                <a:gd name="T8" fmla="*/ 54 w 64"/>
                <a:gd name="T9" fmla="*/ 94 h 94"/>
                <a:gd name="T10" fmla="*/ 64 w 64"/>
                <a:gd name="T11" fmla="*/ 88 h 94"/>
                <a:gd name="T12" fmla="*/ 32 w 64"/>
                <a:gd name="T13" fmla="*/ 20 h 94"/>
                <a:gd name="T14" fmla="*/ 50 w 64"/>
                <a:gd name="T15" fmla="*/ 10 h 94"/>
                <a:gd name="T16" fmla="*/ 46 w 64"/>
                <a:gd name="T1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94">
                  <a:moveTo>
                    <a:pt x="4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22" y="28"/>
                  </a:lnTo>
                  <a:lnTo>
                    <a:pt x="54" y="94"/>
                  </a:lnTo>
                  <a:lnTo>
                    <a:pt x="64" y="88"/>
                  </a:lnTo>
                  <a:lnTo>
                    <a:pt x="32" y="20"/>
                  </a:lnTo>
                  <a:lnTo>
                    <a:pt x="50" y="1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8966200" y="4644619"/>
              <a:ext cx="120650" cy="161925"/>
            </a:xfrm>
            <a:custGeom>
              <a:avLst/>
              <a:gdLst>
                <a:gd name="T0" fmla="*/ 70 w 76"/>
                <a:gd name="T1" fmla="*/ 70 h 102"/>
                <a:gd name="T2" fmla="*/ 44 w 76"/>
                <a:gd name="T3" fmla="*/ 86 h 102"/>
                <a:gd name="T4" fmla="*/ 30 w 76"/>
                <a:gd name="T5" fmla="*/ 58 h 102"/>
                <a:gd name="T6" fmla="*/ 56 w 76"/>
                <a:gd name="T7" fmla="*/ 44 h 102"/>
                <a:gd name="T8" fmla="*/ 50 w 76"/>
                <a:gd name="T9" fmla="*/ 34 h 102"/>
                <a:gd name="T10" fmla="*/ 26 w 76"/>
                <a:gd name="T11" fmla="*/ 48 h 102"/>
                <a:gd name="T12" fmla="*/ 16 w 76"/>
                <a:gd name="T13" fmla="*/ 28 h 102"/>
                <a:gd name="T14" fmla="*/ 42 w 76"/>
                <a:gd name="T15" fmla="*/ 12 h 102"/>
                <a:gd name="T16" fmla="*/ 38 w 76"/>
                <a:gd name="T17" fmla="*/ 0 h 102"/>
                <a:gd name="T18" fmla="*/ 0 w 76"/>
                <a:gd name="T19" fmla="*/ 24 h 102"/>
                <a:gd name="T20" fmla="*/ 36 w 76"/>
                <a:gd name="T21" fmla="*/ 102 h 102"/>
                <a:gd name="T22" fmla="*/ 76 w 76"/>
                <a:gd name="T23" fmla="*/ 82 h 102"/>
                <a:gd name="T24" fmla="*/ 70 w 76"/>
                <a:gd name="T25" fmla="*/ 7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102">
                  <a:moveTo>
                    <a:pt x="70" y="70"/>
                  </a:moveTo>
                  <a:lnTo>
                    <a:pt x="44" y="86"/>
                  </a:lnTo>
                  <a:lnTo>
                    <a:pt x="30" y="58"/>
                  </a:lnTo>
                  <a:lnTo>
                    <a:pt x="56" y="44"/>
                  </a:lnTo>
                  <a:lnTo>
                    <a:pt x="50" y="34"/>
                  </a:lnTo>
                  <a:lnTo>
                    <a:pt x="26" y="48"/>
                  </a:lnTo>
                  <a:lnTo>
                    <a:pt x="16" y="28"/>
                  </a:lnTo>
                  <a:lnTo>
                    <a:pt x="42" y="12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36" y="102"/>
                  </a:lnTo>
                  <a:lnTo>
                    <a:pt x="76" y="82"/>
                  </a:lnTo>
                  <a:lnTo>
                    <a:pt x="70" y="7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9048750" y="4587469"/>
              <a:ext cx="146050" cy="171450"/>
            </a:xfrm>
            <a:custGeom>
              <a:avLst/>
              <a:gdLst>
                <a:gd name="T0" fmla="*/ 50 w 92"/>
                <a:gd name="T1" fmla="*/ 0 h 108"/>
                <a:gd name="T2" fmla="*/ 38 w 92"/>
                <a:gd name="T3" fmla="*/ 6 h 108"/>
                <a:gd name="T4" fmla="*/ 64 w 92"/>
                <a:gd name="T5" fmla="*/ 60 h 108"/>
                <a:gd name="T6" fmla="*/ 16 w 92"/>
                <a:gd name="T7" fmla="*/ 18 h 108"/>
                <a:gd name="T8" fmla="*/ 0 w 92"/>
                <a:gd name="T9" fmla="*/ 28 h 108"/>
                <a:gd name="T10" fmla="*/ 40 w 92"/>
                <a:gd name="T11" fmla="*/ 108 h 108"/>
                <a:gd name="T12" fmla="*/ 52 w 92"/>
                <a:gd name="T13" fmla="*/ 102 h 108"/>
                <a:gd name="T14" fmla="*/ 24 w 92"/>
                <a:gd name="T15" fmla="*/ 42 h 108"/>
                <a:gd name="T16" fmla="*/ 78 w 92"/>
                <a:gd name="T17" fmla="*/ 88 h 108"/>
                <a:gd name="T18" fmla="*/ 92 w 92"/>
                <a:gd name="T19" fmla="*/ 82 h 108"/>
                <a:gd name="T20" fmla="*/ 50 w 92"/>
                <a:gd name="T2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108">
                  <a:moveTo>
                    <a:pt x="50" y="0"/>
                  </a:moveTo>
                  <a:lnTo>
                    <a:pt x="38" y="6"/>
                  </a:lnTo>
                  <a:lnTo>
                    <a:pt x="64" y="60"/>
                  </a:lnTo>
                  <a:lnTo>
                    <a:pt x="16" y="18"/>
                  </a:lnTo>
                  <a:lnTo>
                    <a:pt x="0" y="28"/>
                  </a:lnTo>
                  <a:lnTo>
                    <a:pt x="40" y="108"/>
                  </a:lnTo>
                  <a:lnTo>
                    <a:pt x="52" y="102"/>
                  </a:lnTo>
                  <a:lnTo>
                    <a:pt x="24" y="42"/>
                  </a:lnTo>
                  <a:lnTo>
                    <a:pt x="78" y="88"/>
                  </a:lnTo>
                  <a:lnTo>
                    <a:pt x="92" y="8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9159875" y="4517619"/>
              <a:ext cx="155575" cy="180975"/>
            </a:xfrm>
            <a:custGeom>
              <a:avLst/>
              <a:gdLst>
                <a:gd name="T0" fmla="*/ 54 w 98"/>
                <a:gd name="T1" fmla="*/ 0 h 114"/>
                <a:gd name="T2" fmla="*/ 40 w 98"/>
                <a:gd name="T3" fmla="*/ 8 h 114"/>
                <a:gd name="T4" fmla="*/ 68 w 98"/>
                <a:gd name="T5" fmla="*/ 62 h 114"/>
                <a:gd name="T6" fmla="*/ 18 w 98"/>
                <a:gd name="T7" fmla="*/ 20 h 114"/>
                <a:gd name="T8" fmla="*/ 0 w 98"/>
                <a:gd name="T9" fmla="*/ 30 h 114"/>
                <a:gd name="T10" fmla="*/ 44 w 98"/>
                <a:gd name="T11" fmla="*/ 114 h 114"/>
                <a:gd name="T12" fmla="*/ 56 w 98"/>
                <a:gd name="T13" fmla="*/ 106 h 114"/>
                <a:gd name="T14" fmla="*/ 24 w 98"/>
                <a:gd name="T15" fmla="*/ 46 h 114"/>
                <a:gd name="T16" fmla="*/ 84 w 98"/>
                <a:gd name="T17" fmla="*/ 92 h 114"/>
                <a:gd name="T18" fmla="*/ 98 w 98"/>
                <a:gd name="T19" fmla="*/ 84 h 114"/>
                <a:gd name="T20" fmla="*/ 54 w 98"/>
                <a:gd name="T2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114">
                  <a:moveTo>
                    <a:pt x="54" y="0"/>
                  </a:moveTo>
                  <a:lnTo>
                    <a:pt x="40" y="8"/>
                  </a:lnTo>
                  <a:lnTo>
                    <a:pt x="68" y="62"/>
                  </a:lnTo>
                  <a:lnTo>
                    <a:pt x="18" y="20"/>
                  </a:lnTo>
                  <a:lnTo>
                    <a:pt x="0" y="30"/>
                  </a:lnTo>
                  <a:lnTo>
                    <a:pt x="44" y="114"/>
                  </a:lnTo>
                  <a:lnTo>
                    <a:pt x="56" y="106"/>
                  </a:lnTo>
                  <a:lnTo>
                    <a:pt x="24" y="46"/>
                  </a:lnTo>
                  <a:lnTo>
                    <a:pt x="84" y="92"/>
                  </a:lnTo>
                  <a:lnTo>
                    <a:pt x="98" y="8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9271000" y="4466819"/>
              <a:ext cx="133350" cy="171450"/>
            </a:xfrm>
            <a:custGeom>
              <a:avLst/>
              <a:gdLst>
                <a:gd name="T0" fmla="*/ 76 w 84"/>
                <a:gd name="T1" fmla="*/ 76 h 108"/>
                <a:gd name="T2" fmla="*/ 66 w 84"/>
                <a:gd name="T3" fmla="*/ 82 h 108"/>
                <a:gd name="T4" fmla="*/ 30 w 84"/>
                <a:gd name="T5" fmla="*/ 18 h 108"/>
                <a:gd name="T6" fmla="*/ 42 w 84"/>
                <a:gd name="T7" fmla="*/ 12 h 108"/>
                <a:gd name="T8" fmla="*/ 36 w 84"/>
                <a:gd name="T9" fmla="*/ 0 h 108"/>
                <a:gd name="T10" fmla="*/ 0 w 84"/>
                <a:gd name="T11" fmla="*/ 22 h 108"/>
                <a:gd name="T12" fmla="*/ 6 w 84"/>
                <a:gd name="T13" fmla="*/ 34 h 108"/>
                <a:gd name="T14" fmla="*/ 16 w 84"/>
                <a:gd name="T15" fmla="*/ 26 h 108"/>
                <a:gd name="T16" fmla="*/ 50 w 84"/>
                <a:gd name="T17" fmla="*/ 90 h 108"/>
                <a:gd name="T18" fmla="*/ 38 w 84"/>
                <a:gd name="T19" fmla="*/ 96 h 108"/>
                <a:gd name="T20" fmla="*/ 46 w 84"/>
                <a:gd name="T21" fmla="*/ 108 h 108"/>
                <a:gd name="T22" fmla="*/ 84 w 84"/>
                <a:gd name="T23" fmla="*/ 88 h 108"/>
                <a:gd name="T24" fmla="*/ 76 w 84"/>
                <a:gd name="T25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76" y="76"/>
                  </a:moveTo>
                  <a:lnTo>
                    <a:pt x="66" y="82"/>
                  </a:lnTo>
                  <a:lnTo>
                    <a:pt x="30" y="18"/>
                  </a:lnTo>
                  <a:lnTo>
                    <a:pt x="42" y="12"/>
                  </a:lnTo>
                  <a:lnTo>
                    <a:pt x="36" y="0"/>
                  </a:lnTo>
                  <a:lnTo>
                    <a:pt x="0" y="22"/>
                  </a:lnTo>
                  <a:lnTo>
                    <a:pt x="6" y="34"/>
                  </a:lnTo>
                  <a:lnTo>
                    <a:pt x="16" y="26"/>
                  </a:lnTo>
                  <a:lnTo>
                    <a:pt x="50" y="90"/>
                  </a:lnTo>
                  <a:lnTo>
                    <a:pt x="38" y="96"/>
                  </a:lnTo>
                  <a:lnTo>
                    <a:pt x="46" y="108"/>
                  </a:lnTo>
                  <a:lnTo>
                    <a:pt x="84" y="88"/>
                  </a:lnTo>
                  <a:lnTo>
                    <a:pt x="76" y="76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9372600" y="4412844"/>
              <a:ext cx="130175" cy="168275"/>
            </a:xfrm>
            <a:custGeom>
              <a:avLst/>
              <a:gdLst>
                <a:gd name="T0" fmla="*/ 64 w 82"/>
                <a:gd name="T1" fmla="*/ 98 h 106"/>
                <a:gd name="T2" fmla="*/ 74 w 82"/>
                <a:gd name="T3" fmla="*/ 90 h 106"/>
                <a:gd name="T4" fmla="*/ 82 w 82"/>
                <a:gd name="T5" fmla="*/ 78 h 106"/>
                <a:gd name="T6" fmla="*/ 82 w 82"/>
                <a:gd name="T7" fmla="*/ 72 h 106"/>
                <a:gd name="T8" fmla="*/ 82 w 82"/>
                <a:gd name="T9" fmla="*/ 60 h 106"/>
                <a:gd name="T10" fmla="*/ 78 w 82"/>
                <a:gd name="T11" fmla="*/ 54 h 106"/>
                <a:gd name="T12" fmla="*/ 74 w 82"/>
                <a:gd name="T13" fmla="*/ 46 h 106"/>
                <a:gd name="T14" fmla="*/ 66 w 82"/>
                <a:gd name="T15" fmla="*/ 42 h 106"/>
                <a:gd name="T16" fmla="*/ 58 w 82"/>
                <a:gd name="T17" fmla="*/ 38 h 106"/>
                <a:gd name="T18" fmla="*/ 46 w 82"/>
                <a:gd name="T19" fmla="*/ 40 h 106"/>
                <a:gd name="T20" fmla="*/ 32 w 82"/>
                <a:gd name="T21" fmla="*/ 44 h 106"/>
                <a:gd name="T22" fmla="*/ 22 w 82"/>
                <a:gd name="T23" fmla="*/ 44 h 106"/>
                <a:gd name="T24" fmla="*/ 20 w 82"/>
                <a:gd name="T25" fmla="*/ 42 h 106"/>
                <a:gd name="T26" fmla="*/ 16 w 82"/>
                <a:gd name="T27" fmla="*/ 38 h 106"/>
                <a:gd name="T28" fmla="*/ 16 w 82"/>
                <a:gd name="T29" fmla="*/ 28 h 106"/>
                <a:gd name="T30" fmla="*/ 18 w 82"/>
                <a:gd name="T31" fmla="*/ 24 h 106"/>
                <a:gd name="T32" fmla="*/ 24 w 82"/>
                <a:gd name="T33" fmla="*/ 20 h 106"/>
                <a:gd name="T34" fmla="*/ 36 w 82"/>
                <a:gd name="T35" fmla="*/ 16 h 106"/>
                <a:gd name="T36" fmla="*/ 50 w 82"/>
                <a:gd name="T37" fmla="*/ 20 h 106"/>
                <a:gd name="T38" fmla="*/ 42 w 82"/>
                <a:gd name="T39" fmla="*/ 0 h 106"/>
                <a:gd name="T40" fmla="*/ 28 w 82"/>
                <a:gd name="T41" fmla="*/ 4 h 106"/>
                <a:gd name="T42" fmla="*/ 16 w 82"/>
                <a:gd name="T43" fmla="*/ 8 h 106"/>
                <a:gd name="T44" fmla="*/ 0 w 82"/>
                <a:gd name="T45" fmla="*/ 28 h 106"/>
                <a:gd name="T46" fmla="*/ 0 w 82"/>
                <a:gd name="T47" fmla="*/ 32 h 106"/>
                <a:gd name="T48" fmla="*/ 4 w 82"/>
                <a:gd name="T49" fmla="*/ 50 h 106"/>
                <a:gd name="T50" fmla="*/ 10 w 82"/>
                <a:gd name="T51" fmla="*/ 58 h 106"/>
                <a:gd name="T52" fmla="*/ 16 w 82"/>
                <a:gd name="T53" fmla="*/ 64 h 106"/>
                <a:gd name="T54" fmla="*/ 36 w 82"/>
                <a:gd name="T55" fmla="*/ 64 h 106"/>
                <a:gd name="T56" fmla="*/ 50 w 82"/>
                <a:gd name="T57" fmla="*/ 60 h 106"/>
                <a:gd name="T58" fmla="*/ 56 w 82"/>
                <a:gd name="T59" fmla="*/ 60 h 106"/>
                <a:gd name="T60" fmla="*/ 60 w 82"/>
                <a:gd name="T61" fmla="*/ 60 h 106"/>
                <a:gd name="T62" fmla="*/ 64 w 82"/>
                <a:gd name="T63" fmla="*/ 66 h 106"/>
                <a:gd name="T64" fmla="*/ 66 w 82"/>
                <a:gd name="T65" fmla="*/ 72 h 106"/>
                <a:gd name="T66" fmla="*/ 66 w 82"/>
                <a:gd name="T67" fmla="*/ 76 h 106"/>
                <a:gd name="T68" fmla="*/ 58 w 82"/>
                <a:gd name="T69" fmla="*/ 86 h 106"/>
                <a:gd name="T70" fmla="*/ 50 w 82"/>
                <a:gd name="T71" fmla="*/ 88 h 106"/>
                <a:gd name="T72" fmla="*/ 42 w 82"/>
                <a:gd name="T73" fmla="*/ 90 h 106"/>
                <a:gd name="T74" fmla="*/ 26 w 82"/>
                <a:gd name="T75" fmla="*/ 88 h 106"/>
                <a:gd name="T76" fmla="*/ 34 w 82"/>
                <a:gd name="T77" fmla="*/ 106 h 106"/>
                <a:gd name="T78" fmla="*/ 50 w 82"/>
                <a:gd name="T79" fmla="*/ 104 h 106"/>
                <a:gd name="T80" fmla="*/ 64 w 82"/>
                <a:gd name="T81" fmla="*/ 9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" h="106">
                  <a:moveTo>
                    <a:pt x="64" y="98"/>
                  </a:moveTo>
                  <a:lnTo>
                    <a:pt x="64" y="98"/>
                  </a:lnTo>
                  <a:lnTo>
                    <a:pt x="70" y="94"/>
                  </a:lnTo>
                  <a:lnTo>
                    <a:pt x="74" y="90"/>
                  </a:lnTo>
                  <a:lnTo>
                    <a:pt x="78" y="84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2"/>
                  </a:lnTo>
                  <a:lnTo>
                    <a:pt x="82" y="66"/>
                  </a:lnTo>
                  <a:lnTo>
                    <a:pt x="82" y="60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26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0" y="42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4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8" y="24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30" y="18"/>
                  </a:lnTo>
                  <a:lnTo>
                    <a:pt x="36" y="16"/>
                  </a:lnTo>
                  <a:lnTo>
                    <a:pt x="44" y="16"/>
                  </a:lnTo>
                  <a:lnTo>
                    <a:pt x="50" y="20"/>
                  </a:lnTo>
                  <a:lnTo>
                    <a:pt x="52" y="18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8" y="4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10" y="58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26" y="6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6" y="60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62" y="62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6" y="72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2" y="82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0" y="88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34" y="90"/>
                  </a:lnTo>
                  <a:lnTo>
                    <a:pt x="26" y="88"/>
                  </a:lnTo>
                  <a:lnTo>
                    <a:pt x="24" y="88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50" y="104"/>
                  </a:lnTo>
                  <a:lnTo>
                    <a:pt x="64" y="98"/>
                  </a:lnTo>
                  <a:lnTo>
                    <a:pt x="64" y="98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14"/>
            <p:cNvSpPr>
              <a:spLocks noEditPoints="1"/>
            </p:cNvSpPr>
            <p:nvPr/>
          </p:nvSpPr>
          <p:spPr bwMode="auto">
            <a:xfrm>
              <a:off x="9070975" y="4857344"/>
              <a:ext cx="130175" cy="155575"/>
            </a:xfrm>
            <a:custGeom>
              <a:avLst/>
              <a:gdLst>
                <a:gd name="T0" fmla="*/ 40 w 82"/>
                <a:gd name="T1" fmla="*/ 50 h 98"/>
                <a:gd name="T2" fmla="*/ 54 w 82"/>
                <a:gd name="T3" fmla="*/ 44 h 98"/>
                <a:gd name="T4" fmla="*/ 60 w 82"/>
                <a:gd name="T5" fmla="*/ 48 h 98"/>
                <a:gd name="T6" fmla="*/ 66 w 82"/>
                <a:gd name="T7" fmla="*/ 54 h 98"/>
                <a:gd name="T8" fmla="*/ 68 w 82"/>
                <a:gd name="T9" fmla="*/ 64 h 98"/>
                <a:gd name="T10" fmla="*/ 66 w 82"/>
                <a:gd name="T11" fmla="*/ 70 h 98"/>
                <a:gd name="T12" fmla="*/ 60 w 82"/>
                <a:gd name="T13" fmla="*/ 74 h 98"/>
                <a:gd name="T14" fmla="*/ 52 w 82"/>
                <a:gd name="T15" fmla="*/ 78 h 98"/>
                <a:gd name="T16" fmla="*/ 34 w 82"/>
                <a:gd name="T17" fmla="*/ 52 h 98"/>
                <a:gd name="T18" fmla="*/ 22 w 82"/>
                <a:gd name="T19" fmla="*/ 16 h 98"/>
                <a:gd name="T20" fmla="*/ 32 w 82"/>
                <a:gd name="T21" fmla="*/ 12 h 98"/>
                <a:gd name="T22" fmla="*/ 38 w 82"/>
                <a:gd name="T23" fmla="*/ 14 h 98"/>
                <a:gd name="T24" fmla="*/ 42 w 82"/>
                <a:gd name="T25" fmla="*/ 20 h 98"/>
                <a:gd name="T26" fmla="*/ 44 w 82"/>
                <a:gd name="T27" fmla="*/ 28 h 98"/>
                <a:gd name="T28" fmla="*/ 44 w 82"/>
                <a:gd name="T29" fmla="*/ 30 h 98"/>
                <a:gd name="T30" fmla="*/ 42 w 82"/>
                <a:gd name="T31" fmla="*/ 34 h 98"/>
                <a:gd name="T32" fmla="*/ 28 w 82"/>
                <a:gd name="T33" fmla="*/ 42 h 98"/>
                <a:gd name="T34" fmla="*/ 22 w 82"/>
                <a:gd name="T35" fmla="*/ 16 h 98"/>
                <a:gd name="T36" fmla="*/ 64 w 82"/>
                <a:gd name="T37" fmla="*/ 86 h 98"/>
                <a:gd name="T38" fmla="*/ 78 w 82"/>
                <a:gd name="T39" fmla="*/ 76 h 98"/>
                <a:gd name="T40" fmla="*/ 80 w 82"/>
                <a:gd name="T41" fmla="*/ 70 h 98"/>
                <a:gd name="T42" fmla="*/ 78 w 82"/>
                <a:gd name="T43" fmla="*/ 48 h 98"/>
                <a:gd name="T44" fmla="*/ 74 w 82"/>
                <a:gd name="T45" fmla="*/ 40 h 98"/>
                <a:gd name="T46" fmla="*/ 62 w 82"/>
                <a:gd name="T47" fmla="*/ 34 h 98"/>
                <a:gd name="T48" fmla="*/ 54 w 82"/>
                <a:gd name="T49" fmla="*/ 32 h 98"/>
                <a:gd name="T50" fmla="*/ 56 w 82"/>
                <a:gd name="T51" fmla="*/ 28 h 98"/>
                <a:gd name="T52" fmla="*/ 56 w 82"/>
                <a:gd name="T53" fmla="*/ 16 h 98"/>
                <a:gd name="T54" fmla="*/ 54 w 82"/>
                <a:gd name="T55" fmla="*/ 10 h 98"/>
                <a:gd name="T56" fmla="*/ 42 w 82"/>
                <a:gd name="T57" fmla="*/ 0 h 98"/>
                <a:gd name="T58" fmla="*/ 34 w 82"/>
                <a:gd name="T59" fmla="*/ 0 h 98"/>
                <a:gd name="T60" fmla="*/ 0 w 82"/>
                <a:gd name="T61" fmla="*/ 14 h 98"/>
                <a:gd name="T62" fmla="*/ 64 w 82"/>
                <a:gd name="T63" fmla="*/ 8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98">
                  <a:moveTo>
                    <a:pt x="40" y="50"/>
                  </a:moveTo>
                  <a:lnTo>
                    <a:pt x="40" y="50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68" y="66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0" y="74"/>
                  </a:lnTo>
                  <a:lnTo>
                    <a:pt x="60" y="74"/>
                  </a:lnTo>
                  <a:lnTo>
                    <a:pt x="52" y="78"/>
                  </a:lnTo>
                  <a:lnTo>
                    <a:pt x="46" y="80"/>
                  </a:lnTo>
                  <a:lnTo>
                    <a:pt x="34" y="52"/>
                  </a:lnTo>
                  <a:lnTo>
                    <a:pt x="40" y="50"/>
                  </a:lnTo>
                  <a:close/>
                  <a:moveTo>
                    <a:pt x="22" y="16"/>
                  </a:moveTo>
                  <a:lnTo>
                    <a:pt x="22" y="16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30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34" y="38"/>
                  </a:lnTo>
                  <a:lnTo>
                    <a:pt x="28" y="42"/>
                  </a:lnTo>
                  <a:lnTo>
                    <a:pt x="18" y="20"/>
                  </a:lnTo>
                  <a:lnTo>
                    <a:pt x="22" y="16"/>
                  </a:lnTo>
                  <a:close/>
                  <a:moveTo>
                    <a:pt x="64" y="86"/>
                  </a:moveTo>
                  <a:lnTo>
                    <a:pt x="64" y="86"/>
                  </a:lnTo>
                  <a:lnTo>
                    <a:pt x="76" y="80"/>
                  </a:lnTo>
                  <a:lnTo>
                    <a:pt x="78" y="76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2" y="60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0"/>
                  </a:lnTo>
                  <a:lnTo>
                    <a:pt x="68" y="36"/>
                  </a:lnTo>
                  <a:lnTo>
                    <a:pt x="62" y="34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8" y="22"/>
                  </a:lnTo>
                  <a:lnTo>
                    <a:pt x="56" y="16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48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0" y="4"/>
                  </a:lnTo>
                  <a:lnTo>
                    <a:pt x="0" y="14"/>
                  </a:lnTo>
                  <a:lnTo>
                    <a:pt x="40" y="98"/>
                  </a:lnTo>
                  <a:lnTo>
                    <a:pt x="64" y="86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9194800" y="4806544"/>
              <a:ext cx="136525" cy="168275"/>
            </a:xfrm>
            <a:custGeom>
              <a:avLst/>
              <a:gdLst>
                <a:gd name="T0" fmla="*/ 24 w 86"/>
                <a:gd name="T1" fmla="*/ 60 h 106"/>
                <a:gd name="T2" fmla="*/ 16 w 86"/>
                <a:gd name="T3" fmla="*/ 22 h 106"/>
                <a:gd name="T4" fmla="*/ 42 w 86"/>
                <a:gd name="T5" fmla="*/ 52 h 106"/>
                <a:gd name="T6" fmla="*/ 24 w 86"/>
                <a:gd name="T7" fmla="*/ 60 h 106"/>
                <a:gd name="T8" fmla="*/ 16 w 86"/>
                <a:gd name="T9" fmla="*/ 0 h 106"/>
                <a:gd name="T10" fmla="*/ 0 w 86"/>
                <a:gd name="T11" fmla="*/ 8 h 106"/>
                <a:gd name="T12" fmla="*/ 18 w 86"/>
                <a:gd name="T13" fmla="*/ 106 h 106"/>
                <a:gd name="T14" fmla="*/ 32 w 86"/>
                <a:gd name="T15" fmla="*/ 98 h 106"/>
                <a:gd name="T16" fmla="*/ 26 w 86"/>
                <a:gd name="T17" fmla="*/ 72 h 106"/>
                <a:gd name="T18" fmla="*/ 52 w 86"/>
                <a:gd name="T19" fmla="*/ 62 h 106"/>
                <a:gd name="T20" fmla="*/ 70 w 86"/>
                <a:gd name="T21" fmla="*/ 82 h 106"/>
                <a:gd name="T22" fmla="*/ 86 w 86"/>
                <a:gd name="T23" fmla="*/ 76 h 106"/>
                <a:gd name="T24" fmla="*/ 16 w 86"/>
                <a:gd name="T2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106">
                  <a:moveTo>
                    <a:pt x="24" y="60"/>
                  </a:moveTo>
                  <a:lnTo>
                    <a:pt x="16" y="22"/>
                  </a:lnTo>
                  <a:lnTo>
                    <a:pt x="42" y="52"/>
                  </a:lnTo>
                  <a:lnTo>
                    <a:pt x="24" y="60"/>
                  </a:lnTo>
                  <a:close/>
                  <a:moveTo>
                    <a:pt x="16" y="0"/>
                  </a:moveTo>
                  <a:lnTo>
                    <a:pt x="0" y="8"/>
                  </a:lnTo>
                  <a:lnTo>
                    <a:pt x="18" y="106"/>
                  </a:lnTo>
                  <a:lnTo>
                    <a:pt x="32" y="98"/>
                  </a:lnTo>
                  <a:lnTo>
                    <a:pt x="26" y="72"/>
                  </a:lnTo>
                  <a:lnTo>
                    <a:pt x="52" y="62"/>
                  </a:lnTo>
                  <a:lnTo>
                    <a:pt x="70" y="82"/>
                  </a:lnTo>
                  <a:lnTo>
                    <a:pt x="86" y="7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9274175" y="4768444"/>
              <a:ext cx="149225" cy="149225"/>
            </a:xfrm>
            <a:custGeom>
              <a:avLst/>
              <a:gdLst>
                <a:gd name="T0" fmla="*/ 88 w 94"/>
                <a:gd name="T1" fmla="*/ 62 h 94"/>
                <a:gd name="T2" fmla="*/ 54 w 94"/>
                <a:gd name="T3" fmla="*/ 76 h 94"/>
                <a:gd name="T4" fmla="*/ 14 w 94"/>
                <a:gd name="T5" fmla="*/ 0 h 94"/>
                <a:gd name="T6" fmla="*/ 0 w 94"/>
                <a:gd name="T7" fmla="*/ 6 h 94"/>
                <a:gd name="T8" fmla="*/ 46 w 94"/>
                <a:gd name="T9" fmla="*/ 94 h 94"/>
                <a:gd name="T10" fmla="*/ 94 w 94"/>
                <a:gd name="T11" fmla="*/ 74 h 94"/>
                <a:gd name="T12" fmla="*/ 88 w 94"/>
                <a:gd name="T13" fmla="*/ 6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88" y="62"/>
                  </a:moveTo>
                  <a:lnTo>
                    <a:pt x="54" y="76"/>
                  </a:lnTo>
                  <a:lnTo>
                    <a:pt x="14" y="0"/>
                  </a:lnTo>
                  <a:lnTo>
                    <a:pt x="0" y="6"/>
                  </a:lnTo>
                  <a:lnTo>
                    <a:pt x="46" y="94"/>
                  </a:lnTo>
                  <a:lnTo>
                    <a:pt x="94" y="74"/>
                  </a:lnTo>
                  <a:lnTo>
                    <a:pt x="88" y="62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9372600" y="4717644"/>
              <a:ext cx="158750" cy="155575"/>
            </a:xfrm>
            <a:custGeom>
              <a:avLst/>
              <a:gdLst>
                <a:gd name="T0" fmla="*/ 92 w 100"/>
                <a:gd name="T1" fmla="*/ 64 h 98"/>
                <a:gd name="T2" fmla="*/ 56 w 100"/>
                <a:gd name="T3" fmla="*/ 80 h 98"/>
                <a:gd name="T4" fmla="*/ 14 w 100"/>
                <a:gd name="T5" fmla="*/ 0 h 98"/>
                <a:gd name="T6" fmla="*/ 0 w 100"/>
                <a:gd name="T7" fmla="*/ 8 h 98"/>
                <a:gd name="T8" fmla="*/ 48 w 100"/>
                <a:gd name="T9" fmla="*/ 98 h 98"/>
                <a:gd name="T10" fmla="*/ 100 w 100"/>
                <a:gd name="T11" fmla="*/ 76 h 98"/>
                <a:gd name="T12" fmla="*/ 92 w 100"/>
                <a:gd name="T13" fmla="*/ 6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98">
                  <a:moveTo>
                    <a:pt x="92" y="64"/>
                  </a:moveTo>
                  <a:lnTo>
                    <a:pt x="56" y="80"/>
                  </a:lnTo>
                  <a:lnTo>
                    <a:pt x="14" y="0"/>
                  </a:lnTo>
                  <a:lnTo>
                    <a:pt x="0" y="8"/>
                  </a:lnTo>
                  <a:lnTo>
                    <a:pt x="48" y="98"/>
                  </a:lnTo>
                  <a:lnTo>
                    <a:pt x="100" y="76"/>
                  </a:lnTo>
                  <a:lnTo>
                    <a:pt x="92" y="64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2221447" y="821465"/>
            <a:ext cx="1705515" cy="1591461"/>
            <a:chOff x="2221447" y="821465"/>
            <a:chExt cx="1705515" cy="1591461"/>
          </a:xfrm>
        </p:grpSpPr>
        <p:grpSp>
          <p:nvGrpSpPr>
            <p:cNvPr id="153" name="グループ化 152"/>
            <p:cNvGrpSpPr/>
            <p:nvPr/>
          </p:nvGrpSpPr>
          <p:grpSpPr>
            <a:xfrm>
              <a:off x="2221447" y="821465"/>
              <a:ext cx="1705515" cy="1591461"/>
              <a:chOff x="2221447" y="821465"/>
              <a:chExt cx="1705515" cy="1591461"/>
            </a:xfrm>
          </p:grpSpPr>
          <p:sp>
            <p:nvSpPr>
              <p:cNvPr id="19" name="円/楕円 18"/>
              <p:cNvSpPr/>
              <p:nvPr/>
            </p:nvSpPr>
            <p:spPr bwMode="auto">
              <a:xfrm>
                <a:off x="2297705" y="847229"/>
                <a:ext cx="1565697" cy="1565697"/>
              </a:xfrm>
              <a:prstGeom prst="ellipse">
                <a:avLst/>
              </a:prstGeom>
              <a:pattFill prst="lgConfetti">
                <a:fgClr>
                  <a:srgbClr val="CC6600"/>
                </a:fgClr>
                <a:bgClr>
                  <a:srgbClr val="FF6600"/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" name="円/楕円 26"/>
              <p:cNvSpPr/>
              <p:nvPr/>
            </p:nvSpPr>
            <p:spPr bwMode="auto">
              <a:xfrm rot="18900000">
                <a:off x="2221447" y="1489083"/>
                <a:ext cx="1565698" cy="129474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noFill/>
              <a:ln w="19050">
                <a:solidFill>
                  <a:srgbClr val="80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円/楕円 26"/>
              <p:cNvSpPr/>
              <p:nvPr/>
            </p:nvSpPr>
            <p:spPr bwMode="auto">
              <a:xfrm rot="12600000">
                <a:off x="2315610" y="1420555"/>
                <a:ext cx="1505278" cy="474958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noFill/>
              <a:ln w="19050">
                <a:solidFill>
                  <a:srgbClr val="80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" name="円/楕円 26"/>
              <p:cNvSpPr/>
              <p:nvPr/>
            </p:nvSpPr>
            <p:spPr bwMode="auto">
              <a:xfrm rot="7620880">
                <a:off x="2167008" y="1237248"/>
                <a:ext cx="1005237" cy="173672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noFill/>
              <a:ln w="19050">
                <a:solidFill>
                  <a:srgbClr val="80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" name="円/楕円 26"/>
              <p:cNvSpPr/>
              <p:nvPr/>
            </p:nvSpPr>
            <p:spPr bwMode="auto">
              <a:xfrm rot="18900000">
                <a:off x="2660045" y="1655222"/>
                <a:ext cx="1266917" cy="352348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noFill/>
              <a:ln w="19050">
                <a:solidFill>
                  <a:srgbClr val="800000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55" name="円/楕円 254"/>
            <p:cNvSpPr/>
            <p:nvPr/>
          </p:nvSpPr>
          <p:spPr bwMode="auto">
            <a:xfrm>
              <a:off x="2352466" y="1035812"/>
              <a:ext cx="1364246" cy="136424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16219" y="847324"/>
            <a:ext cx="1566812" cy="1565602"/>
            <a:chOff x="416219" y="847324"/>
            <a:chExt cx="1566812" cy="1565602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16219" y="847324"/>
              <a:ext cx="1566812" cy="1565602"/>
              <a:chOff x="3080795" y="1916844"/>
              <a:chExt cx="4454451" cy="4451008"/>
            </a:xfrm>
          </p:grpSpPr>
          <p:sp>
            <p:nvSpPr>
              <p:cNvPr id="3" name="五角形 2"/>
              <p:cNvSpPr/>
              <p:nvPr/>
            </p:nvSpPr>
            <p:spPr>
              <a:xfrm>
                <a:off x="4505040" y="3214786"/>
                <a:ext cx="1587783" cy="1517042"/>
              </a:xfrm>
              <a:prstGeom prst="pentag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六角形 4"/>
              <p:cNvSpPr/>
              <p:nvPr/>
            </p:nvSpPr>
            <p:spPr>
              <a:xfrm>
                <a:off x="4423218" y="4731826"/>
                <a:ext cx="1754157" cy="1297952"/>
              </a:xfrm>
              <a:custGeom>
                <a:avLst/>
                <a:gdLst>
                  <a:gd name="connsiteX0" fmla="*/ 0 w 1756537"/>
                  <a:gd name="connsiteY0" fmla="*/ 648976 h 1297952"/>
                  <a:gd name="connsiteX1" fmla="*/ 382442 w 1756537"/>
                  <a:gd name="connsiteY1" fmla="*/ 0 h 1297952"/>
                  <a:gd name="connsiteX2" fmla="*/ 1374095 w 1756537"/>
                  <a:gd name="connsiteY2" fmla="*/ 0 h 1297952"/>
                  <a:gd name="connsiteX3" fmla="*/ 1756537 w 1756537"/>
                  <a:gd name="connsiteY3" fmla="*/ 648976 h 1297952"/>
                  <a:gd name="connsiteX4" fmla="*/ 1374095 w 1756537"/>
                  <a:gd name="connsiteY4" fmla="*/ 1297952 h 1297952"/>
                  <a:gd name="connsiteX5" fmla="*/ 382442 w 1756537"/>
                  <a:gd name="connsiteY5" fmla="*/ 1297952 h 1297952"/>
                  <a:gd name="connsiteX6" fmla="*/ 0 w 1756537"/>
                  <a:gd name="connsiteY6" fmla="*/ 648976 h 1297952"/>
                  <a:gd name="connsiteX0" fmla="*/ 0 w 1754156"/>
                  <a:gd name="connsiteY0" fmla="*/ 648976 h 1297952"/>
                  <a:gd name="connsiteX1" fmla="*/ 382442 w 1754156"/>
                  <a:gd name="connsiteY1" fmla="*/ 0 h 1297952"/>
                  <a:gd name="connsiteX2" fmla="*/ 1374095 w 1754156"/>
                  <a:gd name="connsiteY2" fmla="*/ 0 h 1297952"/>
                  <a:gd name="connsiteX3" fmla="*/ 1754156 w 1754156"/>
                  <a:gd name="connsiteY3" fmla="*/ 644214 h 1297952"/>
                  <a:gd name="connsiteX4" fmla="*/ 1374095 w 1754156"/>
                  <a:gd name="connsiteY4" fmla="*/ 1297952 h 1297952"/>
                  <a:gd name="connsiteX5" fmla="*/ 382442 w 1754156"/>
                  <a:gd name="connsiteY5" fmla="*/ 1297952 h 1297952"/>
                  <a:gd name="connsiteX6" fmla="*/ 0 w 1754156"/>
                  <a:gd name="connsiteY6" fmla="*/ 648976 h 129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4156" h="1297952">
                    <a:moveTo>
                      <a:pt x="0" y="648976"/>
                    </a:moveTo>
                    <a:lnTo>
                      <a:pt x="382442" y="0"/>
                    </a:lnTo>
                    <a:lnTo>
                      <a:pt x="1374095" y="0"/>
                    </a:lnTo>
                    <a:lnTo>
                      <a:pt x="1754156" y="644214"/>
                    </a:lnTo>
                    <a:lnTo>
                      <a:pt x="1374095" y="1297952"/>
                    </a:lnTo>
                    <a:lnTo>
                      <a:pt x="382442" y="1297952"/>
                    </a:lnTo>
                    <a:lnTo>
                      <a:pt x="0" y="64897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六角形 8"/>
              <p:cNvSpPr/>
              <p:nvPr/>
            </p:nvSpPr>
            <p:spPr>
              <a:xfrm rot="4314632">
                <a:off x="3143118" y="3883390"/>
                <a:ext cx="186775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9723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9723" y="264041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六角形 8"/>
              <p:cNvSpPr/>
              <p:nvPr/>
            </p:nvSpPr>
            <p:spPr>
              <a:xfrm rot="17285368" flipH="1">
                <a:off x="5597083" y="3880164"/>
                <a:ext cx="186096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  <a:gd name="connsiteX0" fmla="*/ 0 w 806306"/>
                  <a:gd name="connsiteY0" fmla="*/ 292215 h 587990"/>
                  <a:gd name="connsiteX1" fmla="*/ 182669 w 806306"/>
                  <a:gd name="connsiteY1" fmla="*/ 0 h 587990"/>
                  <a:gd name="connsiteX2" fmla="*/ 635265 w 806306"/>
                  <a:gd name="connsiteY2" fmla="*/ 0 h 587990"/>
                  <a:gd name="connsiteX3" fmla="*/ 806306 w 806306"/>
                  <a:gd name="connsiteY3" fmla="*/ 272489 h 587990"/>
                  <a:gd name="connsiteX4" fmla="*/ 635265 w 806306"/>
                  <a:gd name="connsiteY4" fmla="*/ 584430 h 587990"/>
                  <a:gd name="connsiteX5" fmla="*/ 216576 w 806306"/>
                  <a:gd name="connsiteY5" fmla="*/ 587990 h 587990"/>
                  <a:gd name="connsiteX6" fmla="*/ 0 w 806306"/>
                  <a:gd name="connsiteY6" fmla="*/ 292215 h 587990"/>
                  <a:gd name="connsiteX0" fmla="*/ 0 w 866561"/>
                  <a:gd name="connsiteY0" fmla="*/ 292215 h 587990"/>
                  <a:gd name="connsiteX1" fmla="*/ 182669 w 866561"/>
                  <a:gd name="connsiteY1" fmla="*/ 0 h 587990"/>
                  <a:gd name="connsiteX2" fmla="*/ 635265 w 866561"/>
                  <a:gd name="connsiteY2" fmla="*/ 0 h 587990"/>
                  <a:gd name="connsiteX3" fmla="*/ 866561 w 866561"/>
                  <a:gd name="connsiteY3" fmla="*/ 263008 h 587990"/>
                  <a:gd name="connsiteX4" fmla="*/ 635265 w 866561"/>
                  <a:gd name="connsiteY4" fmla="*/ 584430 h 587990"/>
                  <a:gd name="connsiteX5" fmla="*/ 216576 w 866561"/>
                  <a:gd name="connsiteY5" fmla="*/ 587990 h 587990"/>
                  <a:gd name="connsiteX6" fmla="*/ 0 w 866561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6561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6561" y="263008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六角形 11"/>
              <p:cNvSpPr/>
              <p:nvPr/>
            </p:nvSpPr>
            <p:spPr>
              <a:xfrm rot="19431473">
                <a:off x="3559624" y="2350510"/>
                <a:ext cx="1894214" cy="1295537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41606 h 603268"/>
                  <a:gd name="connsiteX1" fmla="*/ 207297 w 882043"/>
                  <a:gd name="connsiteY1" fmla="*/ 51898 h 603268"/>
                  <a:gd name="connsiteX2" fmla="*/ 680629 w 882043"/>
                  <a:gd name="connsiteY2" fmla="*/ 0 h 603268"/>
                  <a:gd name="connsiteX3" fmla="*/ 882043 w 882043"/>
                  <a:gd name="connsiteY3" fmla="*/ 326503 h 603268"/>
                  <a:gd name="connsiteX4" fmla="*/ 681249 w 882043"/>
                  <a:gd name="connsiteY4" fmla="*/ 603268 h 603268"/>
                  <a:gd name="connsiteX5" fmla="*/ 219483 w 882043"/>
                  <a:gd name="connsiteY5" fmla="*/ 603268 h 603268"/>
                  <a:gd name="connsiteX6" fmla="*/ 0 w 882043"/>
                  <a:gd name="connsiteY6" fmla="*/ 341606 h 603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043" h="603268">
                    <a:moveTo>
                      <a:pt x="0" y="341606"/>
                    </a:moveTo>
                    <a:lnTo>
                      <a:pt x="207297" y="51898"/>
                    </a:lnTo>
                    <a:lnTo>
                      <a:pt x="680629" y="0"/>
                    </a:lnTo>
                    <a:lnTo>
                      <a:pt x="882043" y="326503"/>
                    </a:lnTo>
                    <a:lnTo>
                      <a:pt x="681249" y="603268"/>
                    </a:lnTo>
                    <a:lnTo>
                      <a:pt x="219483" y="603268"/>
                    </a:lnTo>
                    <a:lnTo>
                      <a:pt x="0" y="34160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五角形 13"/>
              <p:cNvSpPr/>
              <p:nvPr/>
            </p:nvSpPr>
            <p:spPr>
              <a:xfrm flipV="1">
                <a:off x="4527015" y="1916844"/>
                <a:ext cx="1550978" cy="566433"/>
              </a:xfrm>
              <a:custGeom>
                <a:avLst/>
                <a:gdLst>
                  <a:gd name="connsiteX0" fmla="*/ 1 w 739353"/>
                  <a:gd name="connsiteY0" fmla="*/ 100660 h 263531"/>
                  <a:gd name="connsiteX1" fmla="*/ 369677 w 739353"/>
                  <a:gd name="connsiteY1" fmla="*/ 0 h 263531"/>
                  <a:gd name="connsiteX2" fmla="*/ 739352 w 739353"/>
                  <a:gd name="connsiteY2" fmla="*/ 100660 h 263531"/>
                  <a:gd name="connsiteX3" fmla="*/ 598149 w 739353"/>
                  <a:gd name="connsiteY3" fmla="*/ 263530 h 263531"/>
                  <a:gd name="connsiteX4" fmla="*/ 141204 w 739353"/>
                  <a:gd name="connsiteY4" fmla="*/ 263530 h 263531"/>
                  <a:gd name="connsiteX5" fmla="*/ 1 w 739353"/>
                  <a:gd name="connsiteY5" fmla="*/ 100660 h 263531"/>
                  <a:gd name="connsiteX0" fmla="*/ 0 w 729826"/>
                  <a:gd name="connsiteY0" fmla="*/ 145904 h 263530"/>
                  <a:gd name="connsiteX1" fmla="*/ 360151 w 729826"/>
                  <a:gd name="connsiteY1" fmla="*/ 0 h 263530"/>
                  <a:gd name="connsiteX2" fmla="*/ 729826 w 729826"/>
                  <a:gd name="connsiteY2" fmla="*/ 100660 h 263530"/>
                  <a:gd name="connsiteX3" fmla="*/ 588623 w 729826"/>
                  <a:gd name="connsiteY3" fmla="*/ 263530 h 263530"/>
                  <a:gd name="connsiteX4" fmla="*/ 131678 w 729826"/>
                  <a:gd name="connsiteY4" fmla="*/ 263530 h 263530"/>
                  <a:gd name="connsiteX5" fmla="*/ 0 w 729826"/>
                  <a:gd name="connsiteY5" fmla="*/ 145904 h 263530"/>
                  <a:gd name="connsiteX0" fmla="*/ 46915 w 598148"/>
                  <a:gd name="connsiteY0" fmla="*/ 150667 h 263530"/>
                  <a:gd name="connsiteX1" fmla="*/ 228473 w 598148"/>
                  <a:gd name="connsiteY1" fmla="*/ 0 h 263530"/>
                  <a:gd name="connsiteX2" fmla="*/ 598148 w 598148"/>
                  <a:gd name="connsiteY2" fmla="*/ 100660 h 263530"/>
                  <a:gd name="connsiteX3" fmla="*/ 456945 w 598148"/>
                  <a:gd name="connsiteY3" fmla="*/ 263530 h 263530"/>
                  <a:gd name="connsiteX4" fmla="*/ 0 w 598148"/>
                  <a:gd name="connsiteY4" fmla="*/ 263530 h 263530"/>
                  <a:gd name="connsiteX5" fmla="*/ 46915 w 598148"/>
                  <a:gd name="connsiteY5" fmla="*/ 150667 h 263530"/>
                  <a:gd name="connsiteX0" fmla="*/ 0 w 722683"/>
                  <a:gd name="connsiteY0" fmla="*/ 143523 h 263530"/>
                  <a:gd name="connsiteX1" fmla="*/ 353008 w 722683"/>
                  <a:gd name="connsiteY1" fmla="*/ 0 h 263530"/>
                  <a:gd name="connsiteX2" fmla="*/ 722683 w 722683"/>
                  <a:gd name="connsiteY2" fmla="*/ 100660 h 263530"/>
                  <a:gd name="connsiteX3" fmla="*/ 581480 w 722683"/>
                  <a:gd name="connsiteY3" fmla="*/ 263530 h 263530"/>
                  <a:gd name="connsiteX4" fmla="*/ 124535 w 722683"/>
                  <a:gd name="connsiteY4" fmla="*/ 263530 h 263530"/>
                  <a:gd name="connsiteX5" fmla="*/ 0 w 722683"/>
                  <a:gd name="connsiteY5" fmla="*/ 143523 h 263530"/>
                  <a:gd name="connsiteX0" fmla="*/ 0 w 708396"/>
                  <a:gd name="connsiteY0" fmla="*/ 143523 h 263530"/>
                  <a:gd name="connsiteX1" fmla="*/ 353008 w 708396"/>
                  <a:gd name="connsiteY1" fmla="*/ 0 h 263530"/>
                  <a:gd name="connsiteX2" fmla="*/ 708396 w 708396"/>
                  <a:gd name="connsiteY2" fmla="*/ 145904 h 263530"/>
                  <a:gd name="connsiteX3" fmla="*/ 581480 w 708396"/>
                  <a:gd name="connsiteY3" fmla="*/ 263530 h 263530"/>
                  <a:gd name="connsiteX4" fmla="*/ 124535 w 708396"/>
                  <a:gd name="connsiteY4" fmla="*/ 263530 h 263530"/>
                  <a:gd name="connsiteX5" fmla="*/ 0 w 708396"/>
                  <a:gd name="connsiteY5" fmla="*/ 143523 h 263530"/>
                  <a:gd name="connsiteX0" fmla="*/ 0 w 706015"/>
                  <a:gd name="connsiteY0" fmla="*/ 143523 h 263530"/>
                  <a:gd name="connsiteX1" fmla="*/ 353008 w 706015"/>
                  <a:gd name="connsiteY1" fmla="*/ 0 h 263530"/>
                  <a:gd name="connsiteX2" fmla="*/ 706015 w 706015"/>
                  <a:gd name="connsiteY2" fmla="*/ 145904 h 263530"/>
                  <a:gd name="connsiteX3" fmla="*/ 581480 w 706015"/>
                  <a:gd name="connsiteY3" fmla="*/ 263530 h 263530"/>
                  <a:gd name="connsiteX4" fmla="*/ 124535 w 706015"/>
                  <a:gd name="connsiteY4" fmla="*/ 263530 h 263530"/>
                  <a:gd name="connsiteX5" fmla="*/ 0 w 706015"/>
                  <a:gd name="connsiteY5" fmla="*/ 143523 h 263530"/>
                  <a:gd name="connsiteX0" fmla="*/ 0 w 734590"/>
                  <a:gd name="connsiteY0" fmla="*/ 143523 h 263530"/>
                  <a:gd name="connsiteX1" fmla="*/ 353008 w 734590"/>
                  <a:gd name="connsiteY1" fmla="*/ 0 h 263530"/>
                  <a:gd name="connsiteX2" fmla="*/ 734590 w 734590"/>
                  <a:gd name="connsiteY2" fmla="*/ 229247 h 263530"/>
                  <a:gd name="connsiteX3" fmla="*/ 581480 w 734590"/>
                  <a:gd name="connsiteY3" fmla="*/ 263530 h 263530"/>
                  <a:gd name="connsiteX4" fmla="*/ 124535 w 734590"/>
                  <a:gd name="connsiteY4" fmla="*/ 263530 h 263530"/>
                  <a:gd name="connsiteX5" fmla="*/ 0 w 734590"/>
                  <a:gd name="connsiteY5" fmla="*/ 143523 h 263530"/>
                  <a:gd name="connsiteX0" fmla="*/ 0 w 715540"/>
                  <a:gd name="connsiteY0" fmla="*/ 143523 h 263530"/>
                  <a:gd name="connsiteX1" fmla="*/ 353008 w 715540"/>
                  <a:gd name="connsiteY1" fmla="*/ 0 h 263530"/>
                  <a:gd name="connsiteX2" fmla="*/ 715540 w 715540"/>
                  <a:gd name="connsiteY2" fmla="*/ 145903 h 263530"/>
                  <a:gd name="connsiteX3" fmla="*/ 581480 w 715540"/>
                  <a:gd name="connsiteY3" fmla="*/ 263530 h 263530"/>
                  <a:gd name="connsiteX4" fmla="*/ 124535 w 715540"/>
                  <a:gd name="connsiteY4" fmla="*/ 263530 h 263530"/>
                  <a:gd name="connsiteX5" fmla="*/ 0 w 715540"/>
                  <a:gd name="connsiteY5" fmla="*/ 143523 h 263530"/>
                  <a:gd name="connsiteX0" fmla="*/ 0 w 717921"/>
                  <a:gd name="connsiteY0" fmla="*/ 143523 h 263530"/>
                  <a:gd name="connsiteX1" fmla="*/ 355389 w 717921"/>
                  <a:gd name="connsiteY1" fmla="*/ 0 h 263530"/>
                  <a:gd name="connsiteX2" fmla="*/ 717921 w 717921"/>
                  <a:gd name="connsiteY2" fmla="*/ 145903 h 263530"/>
                  <a:gd name="connsiteX3" fmla="*/ 583861 w 717921"/>
                  <a:gd name="connsiteY3" fmla="*/ 263530 h 263530"/>
                  <a:gd name="connsiteX4" fmla="*/ 126916 w 717921"/>
                  <a:gd name="connsiteY4" fmla="*/ 263530 h 263530"/>
                  <a:gd name="connsiteX5" fmla="*/ 0 w 717921"/>
                  <a:gd name="connsiteY5" fmla="*/ 143523 h 263530"/>
                  <a:gd name="connsiteX0" fmla="*/ 0 w 715539"/>
                  <a:gd name="connsiteY0" fmla="*/ 143523 h 263530"/>
                  <a:gd name="connsiteX1" fmla="*/ 355389 w 715539"/>
                  <a:gd name="connsiteY1" fmla="*/ 0 h 263530"/>
                  <a:gd name="connsiteX2" fmla="*/ 715539 w 715539"/>
                  <a:gd name="connsiteY2" fmla="*/ 143521 h 263530"/>
                  <a:gd name="connsiteX3" fmla="*/ 583861 w 715539"/>
                  <a:gd name="connsiteY3" fmla="*/ 263530 h 263530"/>
                  <a:gd name="connsiteX4" fmla="*/ 126916 w 715539"/>
                  <a:gd name="connsiteY4" fmla="*/ 263530 h 263530"/>
                  <a:gd name="connsiteX5" fmla="*/ 0 w 715539"/>
                  <a:gd name="connsiteY5" fmla="*/ 143523 h 263530"/>
                  <a:gd name="connsiteX0" fmla="*/ 4053 w 719592"/>
                  <a:gd name="connsiteY0" fmla="*/ 143523 h 263530"/>
                  <a:gd name="connsiteX1" fmla="*/ 359442 w 719592"/>
                  <a:gd name="connsiteY1" fmla="*/ 0 h 263530"/>
                  <a:gd name="connsiteX2" fmla="*/ 719592 w 719592"/>
                  <a:gd name="connsiteY2" fmla="*/ 143521 h 263530"/>
                  <a:gd name="connsiteX3" fmla="*/ 587914 w 719592"/>
                  <a:gd name="connsiteY3" fmla="*/ 263530 h 263530"/>
                  <a:gd name="connsiteX4" fmla="*/ 0 w 719592"/>
                  <a:gd name="connsiteY4" fmla="*/ 196855 h 263530"/>
                  <a:gd name="connsiteX5" fmla="*/ 4053 w 719592"/>
                  <a:gd name="connsiteY5" fmla="*/ 143523 h 263530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87330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4474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2092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35551"/>
                  <a:gd name="connsiteY0" fmla="*/ 143523 h 196855"/>
                  <a:gd name="connsiteX1" fmla="*/ 359442 w 735551"/>
                  <a:gd name="connsiteY1" fmla="*/ 0 h 196855"/>
                  <a:gd name="connsiteX2" fmla="*/ 719592 w 735551"/>
                  <a:gd name="connsiteY2" fmla="*/ 143521 h 196855"/>
                  <a:gd name="connsiteX3" fmla="*/ 735551 w 735551"/>
                  <a:gd name="connsiteY3" fmla="*/ 192092 h 196855"/>
                  <a:gd name="connsiteX4" fmla="*/ 0 w 735551"/>
                  <a:gd name="connsiteY4" fmla="*/ 196855 h 196855"/>
                  <a:gd name="connsiteX5" fmla="*/ 4053 w 735551"/>
                  <a:gd name="connsiteY5" fmla="*/ 143523 h 196855"/>
                  <a:gd name="connsiteX0" fmla="*/ 4053 w 735551"/>
                  <a:gd name="connsiteY0" fmla="*/ 143523 h 267580"/>
                  <a:gd name="connsiteX1" fmla="*/ 359442 w 735551"/>
                  <a:gd name="connsiteY1" fmla="*/ 0 h 267580"/>
                  <a:gd name="connsiteX2" fmla="*/ 719592 w 735551"/>
                  <a:gd name="connsiteY2" fmla="*/ 143521 h 267580"/>
                  <a:gd name="connsiteX3" fmla="*/ 735551 w 735551"/>
                  <a:gd name="connsiteY3" fmla="*/ 192092 h 267580"/>
                  <a:gd name="connsiteX4" fmla="*/ 360026 w 735551"/>
                  <a:gd name="connsiteY4" fmla="*/ 267580 h 267580"/>
                  <a:gd name="connsiteX5" fmla="*/ 0 w 735551"/>
                  <a:gd name="connsiteY5" fmla="*/ 196855 h 267580"/>
                  <a:gd name="connsiteX6" fmla="*/ 4053 w 735551"/>
                  <a:gd name="connsiteY6" fmla="*/ 143523 h 267580"/>
                  <a:gd name="connsiteX0" fmla="*/ 4053 w 735551"/>
                  <a:gd name="connsiteY0" fmla="*/ 143523 h 265198"/>
                  <a:gd name="connsiteX1" fmla="*/ 359442 w 735551"/>
                  <a:gd name="connsiteY1" fmla="*/ 0 h 265198"/>
                  <a:gd name="connsiteX2" fmla="*/ 719592 w 735551"/>
                  <a:gd name="connsiteY2" fmla="*/ 143521 h 265198"/>
                  <a:gd name="connsiteX3" fmla="*/ 735551 w 735551"/>
                  <a:gd name="connsiteY3" fmla="*/ 192092 h 265198"/>
                  <a:gd name="connsiteX4" fmla="*/ 367170 w 735551"/>
                  <a:gd name="connsiteY4" fmla="*/ 265198 h 265198"/>
                  <a:gd name="connsiteX5" fmla="*/ 0 w 735551"/>
                  <a:gd name="connsiteY5" fmla="*/ 196855 h 265198"/>
                  <a:gd name="connsiteX6" fmla="*/ 4053 w 735551"/>
                  <a:gd name="connsiteY6" fmla="*/ 143523 h 265198"/>
                  <a:gd name="connsiteX0" fmla="*/ 4053 w 735551"/>
                  <a:gd name="connsiteY0" fmla="*/ 143523 h 265264"/>
                  <a:gd name="connsiteX1" fmla="*/ 359442 w 735551"/>
                  <a:gd name="connsiteY1" fmla="*/ 0 h 265264"/>
                  <a:gd name="connsiteX2" fmla="*/ 719592 w 735551"/>
                  <a:gd name="connsiteY2" fmla="*/ 143521 h 265264"/>
                  <a:gd name="connsiteX3" fmla="*/ 735551 w 735551"/>
                  <a:gd name="connsiteY3" fmla="*/ 192092 h 265264"/>
                  <a:gd name="connsiteX4" fmla="*/ 367170 w 735551"/>
                  <a:gd name="connsiteY4" fmla="*/ 265198 h 265264"/>
                  <a:gd name="connsiteX5" fmla="*/ 0 w 735551"/>
                  <a:gd name="connsiteY5" fmla="*/ 196855 h 265264"/>
                  <a:gd name="connsiteX6" fmla="*/ 4053 w 735551"/>
                  <a:gd name="connsiteY6" fmla="*/ 143523 h 265264"/>
                  <a:gd name="connsiteX0" fmla="*/ 4053 w 735551"/>
                  <a:gd name="connsiteY0" fmla="*/ 143523 h 260505"/>
                  <a:gd name="connsiteX1" fmla="*/ 359442 w 735551"/>
                  <a:gd name="connsiteY1" fmla="*/ 0 h 260505"/>
                  <a:gd name="connsiteX2" fmla="*/ 719592 w 735551"/>
                  <a:gd name="connsiteY2" fmla="*/ 143521 h 260505"/>
                  <a:gd name="connsiteX3" fmla="*/ 735551 w 735551"/>
                  <a:gd name="connsiteY3" fmla="*/ 192092 h 260505"/>
                  <a:gd name="connsiteX4" fmla="*/ 367170 w 735551"/>
                  <a:gd name="connsiteY4" fmla="*/ 260435 h 260505"/>
                  <a:gd name="connsiteX5" fmla="*/ 0 w 735551"/>
                  <a:gd name="connsiteY5" fmla="*/ 196855 h 260505"/>
                  <a:gd name="connsiteX6" fmla="*/ 4053 w 735551"/>
                  <a:gd name="connsiteY6" fmla="*/ 143523 h 260505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19592"/>
                  <a:gd name="connsiteY0" fmla="*/ 143523 h 260476"/>
                  <a:gd name="connsiteX1" fmla="*/ 359442 w 719592"/>
                  <a:gd name="connsiteY1" fmla="*/ 0 h 260476"/>
                  <a:gd name="connsiteX2" fmla="*/ 719592 w 719592"/>
                  <a:gd name="connsiteY2" fmla="*/ 143521 h 260476"/>
                  <a:gd name="connsiteX3" fmla="*/ 718882 w 719592"/>
                  <a:gd name="connsiteY3" fmla="*/ 203998 h 260476"/>
                  <a:gd name="connsiteX4" fmla="*/ 367170 w 719592"/>
                  <a:gd name="connsiteY4" fmla="*/ 260435 h 260476"/>
                  <a:gd name="connsiteX5" fmla="*/ 0 w 719592"/>
                  <a:gd name="connsiteY5" fmla="*/ 196855 h 260476"/>
                  <a:gd name="connsiteX6" fmla="*/ 4053 w 719592"/>
                  <a:gd name="connsiteY6" fmla="*/ 143523 h 260476"/>
                  <a:gd name="connsiteX0" fmla="*/ 4053 w 719592"/>
                  <a:gd name="connsiteY0" fmla="*/ 143523 h 260439"/>
                  <a:gd name="connsiteX1" fmla="*/ 359442 w 719592"/>
                  <a:gd name="connsiteY1" fmla="*/ 0 h 260439"/>
                  <a:gd name="connsiteX2" fmla="*/ 719592 w 719592"/>
                  <a:gd name="connsiteY2" fmla="*/ 143521 h 260439"/>
                  <a:gd name="connsiteX3" fmla="*/ 718882 w 719592"/>
                  <a:gd name="connsiteY3" fmla="*/ 199235 h 260439"/>
                  <a:gd name="connsiteX4" fmla="*/ 367170 w 719592"/>
                  <a:gd name="connsiteY4" fmla="*/ 260435 h 260439"/>
                  <a:gd name="connsiteX5" fmla="*/ 0 w 719592"/>
                  <a:gd name="connsiteY5" fmla="*/ 196855 h 260439"/>
                  <a:gd name="connsiteX6" fmla="*/ 4053 w 719592"/>
                  <a:gd name="connsiteY6" fmla="*/ 143523 h 260439"/>
                  <a:gd name="connsiteX0" fmla="*/ 4053 w 719592"/>
                  <a:gd name="connsiteY0" fmla="*/ 54816 h 171732"/>
                  <a:gd name="connsiteX1" fmla="*/ 373857 w 719592"/>
                  <a:gd name="connsiteY1" fmla="*/ 0 h 171732"/>
                  <a:gd name="connsiteX2" fmla="*/ 719592 w 719592"/>
                  <a:gd name="connsiteY2" fmla="*/ 54814 h 171732"/>
                  <a:gd name="connsiteX3" fmla="*/ 718882 w 719592"/>
                  <a:gd name="connsiteY3" fmla="*/ 110528 h 171732"/>
                  <a:gd name="connsiteX4" fmla="*/ 367170 w 719592"/>
                  <a:gd name="connsiteY4" fmla="*/ 171728 h 171732"/>
                  <a:gd name="connsiteX5" fmla="*/ 0 w 719592"/>
                  <a:gd name="connsiteY5" fmla="*/ 108148 h 171732"/>
                  <a:gd name="connsiteX6" fmla="*/ 4053 w 719592"/>
                  <a:gd name="connsiteY6" fmla="*/ 54816 h 171732"/>
                  <a:gd name="connsiteX0" fmla="*/ 4053 w 719592"/>
                  <a:gd name="connsiteY0" fmla="*/ 146849 h 263765"/>
                  <a:gd name="connsiteX1" fmla="*/ 361660 w 719592"/>
                  <a:gd name="connsiteY1" fmla="*/ 0 h 263765"/>
                  <a:gd name="connsiteX2" fmla="*/ 719592 w 719592"/>
                  <a:gd name="connsiteY2" fmla="*/ 146847 h 263765"/>
                  <a:gd name="connsiteX3" fmla="*/ 718882 w 719592"/>
                  <a:gd name="connsiteY3" fmla="*/ 202561 h 263765"/>
                  <a:gd name="connsiteX4" fmla="*/ 367170 w 719592"/>
                  <a:gd name="connsiteY4" fmla="*/ 263761 h 263765"/>
                  <a:gd name="connsiteX5" fmla="*/ 0 w 719592"/>
                  <a:gd name="connsiteY5" fmla="*/ 200181 h 263765"/>
                  <a:gd name="connsiteX6" fmla="*/ 4053 w 719592"/>
                  <a:gd name="connsiteY6" fmla="*/ 146849 h 263765"/>
                  <a:gd name="connsiteX0" fmla="*/ 4053 w 718883"/>
                  <a:gd name="connsiteY0" fmla="*/ 146849 h 263765"/>
                  <a:gd name="connsiteX1" fmla="*/ 361660 w 718883"/>
                  <a:gd name="connsiteY1" fmla="*/ 0 h 263765"/>
                  <a:gd name="connsiteX2" fmla="*/ 677456 w 718883"/>
                  <a:gd name="connsiteY2" fmla="*/ 162371 h 263765"/>
                  <a:gd name="connsiteX3" fmla="*/ 718882 w 718883"/>
                  <a:gd name="connsiteY3" fmla="*/ 202561 h 263765"/>
                  <a:gd name="connsiteX4" fmla="*/ 367170 w 718883"/>
                  <a:gd name="connsiteY4" fmla="*/ 263761 h 263765"/>
                  <a:gd name="connsiteX5" fmla="*/ 0 w 718883"/>
                  <a:gd name="connsiteY5" fmla="*/ 200181 h 263765"/>
                  <a:gd name="connsiteX6" fmla="*/ 4053 w 718883"/>
                  <a:gd name="connsiteY6" fmla="*/ 146849 h 263765"/>
                  <a:gd name="connsiteX0" fmla="*/ 4053 w 718894"/>
                  <a:gd name="connsiteY0" fmla="*/ 146849 h 263765"/>
                  <a:gd name="connsiteX1" fmla="*/ 361660 w 718894"/>
                  <a:gd name="connsiteY1" fmla="*/ 0 h 263765"/>
                  <a:gd name="connsiteX2" fmla="*/ 716265 w 718894"/>
                  <a:gd name="connsiteY2" fmla="*/ 145739 h 263765"/>
                  <a:gd name="connsiteX3" fmla="*/ 718882 w 718894"/>
                  <a:gd name="connsiteY3" fmla="*/ 202561 h 263765"/>
                  <a:gd name="connsiteX4" fmla="*/ 367170 w 718894"/>
                  <a:gd name="connsiteY4" fmla="*/ 263761 h 263765"/>
                  <a:gd name="connsiteX5" fmla="*/ 0 w 718894"/>
                  <a:gd name="connsiteY5" fmla="*/ 200181 h 263765"/>
                  <a:gd name="connsiteX6" fmla="*/ 4053 w 718894"/>
                  <a:gd name="connsiteY6" fmla="*/ 146849 h 263765"/>
                  <a:gd name="connsiteX0" fmla="*/ 4053 w 722215"/>
                  <a:gd name="connsiteY0" fmla="*/ 146849 h 263761"/>
                  <a:gd name="connsiteX1" fmla="*/ 361660 w 722215"/>
                  <a:gd name="connsiteY1" fmla="*/ 0 h 263761"/>
                  <a:gd name="connsiteX2" fmla="*/ 716265 w 722215"/>
                  <a:gd name="connsiteY2" fmla="*/ 145739 h 263761"/>
                  <a:gd name="connsiteX3" fmla="*/ 722209 w 722215"/>
                  <a:gd name="connsiteY3" fmla="*/ 200343 h 263761"/>
                  <a:gd name="connsiteX4" fmla="*/ 367170 w 722215"/>
                  <a:gd name="connsiteY4" fmla="*/ 263761 h 263761"/>
                  <a:gd name="connsiteX5" fmla="*/ 0 w 722215"/>
                  <a:gd name="connsiteY5" fmla="*/ 200181 h 263761"/>
                  <a:gd name="connsiteX6" fmla="*/ 4053 w 722215"/>
                  <a:gd name="connsiteY6" fmla="*/ 146849 h 26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215" h="263761">
                    <a:moveTo>
                      <a:pt x="4053" y="146849"/>
                    </a:moveTo>
                    <a:lnTo>
                      <a:pt x="361660" y="0"/>
                    </a:lnTo>
                    <a:lnTo>
                      <a:pt x="716265" y="145739"/>
                    </a:lnTo>
                    <a:cubicBezTo>
                      <a:pt x="716028" y="165898"/>
                      <a:pt x="722446" y="180184"/>
                      <a:pt x="722209" y="200343"/>
                    </a:cubicBezTo>
                    <a:cubicBezTo>
                      <a:pt x="623228" y="233444"/>
                      <a:pt x="487538" y="263788"/>
                      <a:pt x="367170" y="263761"/>
                    </a:cubicBezTo>
                    <a:cubicBezTo>
                      <a:pt x="246802" y="263734"/>
                      <a:pt x="91433" y="227725"/>
                      <a:pt x="0" y="200181"/>
                    </a:cubicBezTo>
                    <a:lnTo>
                      <a:pt x="4053" y="14684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六角形 11"/>
              <p:cNvSpPr/>
              <p:nvPr/>
            </p:nvSpPr>
            <p:spPr>
              <a:xfrm rot="2168527" flipH="1">
                <a:off x="5150931" y="2356486"/>
                <a:ext cx="1888446" cy="1290804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44485 w 882043"/>
                  <a:gd name="connsiteY4" fmla="*/ 51791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77667 w 882043"/>
                  <a:gd name="connsiteY4" fmla="*/ 59844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48157"/>
                  <a:gd name="connsiteY0" fmla="*/ 339403 h 601065"/>
                  <a:gd name="connsiteX1" fmla="*/ 207297 w 848157"/>
                  <a:gd name="connsiteY1" fmla="*/ 49695 h 601065"/>
                  <a:gd name="connsiteX2" fmla="*/ 681766 w 848157"/>
                  <a:gd name="connsiteY2" fmla="*/ 0 h 601065"/>
                  <a:gd name="connsiteX3" fmla="*/ 848157 w 848157"/>
                  <a:gd name="connsiteY3" fmla="*/ 310536 h 601065"/>
                  <a:gd name="connsiteX4" fmla="*/ 677667 w 848157"/>
                  <a:gd name="connsiteY4" fmla="*/ 598449 h 601065"/>
                  <a:gd name="connsiteX5" fmla="*/ 219483 w 848157"/>
                  <a:gd name="connsiteY5" fmla="*/ 601065 h 601065"/>
                  <a:gd name="connsiteX6" fmla="*/ 0 w 848157"/>
                  <a:gd name="connsiteY6" fmla="*/ 339403 h 601065"/>
                  <a:gd name="connsiteX0" fmla="*/ 0 w 879357"/>
                  <a:gd name="connsiteY0" fmla="*/ 339403 h 601065"/>
                  <a:gd name="connsiteX1" fmla="*/ 207297 w 879357"/>
                  <a:gd name="connsiteY1" fmla="*/ 49695 h 601065"/>
                  <a:gd name="connsiteX2" fmla="*/ 681766 w 879357"/>
                  <a:gd name="connsiteY2" fmla="*/ 0 h 601065"/>
                  <a:gd name="connsiteX3" fmla="*/ 879357 w 879357"/>
                  <a:gd name="connsiteY3" fmla="*/ 322338 h 601065"/>
                  <a:gd name="connsiteX4" fmla="*/ 677667 w 879357"/>
                  <a:gd name="connsiteY4" fmla="*/ 598449 h 601065"/>
                  <a:gd name="connsiteX5" fmla="*/ 219483 w 879357"/>
                  <a:gd name="connsiteY5" fmla="*/ 601065 h 601065"/>
                  <a:gd name="connsiteX6" fmla="*/ 0 w 879357"/>
                  <a:gd name="connsiteY6" fmla="*/ 339403 h 60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9357" h="601065">
                    <a:moveTo>
                      <a:pt x="0" y="339403"/>
                    </a:moveTo>
                    <a:lnTo>
                      <a:pt x="207297" y="49695"/>
                    </a:lnTo>
                    <a:lnTo>
                      <a:pt x="681766" y="0"/>
                    </a:lnTo>
                    <a:lnTo>
                      <a:pt x="879357" y="322338"/>
                    </a:lnTo>
                    <a:lnTo>
                      <a:pt x="677667" y="598449"/>
                    </a:lnTo>
                    <a:lnTo>
                      <a:pt x="219483" y="601065"/>
                    </a:lnTo>
                    <a:lnTo>
                      <a:pt x="0" y="3394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六角形 15"/>
              <p:cNvSpPr/>
              <p:nvPr/>
            </p:nvSpPr>
            <p:spPr>
              <a:xfrm>
                <a:off x="4444029" y="6030263"/>
                <a:ext cx="1720034" cy="337589"/>
              </a:xfrm>
              <a:custGeom>
                <a:avLst/>
                <a:gdLst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176104 w 817934"/>
                  <a:gd name="connsiteY5" fmla="*/ 151327 h 151327"/>
                  <a:gd name="connsiteX6" fmla="*/ 0 w 817934"/>
                  <a:gd name="connsiteY6" fmla="*/ 75664 h 151327"/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404704 w 817934"/>
                  <a:gd name="connsiteY5" fmla="*/ 148945 h 151327"/>
                  <a:gd name="connsiteX6" fmla="*/ 0 w 817934"/>
                  <a:gd name="connsiteY6" fmla="*/ 75664 h 151327"/>
                  <a:gd name="connsiteX0" fmla="*/ 0 w 817934"/>
                  <a:gd name="connsiteY0" fmla="*/ 75664 h 148945"/>
                  <a:gd name="connsiteX1" fmla="*/ 176104 w 817934"/>
                  <a:gd name="connsiteY1" fmla="*/ 0 h 148945"/>
                  <a:gd name="connsiteX2" fmla="*/ 641830 w 817934"/>
                  <a:gd name="connsiteY2" fmla="*/ 0 h 148945"/>
                  <a:gd name="connsiteX3" fmla="*/ 817934 w 817934"/>
                  <a:gd name="connsiteY3" fmla="*/ 75664 h 148945"/>
                  <a:gd name="connsiteX4" fmla="*/ 404704 w 817934"/>
                  <a:gd name="connsiteY4" fmla="*/ 148945 h 148945"/>
                  <a:gd name="connsiteX5" fmla="*/ 0 w 817934"/>
                  <a:gd name="connsiteY5" fmla="*/ 75664 h 148945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7085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2322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02322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8719"/>
                  <a:gd name="connsiteY0" fmla="*/ 70902 h 156089"/>
                  <a:gd name="connsiteX1" fmla="*/ 164197 w 798719"/>
                  <a:gd name="connsiteY1" fmla="*/ 0 h 156089"/>
                  <a:gd name="connsiteX2" fmla="*/ 629923 w 798719"/>
                  <a:gd name="connsiteY2" fmla="*/ 0 h 156089"/>
                  <a:gd name="connsiteX3" fmla="*/ 798719 w 798719"/>
                  <a:gd name="connsiteY3" fmla="*/ 69957 h 156089"/>
                  <a:gd name="connsiteX4" fmla="*/ 399940 w 798719"/>
                  <a:gd name="connsiteY4" fmla="*/ 156089 h 156089"/>
                  <a:gd name="connsiteX5" fmla="*/ 0 w 798719"/>
                  <a:gd name="connsiteY5" fmla="*/ 70902 h 156089"/>
                  <a:gd name="connsiteX0" fmla="*/ 0 w 768780"/>
                  <a:gd name="connsiteY0" fmla="*/ 90861 h 156316"/>
                  <a:gd name="connsiteX1" fmla="*/ 134258 w 768780"/>
                  <a:gd name="connsiteY1" fmla="*/ 0 h 156316"/>
                  <a:gd name="connsiteX2" fmla="*/ 599984 w 768780"/>
                  <a:gd name="connsiteY2" fmla="*/ 0 h 156316"/>
                  <a:gd name="connsiteX3" fmla="*/ 768780 w 768780"/>
                  <a:gd name="connsiteY3" fmla="*/ 69957 h 156316"/>
                  <a:gd name="connsiteX4" fmla="*/ 370001 w 768780"/>
                  <a:gd name="connsiteY4" fmla="*/ 156089 h 156316"/>
                  <a:gd name="connsiteX5" fmla="*/ 0 w 768780"/>
                  <a:gd name="connsiteY5" fmla="*/ 90861 h 156316"/>
                  <a:gd name="connsiteX0" fmla="*/ 0 w 800936"/>
                  <a:gd name="connsiteY0" fmla="*/ 69793 h 156089"/>
                  <a:gd name="connsiteX1" fmla="*/ 166414 w 800936"/>
                  <a:gd name="connsiteY1" fmla="*/ 0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69793 h 156089"/>
                  <a:gd name="connsiteX1" fmla="*/ 183047 w 800936"/>
                  <a:gd name="connsiteY1" fmla="*/ 26612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70902 h 157198"/>
                  <a:gd name="connsiteX1" fmla="*/ 170850 w 800936"/>
                  <a:gd name="connsiteY1" fmla="*/ 0 h 157198"/>
                  <a:gd name="connsiteX2" fmla="*/ 632140 w 800936"/>
                  <a:gd name="connsiteY2" fmla="*/ 1109 h 157198"/>
                  <a:gd name="connsiteX3" fmla="*/ 800936 w 800936"/>
                  <a:gd name="connsiteY3" fmla="*/ 71066 h 157198"/>
                  <a:gd name="connsiteX4" fmla="*/ 402157 w 800936"/>
                  <a:gd name="connsiteY4" fmla="*/ 157198 h 157198"/>
                  <a:gd name="connsiteX5" fmla="*/ 0 w 800936"/>
                  <a:gd name="connsiteY5" fmla="*/ 70902 h 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936" h="157198">
                    <a:moveTo>
                      <a:pt x="0" y="70902"/>
                    </a:moveTo>
                    <a:lnTo>
                      <a:pt x="170850" y="0"/>
                    </a:lnTo>
                    <a:lnTo>
                      <a:pt x="632140" y="1109"/>
                    </a:lnTo>
                    <a:lnTo>
                      <a:pt x="800936" y="71066"/>
                    </a:lnTo>
                    <a:cubicBezTo>
                      <a:pt x="731456" y="100255"/>
                      <a:pt x="535646" y="157225"/>
                      <a:pt x="402157" y="157198"/>
                    </a:cubicBezTo>
                    <a:cubicBezTo>
                      <a:pt x="268668" y="157171"/>
                      <a:pt x="67432" y="102473"/>
                      <a:pt x="0" y="709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 10"/>
              <p:cNvSpPr/>
              <p:nvPr/>
            </p:nvSpPr>
            <p:spPr>
              <a:xfrm>
                <a:off x="3484780" y="2055473"/>
                <a:ext cx="1053446" cy="802868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83394"/>
                  <a:gd name="connsiteY0" fmla="*/ 373856 h 373856"/>
                  <a:gd name="connsiteX1" fmla="*/ 140494 w 483394"/>
                  <a:gd name="connsiteY1" fmla="*/ 373856 h 373856"/>
                  <a:gd name="connsiteX2" fmla="*/ 467252 w 483394"/>
                  <a:gd name="connsiteY2" fmla="*/ 54769 h 373856"/>
                  <a:gd name="connsiteX3" fmla="*/ 483394 w 483394"/>
                  <a:gd name="connsiteY3" fmla="*/ 0 h 373856"/>
                  <a:gd name="connsiteX4" fmla="*/ 233363 w 483394"/>
                  <a:gd name="connsiteY4" fmla="*/ 138113 h 373856"/>
                  <a:gd name="connsiteX5" fmla="*/ 0 w 483394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3660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0538" h="373856">
                    <a:moveTo>
                      <a:pt x="0" y="373856"/>
                    </a:moveTo>
                    <a:lnTo>
                      <a:pt x="140494" y="373856"/>
                    </a:lnTo>
                    <a:lnTo>
                      <a:pt x="490538" y="53660"/>
                    </a:lnTo>
                    <a:lnTo>
                      <a:pt x="483394" y="0"/>
                    </a:lnTo>
                    <a:cubicBezTo>
                      <a:pt x="407988" y="29368"/>
                      <a:pt x="299641" y="87711"/>
                      <a:pt x="233363" y="138113"/>
                    </a:cubicBezTo>
                    <a:cubicBezTo>
                      <a:pt x="167085" y="188515"/>
                      <a:pt x="64294" y="275431"/>
                      <a:pt x="0" y="37385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 11"/>
              <p:cNvSpPr/>
              <p:nvPr/>
            </p:nvSpPr>
            <p:spPr>
              <a:xfrm flipH="1">
                <a:off x="6060344" y="2055475"/>
                <a:ext cx="1060591" cy="807629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1647"/>
                  <a:gd name="connsiteY0" fmla="*/ 373856 h 373856"/>
                  <a:gd name="connsiteX1" fmla="*/ 140494 w 491647"/>
                  <a:gd name="connsiteY1" fmla="*/ 373856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3856"/>
                  <a:gd name="connsiteX1" fmla="*/ 133841 w 491647"/>
                  <a:gd name="connsiteY1" fmla="*/ 327285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6073"/>
                  <a:gd name="connsiteX1" fmla="*/ 138276 w 491647"/>
                  <a:gd name="connsiteY1" fmla="*/ 376073 h 376073"/>
                  <a:gd name="connsiteX2" fmla="*/ 491647 w 491647"/>
                  <a:gd name="connsiteY2" fmla="*/ 55878 h 376073"/>
                  <a:gd name="connsiteX3" fmla="*/ 483394 w 491647"/>
                  <a:gd name="connsiteY3" fmla="*/ 0 h 376073"/>
                  <a:gd name="connsiteX4" fmla="*/ 233363 w 491647"/>
                  <a:gd name="connsiteY4" fmla="*/ 138113 h 376073"/>
                  <a:gd name="connsiteX5" fmla="*/ 0 w 491647"/>
                  <a:gd name="connsiteY5" fmla="*/ 373856 h 376073"/>
                  <a:gd name="connsiteX0" fmla="*/ 0 w 504953"/>
                  <a:gd name="connsiteY0" fmla="*/ 331720 h 376073"/>
                  <a:gd name="connsiteX1" fmla="*/ 151582 w 504953"/>
                  <a:gd name="connsiteY1" fmla="*/ 376073 h 376073"/>
                  <a:gd name="connsiteX2" fmla="*/ 504953 w 504953"/>
                  <a:gd name="connsiteY2" fmla="*/ 55878 h 376073"/>
                  <a:gd name="connsiteX3" fmla="*/ 496700 w 504953"/>
                  <a:gd name="connsiteY3" fmla="*/ 0 h 376073"/>
                  <a:gd name="connsiteX4" fmla="*/ 246669 w 504953"/>
                  <a:gd name="connsiteY4" fmla="*/ 138113 h 376073"/>
                  <a:gd name="connsiteX5" fmla="*/ 0 w 504953"/>
                  <a:gd name="connsiteY5" fmla="*/ 331720 h 376073"/>
                  <a:gd name="connsiteX0" fmla="*/ 0 w 493865"/>
                  <a:gd name="connsiteY0" fmla="*/ 376073 h 376073"/>
                  <a:gd name="connsiteX1" fmla="*/ 140494 w 493865"/>
                  <a:gd name="connsiteY1" fmla="*/ 376073 h 376073"/>
                  <a:gd name="connsiteX2" fmla="*/ 493865 w 493865"/>
                  <a:gd name="connsiteY2" fmla="*/ 55878 h 376073"/>
                  <a:gd name="connsiteX3" fmla="*/ 485612 w 493865"/>
                  <a:gd name="connsiteY3" fmla="*/ 0 h 376073"/>
                  <a:gd name="connsiteX4" fmla="*/ 235581 w 493865"/>
                  <a:gd name="connsiteY4" fmla="*/ 138113 h 376073"/>
                  <a:gd name="connsiteX5" fmla="*/ 0 w 493865"/>
                  <a:gd name="connsiteY5" fmla="*/ 376073 h 37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865" h="376073">
                    <a:moveTo>
                      <a:pt x="0" y="376073"/>
                    </a:moveTo>
                    <a:lnTo>
                      <a:pt x="140494" y="376073"/>
                    </a:lnTo>
                    <a:lnTo>
                      <a:pt x="493865" y="55878"/>
                    </a:lnTo>
                    <a:lnTo>
                      <a:pt x="485612" y="0"/>
                    </a:lnTo>
                    <a:cubicBezTo>
                      <a:pt x="410206" y="29368"/>
                      <a:pt x="316516" y="75434"/>
                      <a:pt x="235581" y="138113"/>
                    </a:cubicBezTo>
                    <a:cubicBezTo>
                      <a:pt x="154646" y="200792"/>
                      <a:pt x="64294" y="277648"/>
                      <a:pt x="0" y="376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 12"/>
              <p:cNvSpPr/>
              <p:nvPr/>
            </p:nvSpPr>
            <p:spPr>
              <a:xfrm>
                <a:off x="3080795" y="2858693"/>
                <a:ext cx="710815" cy="1409027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64291 w 330992"/>
                  <a:gd name="connsiteY5" fmla="*/ 238125 h 657225"/>
                  <a:gd name="connsiteX6" fmla="*/ 0 w 330992"/>
                  <a:gd name="connsiteY6" fmla="*/ 535781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59529 w 330992"/>
                  <a:gd name="connsiteY5" fmla="*/ 250031 h 657225"/>
                  <a:gd name="connsiteX6" fmla="*/ 0 w 330992"/>
                  <a:gd name="connsiteY6" fmla="*/ 535781 h 657225"/>
                  <a:gd name="connsiteX0" fmla="*/ 0 w 330992"/>
                  <a:gd name="connsiteY0" fmla="*/ 535781 h 653898"/>
                  <a:gd name="connsiteX1" fmla="*/ 115408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5781 h 653898"/>
                  <a:gd name="connsiteX1" fmla="*/ 116517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26230 w 330992"/>
                  <a:gd name="connsiteY3" fmla="*/ 110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00727 w 330992"/>
                  <a:gd name="connsiteY3" fmla="*/ 2993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7998 h 656115"/>
                  <a:gd name="connsiteX1" fmla="*/ 116517 w 330992"/>
                  <a:gd name="connsiteY1" fmla="*/ 656115 h 656115"/>
                  <a:gd name="connsiteX2" fmla="*/ 330992 w 330992"/>
                  <a:gd name="connsiteY2" fmla="*/ 357024 h 656115"/>
                  <a:gd name="connsiteX3" fmla="*/ 328448 w 330992"/>
                  <a:gd name="connsiteY3" fmla="*/ 0 h 656115"/>
                  <a:gd name="connsiteX4" fmla="*/ 186845 w 330992"/>
                  <a:gd name="connsiteY4" fmla="*/ 1108 h 656115"/>
                  <a:gd name="connsiteX5" fmla="*/ 59529 w 330992"/>
                  <a:gd name="connsiteY5" fmla="*/ 252248 h 656115"/>
                  <a:gd name="connsiteX6" fmla="*/ 0 w 330992"/>
                  <a:gd name="connsiteY6" fmla="*/ 537998 h 65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992" h="656115">
                    <a:moveTo>
                      <a:pt x="0" y="537998"/>
                    </a:moveTo>
                    <a:lnTo>
                      <a:pt x="116517" y="656115"/>
                    </a:lnTo>
                    <a:lnTo>
                      <a:pt x="330992" y="357024"/>
                    </a:lnTo>
                    <a:cubicBezTo>
                      <a:pt x="329405" y="238755"/>
                      <a:pt x="330035" y="118269"/>
                      <a:pt x="328448" y="0"/>
                    </a:cubicBezTo>
                    <a:lnTo>
                      <a:pt x="186845" y="1108"/>
                    </a:lnTo>
                    <a:cubicBezTo>
                      <a:pt x="147951" y="59052"/>
                      <a:pt x="90670" y="162766"/>
                      <a:pt x="59529" y="252248"/>
                    </a:cubicBezTo>
                    <a:cubicBezTo>
                      <a:pt x="28388" y="341730"/>
                      <a:pt x="3968" y="445923"/>
                      <a:pt x="0" y="5379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 13"/>
              <p:cNvSpPr/>
              <p:nvPr/>
            </p:nvSpPr>
            <p:spPr>
              <a:xfrm flipH="1">
                <a:off x="6808632" y="2863454"/>
                <a:ext cx="718662" cy="1401182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578644"/>
                  <a:gd name="connsiteX1" fmla="*/ 102394 w 326230"/>
                  <a:gd name="connsiteY1" fmla="*/ 578644 h 578644"/>
                  <a:gd name="connsiteX2" fmla="*/ 326230 w 326230"/>
                  <a:gd name="connsiteY2" fmla="*/ 354807 h 578644"/>
                  <a:gd name="connsiteX3" fmla="*/ 321468 w 326230"/>
                  <a:gd name="connsiteY3" fmla="*/ 0 h 578644"/>
                  <a:gd name="connsiteX4" fmla="*/ 180974 w 326230"/>
                  <a:gd name="connsiteY4" fmla="*/ 0 h 578644"/>
                  <a:gd name="connsiteX5" fmla="*/ 59529 w 326230"/>
                  <a:gd name="connsiteY5" fmla="*/ 238125 h 578644"/>
                  <a:gd name="connsiteX6" fmla="*/ 0 w 326230"/>
                  <a:gd name="connsiteY6" fmla="*/ 523875 h 578644"/>
                  <a:gd name="connsiteX0" fmla="*/ 0 w 326230"/>
                  <a:gd name="connsiteY0" fmla="*/ 523875 h 652462"/>
                  <a:gd name="connsiteX1" fmla="*/ 109537 w 326230"/>
                  <a:gd name="connsiteY1" fmla="*/ 652462 h 652462"/>
                  <a:gd name="connsiteX2" fmla="*/ 326230 w 326230"/>
                  <a:gd name="connsiteY2" fmla="*/ 354807 h 652462"/>
                  <a:gd name="connsiteX3" fmla="*/ 321468 w 326230"/>
                  <a:gd name="connsiteY3" fmla="*/ 0 h 652462"/>
                  <a:gd name="connsiteX4" fmla="*/ 180974 w 326230"/>
                  <a:gd name="connsiteY4" fmla="*/ 0 h 652462"/>
                  <a:gd name="connsiteX5" fmla="*/ 59529 w 326230"/>
                  <a:gd name="connsiteY5" fmla="*/ 238125 h 652462"/>
                  <a:gd name="connsiteX6" fmla="*/ 0 w 326230"/>
                  <a:gd name="connsiteY6" fmla="*/ 52387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9054 w 335755"/>
                  <a:gd name="connsiteY5" fmla="*/ 238125 h 652462"/>
                  <a:gd name="connsiteX6" fmla="*/ 0 w 335755"/>
                  <a:gd name="connsiteY6" fmla="*/ 54292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4292 w 335755"/>
                  <a:gd name="connsiteY5" fmla="*/ 240507 h 652462"/>
                  <a:gd name="connsiteX6" fmla="*/ 0 w 335755"/>
                  <a:gd name="connsiteY6" fmla="*/ 542925 h 652462"/>
                  <a:gd name="connsiteX0" fmla="*/ 0 w 331024"/>
                  <a:gd name="connsiteY0" fmla="*/ 542925 h 652462"/>
                  <a:gd name="connsiteX1" fmla="*/ 119062 w 331024"/>
                  <a:gd name="connsiteY1" fmla="*/ 652462 h 652462"/>
                  <a:gd name="connsiteX2" fmla="*/ 275878 w 331024"/>
                  <a:gd name="connsiteY2" fmla="*/ 324868 h 652462"/>
                  <a:gd name="connsiteX3" fmla="*/ 330993 w 331024"/>
                  <a:gd name="connsiteY3" fmla="*/ 0 h 652462"/>
                  <a:gd name="connsiteX4" fmla="*/ 190499 w 331024"/>
                  <a:gd name="connsiteY4" fmla="*/ 0 h 652462"/>
                  <a:gd name="connsiteX5" fmla="*/ 64292 w 331024"/>
                  <a:gd name="connsiteY5" fmla="*/ 240507 h 652462"/>
                  <a:gd name="connsiteX6" fmla="*/ 0 w 331024"/>
                  <a:gd name="connsiteY6" fmla="*/ 542925 h 652462"/>
                  <a:gd name="connsiteX0" fmla="*/ 0 w 334646"/>
                  <a:gd name="connsiteY0" fmla="*/ 542925 h 652462"/>
                  <a:gd name="connsiteX1" fmla="*/ 119062 w 334646"/>
                  <a:gd name="connsiteY1" fmla="*/ 652462 h 652462"/>
                  <a:gd name="connsiteX2" fmla="*/ 334646 w 334646"/>
                  <a:gd name="connsiteY2" fmla="*/ 351480 h 652462"/>
                  <a:gd name="connsiteX3" fmla="*/ 330993 w 334646"/>
                  <a:gd name="connsiteY3" fmla="*/ 0 h 652462"/>
                  <a:gd name="connsiteX4" fmla="*/ 190499 w 334646"/>
                  <a:gd name="connsiteY4" fmla="*/ 0 h 652462"/>
                  <a:gd name="connsiteX5" fmla="*/ 64292 w 334646"/>
                  <a:gd name="connsiteY5" fmla="*/ 240507 h 652462"/>
                  <a:gd name="connsiteX6" fmla="*/ 0 w 334646"/>
                  <a:gd name="connsiteY6" fmla="*/ 542925 h 65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46" h="652462">
                    <a:moveTo>
                      <a:pt x="0" y="542925"/>
                    </a:moveTo>
                    <a:lnTo>
                      <a:pt x="119062" y="652462"/>
                    </a:lnTo>
                    <a:lnTo>
                      <a:pt x="334646" y="351480"/>
                    </a:lnTo>
                    <a:cubicBezTo>
                      <a:pt x="333059" y="233211"/>
                      <a:pt x="332580" y="118269"/>
                      <a:pt x="330993" y="0"/>
                    </a:cubicBezTo>
                    <a:lnTo>
                      <a:pt x="190499" y="0"/>
                    </a:lnTo>
                    <a:cubicBezTo>
                      <a:pt x="151605" y="57944"/>
                      <a:pt x="96042" y="150019"/>
                      <a:pt x="64292" y="240507"/>
                    </a:cubicBezTo>
                    <a:cubicBezTo>
                      <a:pt x="32542" y="330995"/>
                      <a:pt x="3968" y="450850"/>
                      <a:pt x="0" y="54292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 14"/>
              <p:cNvSpPr/>
              <p:nvPr/>
            </p:nvSpPr>
            <p:spPr>
              <a:xfrm>
                <a:off x="3489895" y="5118292"/>
                <a:ext cx="131900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50995"/>
                  <a:gd name="connsiteY0" fmla="*/ 142875 h 497682"/>
                  <a:gd name="connsiteX1" fmla="*/ 59531 w 550995"/>
                  <a:gd name="connsiteY1" fmla="*/ 0 h 497682"/>
                  <a:gd name="connsiteX2" fmla="*/ 435768 w 550995"/>
                  <a:gd name="connsiteY2" fmla="*/ 121444 h 497682"/>
                  <a:gd name="connsiteX3" fmla="*/ 550995 w 550995"/>
                  <a:gd name="connsiteY3" fmla="*/ 416428 h 497682"/>
                  <a:gd name="connsiteX4" fmla="*/ 442912 w 550995"/>
                  <a:gd name="connsiteY4" fmla="*/ 497682 h 497682"/>
                  <a:gd name="connsiteX5" fmla="*/ 183356 w 550995"/>
                  <a:gd name="connsiteY5" fmla="*/ 342900 h 497682"/>
                  <a:gd name="connsiteX6" fmla="*/ 0 w 550995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1444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08047 w 614198"/>
                  <a:gd name="connsiteY2" fmla="*/ 183539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4771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96304 h 451111"/>
                  <a:gd name="connsiteX1" fmla="*/ 75055 w 614198"/>
                  <a:gd name="connsiteY1" fmla="*/ 0 h 451111"/>
                  <a:gd name="connsiteX2" fmla="*/ 435768 w 614198"/>
                  <a:gd name="connsiteY2" fmla="*/ 78200 h 451111"/>
                  <a:gd name="connsiteX3" fmla="*/ 614198 w 614198"/>
                  <a:gd name="connsiteY3" fmla="*/ 382054 h 451111"/>
                  <a:gd name="connsiteX4" fmla="*/ 442912 w 614198"/>
                  <a:gd name="connsiteY4" fmla="*/ 451111 h 451111"/>
                  <a:gd name="connsiteX5" fmla="*/ 183356 w 614198"/>
                  <a:gd name="connsiteY5" fmla="*/ 296329 h 451111"/>
                  <a:gd name="connsiteX6" fmla="*/ 0 w 614198"/>
                  <a:gd name="connsiteY6" fmla="*/ 96304 h 451111"/>
                  <a:gd name="connsiteX0" fmla="*/ 0 w 614198"/>
                  <a:gd name="connsiteY0" fmla="*/ 140657 h 495464"/>
                  <a:gd name="connsiteX1" fmla="*/ 58422 w 614198"/>
                  <a:gd name="connsiteY1" fmla="*/ 0 h 495464"/>
                  <a:gd name="connsiteX2" fmla="*/ 435768 w 614198"/>
                  <a:gd name="connsiteY2" fmla="*/ 122553 h 495464"/>
                  <a:gd name="connsiteX3" fmla="*/ 614198 w 614198"/>
                  <a:gd name="connsiteY3" fmla="*/ 426407 h 495464"/>
                  <a:gd name="connsiteX4" fmla="*/ 442912 w 614198"/>
                  <a:gd name="connsiteY4" fmla="*/ 495464 h 495464"/>
                  <a:gd name="connsiteX5" fmla="*/ 183356 w 614198"/>
                  <a:gd name="connsiteY5" fmla="*/ 340682 h 495464"/>
                  <a:gd name="connsiteX6" fmla="*/ 0 w 614198"/>
                  <a:gd name="connsiteY6" fmla="*/ 140657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198" h="495464">
                    <a:moveTo>
                      <a:pt x="0" y="140657"/>
                    </a:moveTo>
                    <a:lnTo>
                      <a:pt x="58422" y="0"/>
                    </a:lnTo>
                    <a:lnTo>
                      <a:pt x="435768" y="122553"/>
                    </a:lnTo>
                    <a:lnTo>
                      <a:pt x="614198" y="426407"/>
                    </a:lnTo>
                    <a:lnTo>
                      <a:pt x="442912" y="495464"/>
                    </a:lnTo>
                    <a:cubicBezTo>
                      <a:pt x="370680" y="466888"/>
                      <a:pt x="257175" y="399817"/>
                      <a:pt x="183356" y="340682"/>
                    </a:cubicBezTo>
                    <a:cubicBezTo>
                      <a:pt x="109537" y="281547"/>
                      <a:pt x="38893" y="201775"/>
                      <a:pt x="0" y="1406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 15"/>
              <p:cNvSpPr/>
              <p:nvPr/>
            </p:nvSpPr>
            <p:spPr>
              <a:xfrm flipH="1">
                <a:off x="5799364" y="5118290"/>
                <a:ext cx="131662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73172"/>
                  <a:gd name="connsiteY0" fmla="*/ 162834 h 497682"/>
                  <a:gd name="connsiteX1" fmla="*/ 20722 w 573172"/>
                  <a:gd name="connsiteY1" fmla="*/ 0 h 497682"/>
                  <a:gd name="connsiteX2" fmla="*/ 396959 w 573172"/>
                  <a:gd name="connsiteY2" fmla="*/ 121444 h 497682"/>
                  <a:gd name="connsiteX3" fmla="*/ 573172 w 573172"/>
                  <a:gd name="connsiteY3" fmla="*/ 428625 h 497682"/>
                  <a:gd name="connsiteX4" fmla="*/ 404103 w 573172"/>
                  <a:gd name="connsiteY4" fmla="*/ 497682 h 497682"/>
                  <a:gd name="connsiteX5" fmla="*/ 144547 w 573172"/>
                  <a:gd name="connsiteY5" fmla="*/ 342900 h 497682"/>
                  <a:gd name="connsiteX6" fmla="*/ 0 w 573172"/>
                  <a:gd name="connsiteY6" fmla="*/ 162834 h 497682"/>
                  <a:gd name="connsiteX0" fmla="*/ 0 w 614199"/>
                  <a:gd name="connsiteY0" fmla="*/ 148419 h 497682"/>
                  <a:gd name="connsiteX1" fmla="*/ 61749 w 614199"/>
                  <a:gd name="connsiteY1" fmla="*/ 0 h 497682"/>
                  <a:gd name="connsiteX2" fmla="*/ 437986 w 614199"/>
                  <a:gd name="connsiteY2" fmla="*/ 121444 h 497682"/>
                  <a:gd name="connsiteX3" fmla="*/ 614199 w 614199"/>
                  <a:gd name="connsiteY3" fmla="*/ 428625 h 497682"/>
                  <a:gd name="connsiteX4" fmla="*/ 445130 w 614199"/>
                  <a:gd name="connsiteY4" fmla="*/ 497682 h 497682"/>
                  <a:gd name="connsiteX5" fmla="*/ 185574 w 614199"/>
                  <a:gd name="connsiteY5" fmla="*/ 342900 h 497682"/>
                  <a:gd name="connsiteX6" fmla="*/ 0 w 614199"/>
                  <a:gd name="connsiteY6" fmla="*/ 148419 h 497682"/>
                  <a:gd name="connsiteX0" fmla="*/ 0 w 613090"/>
                  <a:gd name="connsiteY0" fmla="*/ 146201 h 497682"/>
                  <a:gd name="connsiteX1" fmla="*/ 60640 w 613090"/>
                  <a:gd name="connsiteY1" fmla="*/ 0 h 497682"/>
                  <a:gd name="connsiteX2" fmla="*/ 436877 w 613090"/>
                  <a:gd name="connsiteY2" fmla="*/ 121444 h 497682"/>
                  <a:gd name="connsiteX3" fmla="*/ 613090 w 613090"/>
                  <a:gd name="connsiteY3" fmla="*/ 428625 h 497682"/>
                  <a:gd name="connsiteX4" fmla="*/ 444021 w 613090"/>
                  <a:gd name="connsiteY4" fmla="*/ 497682 h 497682"/>
                  <a:gd name="connsiteX5" fmla="*/ 184465 w 613090"/>
                  <a:gd name="connsiteY5" fmla="*/ 342900 h 497682"/>
                  <a:gd name="connsiteX6" fmla="*/ 0 w 613090"/>
                  <a:gd name="connsiteY6" fmla="*/ 146201 h 497682"/>
                  <a:gd name="connsiteX0" fmla="*/ 0 w 613090"/>
                  <a:gd name="connsiteY0" fmla="*/ 110718 h 462199"/>
                  <a:gd name="connsiteX1" fmla="*/ 68402 w 613090"/>
                  <a:gd name="connsiteY1" fmla="*/ 0 h 462199"/>
                  <a:gd name="connsiteX2" fmla="*/ 436877 w 613090"/>
                  <a:gd name="connsiteY2" fmla="*/ 85961 h 462199"/>
                  <a:gd name="connsiteX3" fmla="*/ 613090 w 613090"/>
                  <a:gd name="connsiteY3" fmla="*/ 393142 h 462199"/>
                  <a:gd name="connsiteX4" fmla="*/ 444021 w 613090"/>
                  <a:gd name="connsiteY4" fmla="*/ 462199 h 462199"/>
                  <a:gd name="connsiteX5" fmla="*/ 184465 w 613090"/>
                  <a:gd name="connsiteY5" fmla="*/ 307417 h 462199"/>
                  <a:gd name="connsiteX6" fmla="*/ 0 w 613090"/>
                  <a:gd name="connsiteY6" fmla="*/ 110718 h 462199"/>
                  <a:gd name="connsiteX0" fmla="*/ 0 w 613090"/>
                  <a:gd name="connsiteY0" fmla="*/ 143983 h 495464"/>
                  <a:gd name="connsiteX1" fmla="*/ 60640 w 613090"/>
                  <a:gd name="connsiteY1" fmla="*/ 0 h 495464"/>
                  <a:gd name="connsiteX2" fmla="*/ 436877 w 613090"/>
                  <a:gd name="connsiteY2" fmla="*/ 119226 h 495464"/>
                  <a:gd name="connsiteX3" fmla="*/ 613090 w 613090"/>
                  <a:gd name="connsiteY3" fmla="*/ 426407 h 495464"/>
                  <a:gd name="connsiteX4" fmla="*/ 444021 w 613090"/>
                  <a:gd name="connsiteY4" fmla="*/ 495464 h 495464"/>
                  <a:gd name="connsiteX5" fmla="*/ 184465 w 613090"/>
                  <a:gd name="connsiteY5" fmla="*/ 340682 h 495464"/>
                  <a:gd name="connsiteX6" fmla="*/ 0 w 613090"/>
                  <a:gd name="connsiteY6" fmla="*/ 143983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3090" h="495464">
                    <a:moveTo>
                      <a:pt x="0" y="143983"/>
                    </a:moveTo>
                    <a:lnTo>
                      <a:pt x="60640" y="0"/>
                    </a:lnTo>
                    <a:lnTo>
                      <a:pt x="436877" y="119226"/>
                    </a:lnTo>
                    <a:lnTo>
                      <a:pt x="613090" y="426407"/>
                    </a:lnTo>
                    <a:lnTo>
                      <a:pt x="444021" y="495464"/>
                    </a:lnTo>
                    <a:cubicBezTo>
                      <a:pt x="371789" y="466888"/>
                      <a:pt x="258468" y="399262"/>
                      <a:pt x="184465" y="340682"/>
                    </a:cubicBezTo>
                    <a:cubicBezTo>
                      <a:pt x="110462" y="282102"/>
                      <a:pt x="38893" y="205101"/>
                      <a:pt x="0" y="14398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 16"/>
              <p:cNvSpPr/>
              <p:nvPr/>
            </p:nvSpPr>
            <p:spPr>
              <a:xfrm>
                <a:off x="6987740" y="4024285"/>
                <a:ext cx="547506" cy="1401182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947" h="652463">
                    <a:moveTo>
                      <a:pt x="254793" y="0"/>
                    </a:moveTo>
                    <a:lnTo>
                      <a:pt x="133350" y="109538"/>
                    </a:lnTo>
                    <a:lnTo>
                      <a:pt x="0" y="509588"/>
                    </a:lnTo>
                    <a:lnTo>
                      <a:pt x="59531" y="652463"/>
                    </a:lnTo>
                    <a:cubicBezTo>
                      <a:pt x="109537" y="587375"/>
                      <a:pt x="173038" y="481013"/>
                      <a:pt x="209550" y="342900"/>
                    </a:cubicBezTo>
                    <a:cubicBezTo>
                      <a:pt x="246062" y="204787"/>
                      <a:pt x="256381" y="76200"/>
                      <a:pt x="2547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 17"/>
              <p:cNvSpPr/>
              <p:nvPr/>
            </p:nvSpPr>
            <p:spPr>
              <a:xfrm flipH="1">
                <a:off x="3081311" y="4014059"/>
                <a:ext cx="536992" cy="1411413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  <a:gd name="connsiteX0" fmla="*/ 247650 w 247834"/>
                  <a:gd name="connsiteY0" fmla="*/ 0 h 657226"/>
                  <a:gd name="connsiteX1" fmla="*/ 133350 w 247834"/>
                  <a:gd name="connsiteY1" fmla="*/ 114301 h 657226"/>
                  <a:gd name="connsiteX2" fmla="*/ 0 w 247834"/>
                  <a:gd name="connsiteY2" fmla="*/ 514351 h 657226"/>
                  <a:gd name="connsiteX3" fmla="*/ 59531 w 247834"/>
                  <a:gd name="connsiteY3" fmla="*/ 657226 h 657226"/>
                  <a:gd name="connsiteX4" fmla="*/ 209550 w 247834"/>
                  <a:gd name="connsiteY4" fmla="*/ 347663 h 657226"/>
                  <a:gd name="connsiteX5" fmla="*/ 247650 w 247834"/>
                  <a:gd name="connsiteY5" fmla="*/ 0 h 657226"/>
                  <a:gd name="connsiteX0" fmla="*/ 225473 w 225657"/>
                  <a:gd name="connsiteY0" fmla="*/ 0 h 657226"/>
                  <a:gd name="connsiteX1" fmla="*/ 111173 w 225657"/>
                  <a:gd name="connsiteY1" fmla="*/ 114301 h 657226"/>
                  <a:gd name="connsiteX2" fmla="*/ 0 w 225657"/>
                  <a:gd name="connsiteY2" fmla="*/ 524330 h 657226"/>
                  <a:gd name="connsiteX3" fmla="*/ 37354 w 225657"/>
                  <a:gd name="connsiteY3" fmla="*/ 657226 h 657226"/>
                  <a:gd name="connsiteX4" fmla="*/ 187373 w 225657"/>
                  <a:gd name="connsiteY4" fmla="*/ 347663 h 657226"/>
                  <a:gd name="connsiteX5" fmla="*/ 225473 w 225657"/>
                  <a:gd name="connsiteY5" fmla="*/ 0 h 657226"/>
                  <a:gd name="connsiteX0" fmla="*/ 249867 w 250051"/>
                  <a:gd name="connsiteY0" fmla="*/ 0 h 657226"/>
                  <a:gd name="connsiteX1" fmla="*/ 135567 w 250051"/>
                  <a:gd name="connsiteY1" fmla="*/ 11430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2240 w 250051"/>
                  <a:gd name="connsiteY1" fmla="*/ 12428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49981 w 250051"/>
                  <a:gd name="connsiteY1" fmla="*/ 134260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3349 w 250051"/>
                  <a:gd name="connsiteY1" fmla="*/ 117627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0051" h="657226">
                    <a:moveTo>
                      <a:pt x="249867" y="0"/>
                    </a:moveTo>
                    <a:lnTo>
                      <a:pt x="133349" y="117627"/>
                    </a:lnTo>
                    <a:lnTo>
                      <a:pt x="0" y="515459"/>
                    </a:lnTo>
                    <a:lnTo>
                      <a:pt x="61748" y="657226"/>
                    </a:lnTo>
                    <a:cubicBezTo>
                      <a:pt x="111754" y="592138"/>
                      <a:pt x="180414" y="457201"/>
                      <a:pt x="211767" y="347663"/>
                    </a:cubicBezTo>
                    <a:cubicBezTo>
                      <a:pt x="243120" y="238125"/>
                      <a:pt x="251455" y="76200"/>
                      <a:pt x="2498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6" name="円/楕円 255"/>
            <p:cNvSpPr/>
            <p:nvPr/>
          </p:nvSpPr>
          <p:spPr bwMode="auto">
            <a:xfrm>
              <a:off x="454218" y="1035812"/>
              <a:ext cx="1364246" cy="136424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4164605" y="802372"/>
            <a:ext cx="1565697" cy="1646513"/>
            <a:chOff x="4164605" y="802372"/>
            <a:chExt cx="1565697" cy="1646513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4164605" y="802372"/>
              <a:ext cx="1565697" cy="1646513"/>
              <a:chOff x="4164605" y="802372"/>
              <a:chExt cx="1565697" cy="1646513"/>
            </a:xfrm>
          </p:grpSpPr>
          <p:sp>
            <p:nvSpPr>
              <p:cNvPr id="32" name="円/楕円 31"/>
              <p:cNvSpPr/>
              <p:nvPr/>
            </p:nvSpPr>
            <p:spPr bwMode="auto">
              <a:xfrm>
                <a:off x="4164605" y="847229"/>
                <a:ext cx="1565697" cy="1565697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Freeform 6"/>
              <p:cNvSpPr>
                <a:spLocks/>
              </p:cNvSpPr>
              <p:nvPr/>
            </p:nvSpPr>
            <p:spPr bwMode="auto">
              <a:xfrm rot="1800000">
                <a:off x="4187677" y="1710292"/>
                <a:ext cx="1223667" cy="343028"/>
              </a:xfrm>
              <a:custGeom>
                <a:avLst/>
                <a:gdLst>
                  <a:gd name="T0" fmla="*/ 0 w 1220"/>
                  <a:gd name="T1" fmla="*/ 0 h 342"/>
                  <a:gd name="T2" fmla="*/ 0 w 1220"/>
                  <a:gd name="T3" fmla="*/ 0 h 342"/>
                  <a:gd name="T4" fmla="*/ 10 w 1220"/>
                  <a:gd name="T5" fmla="*/ 50 h 342"/>
                  <a:gd name="T6" fmla="*/ 22 w 1220"/>
                  <a:gd name="T7" fmla="*/ 96 h 342"/>
                  <a:gd name="T8" fmla="*/ 38 w 1220"/>
                  <a:gd name="T9" fmla="*/ 142 h 342"/>
                  <a:gd name="T10" fmla="*/ 56 w 1220"/>
                  <a:gd name="T11" fmla="*/ 186 h 342"/>
                  <a:gd name="T12" fmla="*/ 78 w 1220"/>
                  <a:gd name="T13" fmla="*/ 228 h 342"/>
                  <a:gd name="T14" fmla="*/ 102 w 1220"/>
                  <a:gd name="T15" fmla="*/ 268 h 342"/>
                  <a:gd name="T16" fmla="*/ 130 w 1220"/>
                  <a:gd name="T17" fmla="*/ 306 h 342"/>
                  <a:gd name="T18" fmla="*/ 158 w 1220"/>
                  <a:gd name="T19" fmla="*/ 342 h 342"/>
                  <a:gd name="T20" fmla="*/ 158 w 1220"/>
                  <a:gd name="T21" fmla="*/ 342 h 342"/>
                  <a:gd name="T22" fmla="*/ 232 w 1220"/>
                  <a:gd name="T23" fmla="*/ 324 h 342"/>
                  <a:gd name="T24" fmla="*/ 312 w 1220"/>
                  <a:gd name="T25" fmla="*/ 312 h 342"/>
                  <a:gd name="T26" fmla="*/ 402 w 1220"/>
                  <a:gd name="T27" fmla="*/ 302 h 342"/>
                  <a:gd name="T28" fmla="*/ 496 w 1220"/>
                  <a:gd name="T29" fmla="*/ 294 h 342"/>
                  <a:gd name="T30" fmla="*/ 496 w 1220"/>
                  <a:gd name="T31" fmla="*/ 294 h 342"/>
                  <a:gd name="T32" fmla="*/ 552 w 1220"/>
                  <a:gd name="T33" fmla="*/ 292 h 342"/>
                  <a:gd name="T34" fmla="*/ 610 w 1220"/>
                  <a:gd name="T35" fmla="*/ 292 h 342"/>
                  <a:gd name="T36" fmla="*/ 610 w 1220"/>
                  <a:gd name="T37" fmla="*/ 292 h 342"/>
                  <a:gd name="T38" fmla="*/ 676 w 1220"/>
                  <a:gd name="T39" fmla="*/ 292 h 342"/>
                  <a:gd name="T40" fmla="*/ 740 w 1220"/>
                  <a:gd name="T41" fmla="*/ 296 h 342"/>
                  <a:gd name="T42" fmla="*/ 740 w 1220"/>
                  <a:gd name="T43" fmla="*/ 296 h 342"/>
                  <a:gd name="T44" fmla="*/ 830 w 1220"/>
                  <a:gd name="T45" fmla="*/ 302 h 342"/>
                  <a:gd name="T46" fmla="*/ 914 w 1220"/>
                  <a:gd name="T47" fmla="*/ 312 h 342"/>
                  <a:gd name="T48" fmla="*/ 992 w 1220"/>
                  <a:gd name="T49" fmla="*/ 326 h 342"/>
                  <a:gd name="T50" fmla="*/ 1062 w 1220"/>
                  <a:gd name="T51" fmla="*/ 342 h 342"/>
                  <a:gd name="T52" fmla="*/ 1062 w 1220"/>
                  <a:gd name="T53" fmla="*/ 342 h 342"/>
                  <a:gd name="T54" fmla="*/ 1090 w 1220"/>
                  <a:gd name="T55" fmla="*/ 306 h 342"/>
                  <a:gd name="T56" fmla="*/ 1118 w 1220"/>
                  <a:gd name="T57" fmla="*/ 268 h 342"/>
                  <a:gd name="T58" fmla="*/ 1142 w 1220"/>
                  <a:gd name="T59" fmla="*/ 228 h 342"/>
                  <a:gd name="T60" fmla="*/ 1164 w 1220"/>
                  <a:gd name="T61" fmla="*/ 186 h 342"/>
                  <a:gd name="T62" fmla="*/ 1182 w 1220"/>
                  <a:gd name="T63" fmla="*/ 142 h 342"/>
                  <a:gd name="T64" fmla="*/ 1198 w 1220"/>
                  <a:gd name="T65" fmla="*/ 96 h 342"/>
                  <a:gd name="T66" fmla="*/ 1210 w 1220"/>
                  <a:gd name="T67" fmla="*/ 50 h 342"/>
                  <a:gd name="T68" fmla="*/ 1220 w 1220"/>
                  <a:gd name="T69" fmla="*/ 0 h 342"/>
                  <a:gd name="T70" fmla="*/ 1220 w 1220"/>
                  <a:gd name="T71" fmla="*/ 0 h 342"/>
                  <a:gd name="T72" fmla="*/ 1162 w 1220"/>
                  <a:gd name="T73" fmla="*/ 16 h 342"/>
                  <a:gd name="T74" fmla="*/ 1098 w 1220"/>
                  <a:gd name="T75" fmla="*/ 28 h 342"/>
                  <a:gd name="T76" fmla="*/ 1026 w 1220"/>
                  <a:gd name="T77" fmla="*/ 40 h 342"/>
                  <a:gd name="T78" fmla="*/ 952 w 1220"/>
                  <a:gd name="T79" fmla="*/ 50 h 342"/>
                  <a:gd name="T80" fmla="*/ 872 w 1220"/>
                  <a:gd name="T81" fmla="*/ 58 h 342"/>
                  <a:gd name="T82" fmla="*/ 788 w 1220"/>
                  <a:gd name="T83" fmla="*/ 64 h 342"/>
                  <a:gd name="T84" fmla="*/ 700 w 1220"/>
                  <a:gd name="T85" fmla="*/ 66 h 342"/>
                  <a:gd name="T86" fmla="*/ 610 w 1220"/>
                  <a:gd name="T87" fmla="*/ 68 h 342"/>
                  <a:gd name="T88" fmla="*/ 610 w 1220"/>
                  <a:gd name="T89" fmla="*/ 68 h 342"/>
                  <a:gd name="T90" fmla="*/ 520 w 1220"/>
                  <a:gd name="T91" fmla="*/ 66 h 342"/>
                  <a:gd name="T92" fmla="*/ 432 w 1220"/>
                  <a:gd name="T93" fmla="*/ 64 h 342"/>
                  <a:gd name="T94" fmla="*/ 348 w 1220"/>
                  <a:gd name="T95" fmla="*/ 58 h 342"/>
                  <a:gd name="T96" fmla="*/ 268 w 1220"/>
                  <a:gd name="T97" fmla="*/ 50 h 342"/>
                  <a:gd name="T98" fmla="*/ 194 w 1220"/>
                  <a:gd name="T99" fmla="*/ 40 h 342"/>
                  <a:gd name="T100" fmla="*/ 122 w 1220"/>
                  <a:gd name="T101" fmla="*/ 28 h 342"/>
                  <a:gd name="T102" fmla="*/ 58 w 1220"/>
                  <a:gd name="T103" fmla="*/ 16 h 342"/>
                  <a:gd name="T104" fmla="*/ 0 w 1220"/>
                  <a:gd name="T105" fmla="*/ 0 h 342"/>
                  <a:gd name="T106" fmla="*/ 0 w 1220"/>
                  <a:gd name="T107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20" h="342">
                    <a:moveTo>
                      <a:pt x="0" y="0"/>
                    </a:moveTo>
                    <a:lnTo>
                      <a:pt x="0" y="0"/>
                    </a:lnTo>
                    <a:lnTo>
                      <a:pt x="10" y="50"/>
                    </a:lnTo>
                    <a:lnTo>
                      <a:pt x="22" y="96"/>
                    </a:lnTo>
                    <a:lnTo>
                      <a:pt x="38" y="142"/>
                    </a:lnTo>
                    <a:lnTo>
                      <a:pt x="56" y="186"/>
                    </a:lnTo>
                    <a:lnTo>
                      <a:pt x="78" y="228"/>
                    </a:lnTo>
                    <a:lnTo>
                      <a:pt x="102" y="268"/>
                    </a:lnTo>
                    <a:lnTo>
                      <a:pt x="130" y="306"/>
                    </a:lnTo>
                    <a:lnTo>
                      <a:pt x="158" y="342"/>
                    </a:lnTo>
                    <a:lnTo>
                      <a:pt x="158" y="342"/>
                    </a:lnTo>
                    <a:lnTo>
                      <a:pt x="232" y="324"/>
                    </a:lnTo>
                    <a:lnTo>
                      <a:pt x="312" y="312"/>
                    </a:lnTo>
                    <a:lnTo>
                      <a:pt x="402" y="302"/>
                    </a:lnTo>
                    <a:lnTo>
                      <a:pt x="496" y="294"/>
                    </a:lnTo>
                    <a:lnTo>
                      <a:pt x="496" y="294"/>
                    </a:lnTo>
                    <a:lnTo>
                      <a:pt x="552" y="292"/>
                    </a:lnTo>
                    <a:lnTo>
                      <a:pt x="610" y="292"/>
                    </a:lnTo>
                    <a:lnTo>
                      <a:pt x="610" y="292"/>
                    </a:lnTo>
                    <a:lnTo>
                      <a:pt x="676" y="292"/>
                    </a:lnTo>
                    <a:lnTo>
                      <a:pt x="740" y="296"/>
                    </a:lnTo>
                    <a:lnTo>
                      <a:pt x="740" y="296"/>
                    </a:lnTo>
                    <a:lnTo>
                      <a:pt x="830" y="302"/>
                    </a:lnTo>
                    <a:lnTo>
                      <a:pt x="914" y="312"/>
                    </a:lnTo>
                    <a:lnTo>
                      <a:pt x="992" y="326"/>
                    </a:lnTo>
                    <a:lnTo>
                      <a:pt x="1062" y="342"/>
                    </a:lnTo>
                    <a:lnTo>
                      <a:pt x="1062" y="342"/>
                    </a:lnTo>
                    <a:lnTo>
                      <a:pt x="1090" y="306"/>
                    </a:lnTo>
                    <a:lnTo>
                      <a:pt x="1118" y="268"/>
                    </a:lnTo>
                    <a:lnTo>
                      <a:pt x="1142" y="228"/>
                    </a:lnTo>
                    <a:lnTo>
                      <a:pt x="1164" y="186"/>
                    </a:lnTo>
                    <a:lnTo>
                      <a:pt x="1182" y="142"/>
                    </a:lnTo>
                    <a:lnTo>
                      <a:pt x="1198" y="96"/>
                    </a:lnTo>
                    <a:lnTo>
                      <a:pt x="1210" y="50"/>
                    </a:lnTo>
                    <a:lnTo>
                      <a:pt x="1220" y="0"/>
                    </a:lnTo>
                    <a:lnTo>
                      <a:pt x="1220" y="0"/>
                    </a:lnTo>
                    <a:lnTo>
                      <a:pt x="1162" y="16"/>
                    </a:lnTo>
                    <a:lnTo>
                      <a:pt x="1098" y="28"/>
                    </a:lnTo>
                    <a:lnTo>
                      <a:pt x="1026" y="40"/>
                    </a:lnTo>
                    <a:lnTo>
                      <a:pt x="952" y="50"/>
                    </a:lnTo>
                    <a:lnTo>
                      <a:pt x="872" y="58"/>
                    </a:lnTo>
                    <a:lnTo>
                      <a:pt x="788" y="64"/>
                    </a:lnTo>
                    <a:lnTo>
                      <a:pt x="700" y="66"/>
                    </a:lnTo>
                    <a:lnTo>
                      <a:pt x="610" y="68"/>
                    </a:lnTo>
                    <a:lnTo>
                      <a:pt x="610" y="68"/>
                    </a:lnTo>
                    <a:lnTo>
                      <a:pt x="520" y="66"/>
                    </a:lnTo>
                    <a:lnTo>
                      <a:pt x="432" y="64"/>
                    </a:lnTo>
                    <a:lnTo>
                      <a:pt x="348" y="58"/>
                    </a:lnTo>
                    <a:lnTo>
                      <a:pt x="268" y="50"/>
                    </a:lnTo>
                    <a:lnTo>
                      <a:pt x="194" y="40"/>
                    </a:lnTo>
                    <a:lnTo>
                      <a:pt x="122" y="28"/>
                    </a:lnTo>
                    <a:lnTo>
                      <a:pt x="58" y="1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Freeform 8"/>
              <p:cNvSpPr>
                <a:spLocks/>
              </p:cNvSpPr>
              <p:nvPr/>
            </p:nvSpPr>
            <p:spPr bwMode="auto">
              <a:xfrm rot="1800000">
                <a:off x="4325590" y="1432984"/>
                <a:ext cx="1243727" cy="385154"/>
              </a:xfrm>
              <a:custGeom>
                <a:avLst/>
                <a:gdLst>
                  <a:gd name="T0" fmla="*/ 0 w 1240"/>
                  <a:gd name="T1" fmla="*/ 200 h 384"/>
                  <a:gd name="T2" fmla="*/ 0 w 1240"/>
                  <a:gd name="T3" fmla="*/ 200 h 384"/>
                  <a:gd name="T4" fmla="*/ 0 w 1240"/>
                  <a:gd name="T5" fmla="*/ 230 h 384"/>
                  <a:gd name="T6" fmla="*/ 2 w 1240"/>
                  <a:gd name="T7" fmla="*/ 260 h 384"/>
                  <a:gd name="T8" fmla="*/ 10 w 1240"/>
                  <a:gd name="T9" fmla="*/ 316 h 384"/>
                  <a:gd name="T10" fmla="*/ 10 w 1240"/>
                  <a:gd name="T11" fmla="*/ 316 h 384"/>
                  <a:gd name="T12" fmla="*/ 68 w 1240"/>
                  <a:gd name="T13" fmla="*/ 332 h 384"/>
                  <a:gd name="T14" fmla="*/ 132 w 1240"/>
                  <a:gd name="T15" fmla="*/ 344 h 384"/>
                  <a:gd name="T16" fmla="*/ 204 w 1240"/>
                  <a:gd name="T17" fmla="*/ 356 h 384"/>
                  <a:gd name="T18" fmla="*/ 278 w 1240"/>
                  <a:gd name="T19" fmla="*/ 366 h 384"/>
                  <a:gd name="T20" fmla="*/ 358 w 1240"/>
                  <a:gd name="T21" fmla="*/ 374 h 384"/>
                  <a:gd name="T22" fmla="*/ 442 w 1240"/>
                  <a:gd name="T23" fmla="*/ 380 h 384"/>
                  <a:gd name="T24" fmla="*/ 530 w 1240"/>
                  <a:gd name="T25" fmla="*/ 382 h 384"/>
                  <a:gd name="T26" fmla="*/ 620 w 1240"/>
                  <a:gd name="T27" fmla="*/ 384 h 384"/>
                  <a:gd name="T28" fmla="*/ 620 w 1240"/>
                  <a:gd name="T29" fmla="*/ 384 h 384"/>
                  <a:gd name="T30" fmla="*/ 710 w 1240"/>
                  <a:gd name="T31" fmla="*/ 382 h 384"/>
                  <a:gd name="T32" fmla="*/ 798 w 1240"/>
                  <a:gd name="T33" fmla="*/ 380 h 384"/>
                  <a:gd name="T34" fmla="*/ 882 w 1240"/>
                  <a:gd name="T35" fmla="*/ 374 h 384"/>
                  <a:gd name="T36" fmla="*/ 962 w 1240"/>
                  <a:gd name="T37" fmla="*/ 366 h 384"/>
                  <a:gd name="T38" fmla="*/ 1036 w 1240"/>
                  <a:gd name="T39" fmla="*/ 356 h 384"/>
                  <a:gd name="T40" fmla="*/ 1108 w 1240"/>
                  <a:gd name="T41" fmla="*/ 344 h 384"/>
                  <a:gd name="T42" fmla="*/ 1172 w 1240"/>
                  <a:gd name="T43" fmla="*/ 332 h 384"/>
                  <a:gd name="T44" fmla="*/ 1230 w 1240"/>
                  <a:gd name="T45" fmla="*/ 316 h 384"/>
                  <a:gd name="T46" fmla="*/ 1230 w 1240"/>
                  <a:gd name="T47" fmla="*/ 316 h 384"/>
                  <a:gd name="T48" fmla="*/ 1238 w 1240"/>
                  <a:gd name="T49" fmla="*/ 260 h 384"/>
                  <a:gd name="T50" fmla="*/ 1240 w 1240"/>
                  <a:gd name="T51" fmla="*/ 230 h 384"/>
                  <a:gd name="T52" fmla="*/ 1240 w 1240"/>
                  <a:gd name="T53" fmla="*/ 200 h 384"/>
                  <a:gd name="T54" fmla="*/ 1240 w 1240"/>
                  <a:gd name="T55" fmla="*/ 200 h 384"/>
                  <a:gd name="T56" fmla="*/ 1240 w 1240"/>
                  <a:gd name="T57" fmla="*/ 166 h 384"/>
                  <a:gd name="T58" fmla="*/ 1236 w 1240"/>
                  <a:gd name="T59" fmla="*/ 132 h 384"/>
                  <a:gd name="T60" fmla="*/ 1232 w 1240"/>
                  <a:gd name="T61" fmla="*/ 98 h 384"/>
                  <a:gd name="T62" fmla="*/ 1228 w 1240"/>
                  <a:gd name="T63" fmla="*/ 66 h 384"/>
                  <a:gd name="T64" fmla="*/ 1228 w 1240"/>
                  <a:gd name="T65" fmla="*/ 66 h 384"/>
                  <a:gd name="T66" fmla="*/ 1170 w 1240"/>
                  <a:gd name="T67" fmla="*/ 52 h 384"/>
                  <a:gd name="T68" fmla="*/ 1104 w 1240"/>
                  <a:gd name="T69" fmla="*/ 38 h 384"/>
                  <a:gd name="T70" fmla="*/ 1034 w 1240"/>
                  <a:gd name="T71" fmla="*/ 28 h 384"/>
                  <a:gd name="T72" fmla="*/ 960 w 1240"/>
                  <a:gd name="T73" fmla="*/ 18 h 384"/>
                  <a:gd name="T74" fmla="*/ 880 w 1240"/>
                  <a:gd name="T75" fmla="*/ 10 h 384"/>
                  <a:gd name="T76" fmla="*/ 796 w 1240"/>
                  <a:gd name="T77" fmla="*/ 4 h 384"/>
                  <a:gd name="T78" fmla="*/ 710 w 1240"/>
                  <a:gd name="T79" fmla="*/ 2 h 384"/>
                  <a:gd name="T80" fmla="*/ 620 w 1240"/>
                  <a:gd name="T81" fmla="*/ 0 h 384"/>
                  <a:gd name="T82" fmla="*/ 620 w 1240"/>
                  <a:gd name="T83" fmla="*/ 0 h 384"/>
                  <a:gd name="T84" fmla="*/ 530 w 1240"/>
                  <a:gd name="T85" fmla="*/ 2 h 384"/>
                  <a:gd name="T86" fmla="*/ 444 w 1240"/>
                  <a:gd name="T87" fmla="*/ 4 h 384"/>
                  <a:gd name="T88" fmla="*/ 360 w 1240"/>
                  <a:gd name="T89" fmla="*/ 10 h 384"/>
                  <a:gd name="T90" fmla="*/ 280 w 1240"/>
                  <a:gd name="T91" fmla="*/ 18 h 384"/>
                  <a:gd name="T92" fmla="*/ 206 w 1240"/>
                  <a:gd name="T93" fmla="*/ 28 h 384"/>
                  <a:gd name="T94" fmla="*/ 136 w 1240"/>
                  <a:gd name="T95" fmla="*/ 38 h 384"/>
                  <a:gd name="T96" fmla="*/ 70 w 1240"/>
                  <a:gd name="T97" fmla="*/ 52 h 384"/>
                  <a:gd name="T98" fmla="*/ 12 w 1240"/>
                  <a:gd name="T99" fmla="*/ 66 h 384"/>
                  <a:gd name="T100" fmla="*/ 12 w 1240"/>
                  <a:gd name="T101" fmla="*/ 66 h 384"/>
                  <a:gd name="T102" fmla="*/ 8 w 1240"/>
                  <a:gd name="T103" fmla="*/ 98 h 384"/>
                  <a:gd name="T104" fmla="*/ 4 w 1240"/>
                  <a:gd name="T105" fmla="*/ 132 h 384"/>
                  <a:gd name="T106" fmla="*/ 0 w 1240"/>
                  <a:gd name="T107" fmla="*/ 166 h 384"/>
                  <a:gd name="T108" fmla="*/ 0 w 1240"/>
                  <a:gd name="T109" fmla="*/ 200 h 384"/>
                  <a:gd name="T110" fmla="*/ 0 w 1240"/>
                  <a:gd name="T111" fmla="*/ 20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0" h="384">
                    <a:moveTo>
                      <a:pt x="0" y="200"/>
                    </a:moveTo>
                    <a:lnTo>
                      <a:pt x="0" y="200"/>
                    </a:lnTo>
                    <a:lnTo>
                      <a:pt x="0" y="230"/>
                    </a:lnTo>
                    <a:lnTo>
                      <a:pt x="2" y="260"/>
                    </a:lnTo>
                    <a:lnTo>
                      <a:pt x="10" y="316"/>
                    </a:lnTo>
                    <a:lnTo>
                      <a:pt x="10" y="316"/>
                    </a:lnTo>
                    <a:lnTo>
                      <a:pt x="68" y="332"/>
                    </a:lnTo>
                    <a:lnTo>
                      <a:pt x="132" y="344"/>
                    </a:lnTo>
                    <a:lnTo>
                      <a:pt x="204" y="356"/>
                    </a:lnTo>
                    <a:lnTo>
                      <a:pt x="278" y="366"/>
                    </a:lnTo>
                    <a:lnTo>
                      <a:pt x="358" y="374"/>
                    </a:lnTo>
                    <a:lnTo>
                      <a:pt x="442" y="380"/>
                    </a:lnTo>
                    <a:lnTo>
                      <a:pt x="530" y="382"/>
                    </a:lnTo>
                    <a:lnTo>
                      <a:pt x="620" y="384"/>
                    </a:lnTo>
                    <a:lnTo>
                      <a:pt x="620" y="384"/>
                    </a:lnTo>
                    <a:lnTo>
                      <a:pt x="710" y="382"/>
                    </a:lnTo>
                    <a:lnTo>
                      <a:pt x="798" y="380"/>
                    </a:lnTo>
                    <a:lnTo>
                      <a:pt x="882" y="374"/>
                    </a:lnTo>
                    <a:lnTo>
                      <a:pt x="962" y="366"/>
                    </a:lnTo>
                    <a:lnTo>
                      <a:pt x="1036" y="356"/>
                    </a:lnTo>
                    <a:lnTo>
                      <a:pt x="1108" y="344"/>
                    </a:lnTo>
                    <a:lnTo>
                      <a:pt x="1172" y="332"/>
                    </a:lnTo>
                    <a:lnTo>
                      <a:pt x="1230" y="316"/>
                    </a:lnTo>
                    <a:lnTo>
                      <a:pt x="1230" y="316"/>
                    </a:lnTo>
                    <a:lnTo>
                      <a:pt x="1238" y="260"/>
                    </a:lnTo>
                    <a:lnTo>
                      <a:pt x="1240" y="230"/>
                    </a:lnTo>
                    <a:lnTo>
                      <a:pt x="1240" y="200"/>
                    </a:lnTo>
                    <a:lnTo>
                      <a:pt x="1240" y="200"/>
                    </a:lnTo>
                    <a:lnTo>
                      <a:pt x="1240" y="166"/>
                    </a:lnTo>
                    <a:lnTo>
                      <a:pt x="1236" y="132"/>
                    </a:lnTo>
                    <a:lnTo>
                      <a:pt x="1232" y="98"/>
                    </a:lnTo>
                    <a:lnTo>
                      <a:pt x="1228" y="66"/>
                    </a:lnTo>
                    <a:lnTo>
                      <a:pt x="1228" y="66"/>
                    </a:lnTo>
                    <a:lnTo>
                      <a:pt x="1170" y="52"/>
                    </a:lnTo>
                    <a:lnTo>
                      <a:pt x="1104" y="38"/>
                    </a:lnTo>
                    <a:lnTo>
                      <a:pt x="1034" y="28"/>
                    </a:lnTo>
                    <a:lnTo>
                      <a:pt x="960" y="18"/>
                    </a:lnTo>
                    <a:lnTo>
                      <a:pt x="880" y="10"/>
                    </a:lnTo>
                    <a:lnTo>
                      <a:pt x="796" y="4"/>
                    </a:lnTo>
                    <a:lnTo>
                      <a:pt x="710" y="2"/>
                    </a:lnTo>
                    <a:lnTo>
                      <a:pt x="620" y="0"/>
                    </a:lnTo>
                    <a:lnTo>
                      <a:pt x="620" y="0"/>
                    </a:lnTo>
                    <a:lnTo>
                      <a:pt x="530" y="2"/>
                    </a:lnTo>
                    <a:lnTo>
                      <a:pt x="444" y="4"/>
                    </a:lnTo>
                    <a:lnTo>
                      <a:pt x="360" y="10"/>
                    </a:lnTo>
                    <a:lnTo>
                      <a:pt x="280" y="18"/>
                    </a:lnTo>
                    <a:lnTo>
                      <a:pt x="206" y="28"/>
                    </a:lnTo>
                    <a:lnTo>
                      <a:pt x="136" y="38"/>
                    </a:lnTo>
                    <a:lnTo>
                      <a:pt x="70" y="52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8" y="98"/>
                    </a:lnTo>
                    <a:lnTo>
                      <a:pt x="4" y="132"/>
                    </a:lnTo>
                    <a:lnTo>
                      <a:pt x="0" y="166"/>
                    </a:lnTo>
                    <a:lnTo>
                      <a:pt x="0" y="200"/>
                    </a:lnTo>
                    <a:lnTo>
                      <a:pt x="0" y="20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Freeform 9"/>
              <p:cNvSpPr>
                <a:spLocks/>
              </p:cNvSpPr>
              <p:nvPr/>
            </p:nvSpPr>
            <p:spPr bwMode="auto">
              <a:xfrm rot="1800000">
                <a:off x="4467076" y="1966233"/>
                <a:ext cx="375124" cy="361082"/>
              </a:xfrm>
              <a:custGeom>
                <a:avLst/>
                <a:gdLst>
                  <a:gd name="T0" fmla="*/ 10 w 374"/>
                  <a:gd name="T1" fmla="*/ 342 h 360"/>
                  <a:gd name="T2" fmla="*/ 10 w 374"/>
                  <a:gd name="T3" fmla="*/ 342 h 360"/>
                  <a:gd name="T4" fmla="*/ 52 w 374"/>
                  <a:gd name="T5" fmla="*/ 350 h 360"/>
                  <a:gd name="T6" fmla="*/ 94 w 374"/>
                  <a:gd name="T7" fmla="*/ 356 h 360"/>
                  <a:gd name="T8" fmla="*/ 136 w 374"/>
                  <a:gd name="T9" fmla="*/ 358 h 360"/>
                  <a:gd name="T10" fmla="*/ 180 w 374"/>
                  <a:gd name="T11" fmla="*/ 360 h 360"/>
                  <a:gd name="T12" fmla="*/ 180 w 374"/>
                  <a:gd name="T13" fmla="*/ 360 h 360"/>
                  <a:gd name="T14" fmla="*/ 228 w 374"/>
                  <a:gd name="T15" fmla="*/ 358 h 360"/>
                  <a:gd name="T16" fmla="*/ 274 w 374"/>
                  <a:gd name="T17" fmla="*/ 354 h 360"/>
                  <a:gd name="T18" fmla="*/ 320 w 374"/>
                  <a:gd name="T19" fmla="*/ 348 h 360"/>
                  <a:gd name="T20" fmla="*/ 366 w 374"/>
                  <a:gd name="T21" fmla="*/ 338 h 360"/>
                  <a:gd name="T22" fmla="*/ 366 w 374"/>
                  <a:gd name="T23" fmla="*/ 338 h 360"/>
                  <a:gd name="T24" fmla="*/ 372 w 374"/>
                  <a:gd name="T25" fmla="*/ 238 h 360"/>
                  <a:gd name="T26" fmla="*/ 374 w 374"/>
                  <a:gd name="T27" fmla="*/ 176 h 360"/>
                  <a:gd name="T28" fmla="*/ 374 w 374"/>
                  <a:gd name="T29" fmla="*/ 176 h 360"/>
                  <a:gd name="T30" fmla="*/ 374 w 374"/>
                  <a:gd name="T31" fmla="*/ 150 h 360"/>
                  <a:gd name="T32" fmla="*/ 370 w 374"/>
                  <a:gd name="T33" fmla="*/ 126 h 360"/>
                  <a:gd name="T34" fmla="*/ 364 w 374"/>
                  <a:gd name="T35" fmla="*/ 102 h 360"/>
                  <a:gd name="T36" fmla="*/ 358 w 374"/>
                  <a:gd name="T37" fmla="*/ 80 h 360"/>
                  <a:gd name="T38" fmla="*/ 348 w 374"/>
                  <a:gd name="T39" fmla="*/ 58 h 360"/>
                  <a:gd name="T40" fmla="*/ 336 w 374"/>
                  <a:gd name="T41" fmla="*/ 38 h 360"/>
                  <a:gd name="T42" fmla="*/ 324 w 374"/>
                  <a:gd name="T43" fmla="*/ 20 h 360"/>
                  <a:gd name="T44" fmla="*/ 310 w 374"/>
                  <a:gd name="T45" fmla="*/ 4 h 360"/>
                  <a:gd name="T46" fmla="*/ 310 w 374"/>
                  <a:gd name="T47" fmla="*/ 4 h 360"/>
                  <a:gd name="T48" fmla="*/ 246 w 374"/>
                  <a:gd name="T49" fmla="*/ 0 h 360"/>
                  <a:gd name="T50" fmla="*/ 180 w 374"/>
                  <a:gd name="T51" fmla="*/ 0 h 360"/>
                  <a:gd name="T52" fmla="*/ 180 w 374"/>
                  <a:gd name="T53" fmla="*/ 0 h 360"/>
                  <a:gd name="T54" fmla="*/ 122 w 374"/>
                  <a:gd name="T55" fmla="*/ 0 h 360"/>
                  <a:gd name="T56" fmla="*/ 66 w 374"/>
                  <a:gd name="T57" fmla="*/ 2 h 360"/>
                  <a:gd name="T58" fmla="*/ 66 w 374"/>
                  <a:gd name="T59" fmla="*/ 2 h 360"/>
                  <a:gd name="T60" fmla="*/ 52 w 374"/>
                  <a:gd name="T61" fmla="*/ 20 h 360"/>
                  <a:gd name="T62" fmla="*/ 40 w 374"/>
                  <a:gd name="T63" fmla="*/ 38 h 360"/>
                  <a:gd name="T64" fmla="*/ 28 w 374"/>
                  <a:gd name="T65" fmla="*/ 58 h 360"/>
                  <a:gd name="T66" fmla="*/ 18 w 374"/>
                  <a:gd name="T67" fmla="*/ 80 h 360"/>
                  <a:gd name="T68" fmla="*/ 12 w 374"/>
                  <a:gd name="T69" fmla="*/ 102 h 360"/>
                  <a:gd name="T70" fmla="*/ 6 w 374"/>
                  <a:gd name="T71" fmla="*/ 126 h 360"/>
                  <a:gd name="T72" fmla="*/ 2 w 374"/>
                  <a:gd name="T73" fmla="*/ 150 h 360"/>
                  <a:gd name="T74" fmla="*/ 0 w 374"/>
                  <a:gd name="T75" fmla="*/ 176 h 360"/>
                  <a:gd name="T76" fmla="*/ 0 w 374"/>
                  <a:gd name="T77" fmla="*/ 176 h 360"/>
                  <a:gd name="T78" fmla="*/ 4 w 374"/>
                  <a:gd name="T79" fmla="*/ 240 h 360"/>
                  <a:gd name="T80" fmla="*/ 10 w 374"/>
                  <a:gd name="T81" fmla="*/ 342 h 360"/>
                  <a:gd name="T82" fmla="*/ 10 w 374"/>
                  <a:gd name="T83" fmla="*/ 342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4" h="360">
                    <a:moveTo>
                      <a:pt x="10" y="342"/>
                    </a:moveTo>
                    <a:lnTo>
                      <a:pt x="10" y="342"/>
                    </a:lnTo>
                    <a:lnTo>
                      <a:pt x="52" y="350"/>
                    </a:lnTo>
                    <a:lnTo>
                      <a:pt x="94" y="356"/>
                    </a:lnTo>
                    <a:lnTo>
                      <a:pt x="136" y="358"/>
                    </a:lnTo>
                    <a:lnTo>
                      <a:pt x="180" y="360"/>
                    </a:lnTo>
                    <a:lnTo>
                      <a:pt x="180" y="360"/>
                    </a:lnTo>
                    <a:lnTo>
                      <a:pt x="228" y="358"/>
                    </a:lnTo>
                    <a:lnTo>
                      <a:pt x="274" y="354"/>
                    </a:lnTo>
                    <a:lnTo>
                      <a:pt x="320" y="348"/>
                    </a:lnTo>
                    <a:lnTo>
                      <a:pt x="366" y="338"/>
                    </a:lnTo>
                    <a:lnTo>
                      <a:pt x="366" y="338"/>
                    </a:lnTo>
                    <a:lnTo>
                      <a:pt x="372" y="238"/>
                    </a:lnTo>
                    <a:lnTo>
                      <a:pt x="374" y="176"/>
                    </a:lnTo>
                    <a:lnTo>
                      <a:pt x="374" y="176"/>
                    </a:lnTo>
                    <a:lnTo>
                      <a:pt x="374" y="150"/>
                    </a:lnTo>
                    <a:lnTo>
                      <a:pt x="370" y="126"/>
                    </a:lnTo>
                    <a:lnTo>
                      <a:pt x="364" y="102"/>
                    </a:lnTo>
                    <a:lnTo>
                      <a:pt x="358" y="80"/>
                    </a:lnTo>
                    <a:lnTo>
                      <a:pt x="348" y="58"/>
                    </a:lnTo>
                    <a:lnTo>
                      <a:pt x="336" y="38"/>
                    </a:lnTo>
                    <a:lnTo>
                      <a:pt x="324" y="20"/>
                    </a:lnTo>
                    <a:lnTo>
                      <a:pt x="310" y="4"/>
                    </a:lnTo>
                    <a:lnTo>
                      <a:pt x="310" y="4"/>
                    </a:lnTo>
                    <a:lnTo>
                      <a:pt x="246" y="0"/>
                    </a:lnTo>
                    <a:lnTo>
                      <a:pt x="180" y="0"/>
                    </a:lnTo>
                    <a:lnTo>
                      <a:pt x="180" y="0"/>
                    </a:lnTo>
                    <a:lnTo>
                      <a:pt x="122" y="0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52" y="20"/>
                    </a:lnTo>
                    <a:lnTo>
                      <a:pt x="40" y="38"/>
                    </a:lnTo>
                    <a:lnTo>
                      <a:pt x="28" y="58"/>
                    </a:lnTo>
                    <a:lnTo>
                      <a:pt x="18" y="80"/>
                    </a:lnTo>
                    <a:lnTo>
                      <a:pt x="12" y="102"/>
                    </a:lnTo>
                    <a:lnTo>
                      <a:pt x="6" y="126"/>
                    </a:lnTo>
                    <a:lnTo>
                      <a:pt x="2" y="150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4" y="240"/>
                    </a:lnTo>
                    <a:lnTo>
                      <a:pt x="10" y="342"/>
                    </a:lnTo>
                    <a:lnTo>
                      <a:pt x="10" y="342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 rot="1800000">
                <a:off x="5064867" y="930828"/>
                <a:ext cx="375124" cy="361082"/>
              </a:xfrm>
              <a:custGeom>
                <a:avLst/>
                <a:gdLst>
                  <a:gd name="T0" fmla="*/ 10 w 374"/>
                  <a:gd name="T1" fmla="*/ 18 h 360"/>
                  <a:gd name="T2" fmla="*/ 10 w 374"/>
                  <a:gd name="T3" fmla="*/ 18 h 360"/>
                  <a:gd name="T4" fmla="*/ 52 w 374"/>
                  <a:gd name="T5" fmla="*/ 10 h 360"/>
                  <a:gd name="T6" fmla="*/ 94 w 374"/>
                  <a:gd name="T7" fmla="*/ 4 h 360"/>
                  <a:gd name="T8" fmla="*/ 136 w 374"/>
                  <a:gd name="T9" fmla="*/ 2 h 360"/>
                  <a:gd name="T10" fmla="*/ 180 w 374"/>
                  <a:gd name="T11" fmla="*/ 0 h 360"/>
                  <a:gd name="T12" fmla="*/ 180 w 374"/>
                  <a:gd name="T13" fmla="*/ 0 h 360"/>
                  <a:gd name="T14" fmla="*/ 228 w 374"/>
                  <a:gd name="T15" fmla="*/ 2 h 360"/>
                  <a:gd name="T16" fmla="*/ 274 w 374"/>
                  <a:gd name="T17" fmla="*/ 6 h 360"/>
                  <a:gd name="T18" fmla="*/ 320 w 374"/>
                  <a:gd name="T19" fmla="*/ 12 h 360"/>
                  <a:gd name="T20" fmla="*/ 366 w 374"/>
                  <a:gd name="T21" fmla="*/ 22 h 360"/>
                  <a:gd name="T22" fmla="*/ 366 w 374"/>
                  <a:gd name="T23" fmla="*/ 22 h 360"/>
                  <a:gd name="T24" fmla="*/ 372 w 374"/>
                  <a:gd name="T25" fmla="*/ 122 h 360"/>
                  <a:gd name="T26" fmla="*/ 374 w 374"/>
                  <a:gd name="T27" fmla="*/ 184 h 360"/>
                  <a:gd name="T28" fmla="*/ 374 w 374"/>
                  <a:gd name="T29" fmla="*/ 184 h 360"/>
                  <a:gd name="T30" fmla="*/ 374 w 374"/>
                  <a:gd name="T31" fmla="*/ 210 h 360"/>
                  <a:gd name="T32" fmla="*/ 370 w 374"/>
                  <a:gd name="T33" fmla="*/ 234 h 360"/>
                  <a:gd name="T34" fmla="*/ 364 w 374"/>
                  <a:gd name="T35" fmla="*/ 258 h 360"/>
                  <a:gd name="T36" fmla="*/ 358 w 374"/>
                  <a:gd name="T37" fmla="*/ 280 h 360"/>
                  <a:gd name="T38" fmla="*/ 348 w 374"/>
                  <a:gd name="T39" fmla="*/ 302 h 360"/>
                  <a:gd name="T40" fmla="*/ 336 w 374"/>
                  <a:gd name="T41" fmla="*/ 322 h 360"/>
                  <a:gd name="T42" fmla="*/ 324 w 374"/>
                  <a:gd name="T43" fmla="*/ 340 h 360"/>
                  <a:gd name="T44" fmla="*/ 310 w 374"/>
                  <a:gd name="T45" fmla="*/ 356 h 360"/>
                  <a:gd name="T46" fmla="*/ 310 w 374"/>
                  <a:gd name="T47" fmla="*/ 356 h 360"/>
                  <a:gd name="T48" fmla="*/ 246 w 374"/>
                  <a:gd name="T49" fmla="*/ 360 h 360"/>
                  <a:gd name="T50" fmla="*/ 180 w 374"/>
                  <a:gd name="T51" fmla="*/ 360 h 360"/>
                  <a:gd name="T52" fmla="*/ 180 w 374"/>
                  <a:gd name="T53" fmla="*/ 360 h 360"/>
                  <a:gd name="T54" fmla="*/ 122 w 374"/>
                  <a:gd name="T55" fmla="*/ 360 h 360"/>
                  <a:gd name="T56" fmla="*/ 66 w 374"/>
                  <a:gd name="T57" fmla="*/ 358 h 360"/>
                  <a:gd name="T58" fmla="*/ 66 w 374"/>
                  <a:gd name="T59" fmla="*/ 358 h 360"/>
                  <a:gd name="T60" fmla="*/ 52 w 374"/>
                  <a:gd name="T61" fmla="*/ 340 h 360"/>
                  <a:gd name="T62" fmla="*/ 40 w 374"/>
                  <a:gd name="T63" fmla="*/ 322 h 360"/>
                  <a:gd name="T64" fmla="*/ 28 w 374"/>
                  <a:gd name="T65" fmla="*/ 302 h 360"/>
                  <a:gd name="T66" fmla="*/ 18 w 374"/>
                  <a:gd name="T67" fmla="*/ 280 h 360"/>
                  <a:gd name="T68" fmla="*/ 12 w 374"/>
                  <a:gd name="T69" fmla="*/ 258 h 360"/>
                  <a:gd name="T70" fmla="*/ 6 w 374"/>
                  <a:gd name="T71" fmla="*/ 234 h 360"/>
                  <a:gd name="T72" fmla="*/ 2 w 374"/>
                  <a:gd name="T73" fmla="*/ 210 h 360"/>
                  <a:gd name="T74" fmla="*/ 0 w 374"/>
                  <a:gd name="T75" fmla="*/ 184 h 360"/>
                  <a:gd name="T76" fmla="*/ 0 w 374"/>
                  <a:gd name="T77" fmla="*/ 184 h 360"/>
                  <a:gd name="T78" fmla="*/ 4 w 374"/>
                  <a:gd name="T79" fmla="*/ 120 h 360"/>
                  <a:gd name="T80" fmla="*/ 10 w 374"/>
                  <a:gd name="T81" fmla="*/ 18 h 360"/>
                  <a:gd name="T82" fmla="*/ 10 w 374"/>
                  <a:gd name="T83" fmla="*/ 18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4" h="360">
                    <a:moveTo>
                      <a:pt x="10" y="18"/>
                    </a:moveTo>
                    <a:lnTo>
                      <a:pt x="10" y="18"/>
                    </a:lnTo>
                    <a:lnTo>
                      <a:pt x="52" y="10"/>
                    </a:lnTo>
                    <a:lnTo>
                      <a:pt x="94" y="4"/>
                    </a:lnTo>
                    <a:lnTo>
                      <a:pt x="136" y="2"/>
                    </a:lnTo>
                    <a:lnTo>
                      <a:pt x="180" y="0"/>
                    </a:lnTo>
                    <a:lnTo>
                      <a:pt x="180" y="0"/>
                    </a:lnTo>
                    <a:lnTo>
                      <a:pt x="228" y="2"/>
                    </a:lnTo>
                    <a:lnTo>
                      <a:pt x="274" y="6"/>
                    </a:lnTo>
                    <a:lnTo>
                      <a:pt x="320" y="12"/>
                    </a:lnTo>
                    <a:lnTo>
                      <a:pt x="366" y="22"/>
                    </a:lnTo>
                    <a:lnTo>
                      <a:pt x="366" y="22"/>
                    </a:lnTo>
                    <a:lnTo>
                      <a:pt x="372" y="122"/>
                    </a:lnTo>
                    <a:lnTo>
                      <a:pt x="374" y="184"/>
                    </a:lnTo>
                    <a:lnTo>
                      <a:pt x="374" y="184"/>
                    </a:lnTo>
                    <a:lnTo>
                      <a:pt x="374" y="210"/>
                    </a:lnTo>
                    <a:lnTo>
                      <a:pt x="370" y="234"/>
                    </a:lnTo>
                    <a:lnTo>
                      <a:pt x="364" y="258"/>
                    </a:lnTo>
                    <a:lnTo>
                      <a:pt x="358" y="280"/>
                    </a:lnTo>
                    <a:lnTo>
                      <a:pt x="348" y="302"/>
                    </a:lnTo>
                    <a:lnTo>
                      <a:pt x="336" y="322"/>
                    </a:lnTo>
                    <a:lnTo>
                      <a:pt x="324" y="340"/>
                    </a:lnTo>
                    <a:lnTo>
                      <a:pt x="310" y="356"/>
                    </a:lnTo>
                    <a:lnTo>
                      <a:pt x="310" y="356"/>
                    </a:lnTo>
                    <a:lnTo>
                      <a:pt x="246" y="360"/>
                    </a:lnTo>
                    <a:lnTo>
                      <a:pt x="180" y="360"/>
                    </a:lnTo>
                    <a:lnTo>
                      <a:pt x="180" y="360"/>
                    </a:lnTo>
                    <a:lnTo>
                      <a:pt x="122" y="360"/>
                    </a:lnTo>
                    <a:lnTo>
                      <a:pt x="66" y="358"/>
                    </a:lnTo>
                    <a:lnTo>
                      <a:pt x="66" y="358"/>
                    </a:lnTo>
                    <a:lnTo>
                      <a:pt x="52" y="340"/>
                    </a:lnTo>
                    <a:lnTo>
                      <a:pt x="40" y="322"/>
                    </a:lnTo>
                    <a:lnTo>
                      <a:pt x="28" y="302"/>
                    </a:lnTo>
                    <a:lnTo>
                      <a:pt x="18" y="280"/>
                    </a:lnTo>
                    <a:lnTo>
                      <a:pt x="12" y="258"/>
                    </a:lnTo>
                    <a:lnTo>
                      <a:pt x="6" y="234"/>
                    </a:lnTo>
                    <a:lnTo>
                      <a:pt x="2" y="21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4" y="120"/>
                    </a:lnTo>
                    <a:lnTo>
                      <a:pt x="10" y="18"/>
                    </a:lnTo>
                    <a:lnTo>
                      <a:pt x="10" y="1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Freeform 11"/>
              <p:cNvSpPr>
                <a:spLocks/>
              </p:cNvSpPr>
              <p:nvPr/>
            </p:nvSpPr>
            <p:spPr bwMode="auto">
              <a:xfrm rot="1800000">
                <a:off x="4237240" y="1823878"/>
                <a:ext cx="339016" cy="341022"/>
              </a:xfrm>
              <a:custGeom>
                <a:avLst/>
                <a:gdLst>
                  <a:gd name="T0" fmla="*/ 338 w 338"/>
                  <a:gd name="T1" fmla="*/ 0 h 340"/>
                  <a:gd name="T2" fmla="*/ 338 w 338"/>
                  <a:gd name="T3" fmla="*/ 0 h 340"/>
                  <a:gd name="T4" fmla="*/ 244 w 338"/>
                  <a:gd name="T5" fmla="*/ 8 h 340"/>
                  <a:gd name="T6" fmla="*/ 154 w 338"/>
                  <a:gd name="T7" fmla="*/ 18 h 340"/>
                  <a:gd name="T8" fmla="*/ 72 w 338"/>
                  <a:gd name="T9" fmla="*/ 30 h 340"/>
                  <a:gd name="T10" fmla="*/ 0 w 338"/>
                  <a:gd name="T11" fmla="*/ 48 h 340"/>
                  <a:gd name="T12" fmla="*/ 0 w 338"/>
                  <a:gd name="T13" fmla="*/ 48 h 340"/>
                  <a:gd name="T14" fmla="*/ 10 w 338"/>
                  <a:gd name="T15" fmla="*/ 76 h 340"/>
                  <a:gd name="T16" fmla="*/ 18 w 338"/>
                  <a:gd name="T17" fmla="*/ 106 h 340"/>
                  <a:gd name="T18" fmla="*/ 22 w 338"/>
                  <a:gd name="T19" fmla="*/ 138 h 340"/>
                  <a:gd name="T20" fmla="*/ 24 w 338"/>
                  <a:gd name="T21" fmla="*/ 174 h 340"/>
                  <a:gd name="T22" fmla="*/ 24 w 338"/>
                  <a:gd name="T23" fmla="*/ 174 h 340"/>
                  <a:gd name="T24" fmla="*/ 22 w 338"/>
                  <a:gd name="T25" fmla="*/ 228 h 340"/>
                  <a:gd name="T26" fmla="*/ 22 w 338"/>
                  <a:gd name="T27" fmla="*/ 228 h 340"/>
                  <a:gd name="T28" fmla="*/ 52 w 338"/>
                  <a:gd name="T29" fmla="*/ 248 h 340"/>
                  <a:gd name="T30" fmla="*/ 82 w 338"/>
                  <a:gd name="T31" fmla="*/ 264 h 340"/>
                  <a:gd name="T32" fmla="*/ 114 w 338"/>
                  <a:gd name="T33" fmla="*/ 280 h 340"/>
                  <a:gd name="T34" fmla="*/ 146 w 338"/>
                  <a:gd name="T35" fmla="*/ 296 h 340"/>
                  <a:gd name="T36" fmla="*/ 180 w 338"/>
                  <a:gd name="T37" fmla="*/ 308 h 340"/>
                  <a:gd name="T38" fmla="*/ 214 w 338"/>
                  <a:gd name="T39" fmla="*/ 320 h 340"/>
                  <a:gd name="T40" fmla="*/ 248 w 338"/>
                  <a:gd name="T41" fmla="*/ 330 h 340"/>
                  <a:gd name="T42" fmla="*/ 282 w 338"/>
                  <a:gd name="T43" fmla="*/ 340 h 340"/>
                  <a:gd name="T44" fmla="*/ 282 w 338"/>
                  <a:gd name="T45" fmla="*/ 340 h 340"/>
                  <a:gd name="T46" fmla="*/ 276 w 338"/>
                  <a:gd name="T47" fmla="*/ 238 h 340"/>
                  <a:gd name="T48" fmla="*/ 272 w 338"/>
                  <a:gd name="T49" fmla="*/ 174 h 340"/>
                  <a:gd name="T50" fmla="*/ 272 w 338"/>
                  <a:gd name="T51" fmla="*/ 174 h 340"/>
                  <a:gd name="T52" fmla="*/ 274 w 338"/>
                  <a:gd name="T53" fmla="*/ 148 h 340"/>
                  <a:gd name="T54" fmla="*/ 278 w 338"/>
                  <a:gd name="T55" fmla="*/ 124 h 340"/>
                  <a:gd name="T56" fmla="*/ 284 w 338"/>
                  <a:gd name="T57" fmla="*/ 100 h 340"/>
                  <a:gd name="T58" fmla="*/ 290 w 338"/>
                  <a:gd name="T59" fmla="*/ 78 h 340"/>
                  <a:gd name="T60" fmla="*/ 300 w 338"/>
                  <a:gd name="T61" fmla="*/ 56 h 340"/>
                  <a:gd name="T62" fmla="*/ 312 w 338"/>
                  <a:gd name="T63" fmla="*/ 36 h 340"/>
                  <a:gd name="T64" fmla="*/ 324 w 338"/>
                  <a:gd name="T65" fmla="*/ 18 h 340"/>
                  <a:gd name="T66" fmla="*/ 338 w 338"/>
                  <a:gd name="T67" fmla="*/ 0 h 340"/>
                  <a:gd name="T68" fmla="*/ 338 w 338"/>
                  <a:gd name="T6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8" h="340">
                    <a:moveTo>
                      <a:pt x="338" y="0"/>
                    </a:moveTo>
                    <a:lnTo>
                      <a:pt x="338" y="0"/>
                    </a:lnTo>
                    <a:lnTo>
                      <a:pt x="244" y="8"/>
                    </a:lnTo>
                    <a:lnTo>
                      <a:pt x="154" y="18"/>
                    </a:lnTo>
                    <a:lnTo>
                      <a:pt x="72" y="3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0" y="76"/>
                    </a:lnTo>
                    <a:lnTo>
                      <a:pt x="18" y="106"/>
                    </a:lnTo>
                    <a:lnTo>
                      <a:pt x="22" y="138"/>
                    </a:lnTo>
                    <a:lnTo>
                      <a:pt x="24" y="174"/>
                    </a:lnTo>
                    <a:lnTo>
                      <a:pt x="24" y="174"/>
                    </a:lnTo>
                    <a:lnTo>
                      <a:pt x="22" y="228"/>
                    </a:lnTo>
                    <a:lnTo>
                      <a:pt x="22" y="228"/>
                    </a:lnTo>
                    <a:lnTo>
                      <a:pt x="52" y="248"/>
                    </a:lnTo>
                    <a:lnTo>
                      <a:pt x="82" y="264"/>
                    </a:lnTo>
                    <a:lnTo>
                      <a:pt x="114" y="280"/>
                    </a:lnTo>
                    <a:lnTo>
                      <a:pt x="146" y="296"/>
                    </a:lnTo>
                    <a:lnTo>
                      <a:pt x="180" y="308"/>
                    </a:lnTo>
                    <a:lnTo>
                      <a:pt x="214" y="320"/>
                    </a:lnTo>
                    <a:lnTo>
                      <a:pt x="248" y="330"/>
                    </a:lnTo>
                    <a:lnTo>
                      <a:pt x="282" y="340"/>
                    </a:lnTo>
                    <a:lnTo>
                      <a:pt x="282" y="340"/>
                    </a:lnTo>
                    <a:lnTo>
                      <a:pt x="276" y="238"/>
                    </a:lnTo>
                    <a:lnTo>
                      <a:pt x="272" y="174"/>
                    </a:lnTo>
                    <a:lnTo>
                      <a:pt x="272" y="174"/>
                    </a:lnTo>
                    <a:lnTo>
                      <a:pt x="274" y="148"/>
                    </a:lnTo>
                    <a:lnTo>
                      <a:pt x="278" y="124"/>
                    </a:lnTo>
                    <a:lnTo>
                      <a:pt x="284" y="100"/>
                    </a:lnTo>
                    <a:lnTo>
                      <a:pt x="290" y="78"/>
                    </a:lnTo>
                    <a:lnTo>
                      <a:pt x="300" y="56"/>
                    </a:lnTo>
                    <a:lnTo>
                      <a:pt x="312" y="36"/>
                    </a:lnTo>
                    <a:lnTo>
                      <a:pt x="324" y="18"/>
                    </a:lnTo>
                    <a:lnTo>
                      <a:pt x="338" y="0"/>
                    </a:lnTo>
                    <a:lnTo>
                      <a:pt x="33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Freeform 12"/>
              <p:cNvSpPr>
                <a:spLocks/>
              </p:cNvSpPr>
              <p:nvPr/>
            </p:nvSpPr>
            <p:spPr bwMode="auto">
              <a:xfrm rot="1800000">
                <a:off x="4827007" y="802372"/>
                <a:ext cx="339016" cy="341022"/>
              </a:xfrm>
              <a:custGeom>
                <a:avLst/>
                <a:gdLst>
                  <a:gd name="T0" fmla="*/ 338 w 338"/>
                  <a:gd name="T1" fmla="*/ 340 h 340"/>
                  <a:gd name="T2" fmla="*/ 338 w 338"/>
                  <a:gd name="T3" fmla="*/ 340 h 340"/>
                  <a:gd name="T4" fmla="*/ 244 w 338"/>
                  <a:gd name="T5" fmla="*/ 332 h 340"/>
                  <a:gd name="T6" fmla="*/ 154 w 338"/>
                  <a:gd name="T7" fmla="*/ 322 h 340"/>
                  <a:gd name="T8" fmla="*/ 72 w 338"/>
                  <a:gd name="T9" fmla="*/ 310 h 340"/>
                  <a:gd name="T10" fmla="*/ 0 w 338"/>
                  <a:gd name="T11" fmla="*/ 292 h 340"/>
                  <a:gd name="T12" fmla="*/ 0 w 338"/>
                  <a:gd name="T13" fmla="*/ 292 h 340"/>
                  <a:gd name="T14" fmla="*/ 10 w 338"/>
                  <a:gd name="T15" fmla="*/ 264 h 340"/>
                  <a:gd name="T16" fmla="*/ 18 w 338"/>
                  <a:gd name="T17" fmla="*/ 234 h 340"/>
                  <a:gd name="T18" fmla="*/ 22 w 338"/>
                  <a:gd name="T19" fmla="*/ 202 h 340"/>
                  <a:gd name="T20" fmla="*/ 24 w 338"/>
                  <a:gd name="T21" fmla="*/ 166 h 340"/>
                  <a:gd name="T22" fmla="*/ 24 w 338"/>
                  <a:gd name="T23" fmla="*/ 166 h 340"/>
                  <a:gd name="T24" fmla="*/ 22 w 338"/>
                  <a:gd name="T25" fmla="*/ 112 h 340"/>
                  <a:gd name="T26" fmla="*/ 22 w 338"/>
                  <a:gd name="T27" fmla="*/ 112 h 340"/>
                  <a:gd name="T28" fmla="*/ 52 w 338"/>
                  <a:gd name="T29" fmla="*/ 92 h 340"/>
                  <a:gd name="T30" fmla="*/ 82 w 338"/>
                  <a:gd name="T31" fmla="*/ 76 h 340"/>
                  <a:gd name="T32" fmla="*/ 114 w 338"/>
                  <a:gd name="T33" fmla="*/ 60 h 340"/>
                  <a:gd name="T34" fmla="*/ 146 w 338"/>
                  <a:gd name="T35" fmla="*/ 44 h 340"/>
                  <a:gd name="T36" fmla="*/ 180 w 338"/>
                  <a:gd name="T37" fmla="*/ 32 h 340"/>
                  <a:gd name="T38" fmla="*/ 214 w 338"/>
                  <a:gd name="T39" fmla="*/ 20 h 340"/>
                  <a:gd name="T40" fmla="*/ 248 w 338"/>
                  <a:gd name="T41" fmla="*/ 10 h 340"/>
                  <a:gd name="T42" fmla="*/ 282 w 338"/>
                  <a:gd name="T43" fmla="*/ 0 h 340"/>
                  <a:gd name="T44" fmla="*/ 282 w 338"/>
                  <a:gd name="T45" fmla="*/ 0 h 340"/>
                  <a:gd name="T46" fmla="*/ 276 w 338"/>
                  <a:gd name="T47" fmla="*/ 102 h 340"/>
                  <a:gd name="T48" fmla="*/ 272 w 338"/>
                  <a:gd name="T49" fmla="*/ 166 h 340"/>
                  <a:gd name="T50" fmla="*/ 272 w 338"/>
                  <a:gd name="T51" fmla="*/ 166 h 340"/>
                  <a:gd name="T52" fmla="*/ 274 w 338"/>
                  <a:gd name="T53" fmla="*/ 192 h 340"/>
                  <a:gd name="T54" fmla="*/ 278 w 338"/>
                  <a:gd name="T55" fmla="*/ 216 h 340"/>
                  <a:gd name="T56" fmla="*/ 284 w 338"/>
                  <a:gd name="T57" fmla="*/ 240 h 340"/>
                  <a:gd name="T58" fmla="*/ 290 w 338"/>
                  <a:gd name="T59" fmla="*/ 262 h 340"/>
                  <a:gd name="T60" fmla="*/ 300 w 338"/>
                  <a:gd name="T61" fmla="*/ 284 h 340"/>
                  <a:gd name="T62" fmla="*/ 312 w 338"/>
                  <a:gd name="T63" fmla="*/ 304 h 340"/>
                  <a:gd name="T64" fmla="*/ 324 w 338"/>
                  <a:gd name="T65" fmla="*/ 322 h 340"/>
                  <a:gd name="T66" fmla="*/ 338 w 338"/>
                  <a:gd name="T67" fmla="*/ 340 h 340"/>
                  <a:gd name="T68" fmla="*/ 338 w 338"/>
                  <a:gd name="T6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8" h="340">
                    <a:moveTo>
                      <a:pt x="338" y="340"/>
                    </a:moveTo>
                    <a:lnTo>
                      <a:pt x="338" y="340"/>
                    </a:lnTo>
                    <a:lnTo>
                      <a:pt x="244" y="332"/>
                    </a:lnTo>
                    <a:lnTo>
                      <a:pt x="154" y="322"/>
                    </a:lnTo>
                    <a:lnTo>
                      <a:pt x="72" y="310"/>
                    </a:lnTo>
                    <a:lnTo>
                      <a:pt x="0" y="292"/>
                    </a:lnTo>
                    <a:lnTo>
                      <a:pt x="0" y="292"/>
                    </a:lnTo>
                    <a:lnTo>
                      <a:pt x="10" y="264"/>
                    </a:lnTo>
                    <a:lnTo>
                      <a:pt x="18" y="234"/>
                    </a:lnTo>
                    <a:lnTo>
                      <a:pt x="22" y="202"/>
                    </a:lnTo>
                    <a:lnTo>
                      <a:pt x="24" y="166"/>
                    </a:lnTo>
                    <a:lnTo>
                      <a:pt x="24" y="166"/>
                    </a:lnTo>
                    <a:lnTo>
                      <a:pt x="22" y="112"/>
                    </a:lnTo>
                    <a:lnTo>
                      <a:pt x="22" y="112"/>
                    </a:lnTo>
                    <a:lnTo>
                      <a:pt x="52" y="92"/>
                    </a:lnTo>
                    <a:lnTo>
                      <a:pt x="82" y="76"/>
                    </a:lnTo>
                    <a:lnTo>
                      <a:pt x="114" y="60"/>
                    </a:lnTo>
                    <a:lnTo>
                      <a:pt x="146" y="44"/>
                    </a:lnTo>
                    <a:lnTo>
                      <a:pt x="180" y="32"/>
                    </a:lnTo>
                    <a:lnTo>
                      <a:pt x="214" y="20"/>
                    </a:lnTo>
                    <a:lnTo>
                      <a:pt x="248" y="1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02"/>
                    </a:lnTo>
                    <a:lnTo>
                      <a:pt x="272" y="166"/>
                    </a:lnTo>
                    <a:lnTo>
                      <a:pt x="272" y="166"/>
                    </a:lnTo>
                    <a:lnTo>
                      <a:pt x="274" y="192"/>
                    </a:lnTo>
                    <a:lnTo>
                      <a:pt x="278" y="216"/>
                    </a:lnTo>
                    <a:lnTo>
                      <a:pt x="284" y="240"/>
                    </a:lnTo>
                    <a:lnTo>
                      <a:pt x="290" y="262"/>
                    </a:lnTo>
                    <a:lnTo>
                      <a:pt x="300" y="284"/>
                    </a:lnTo>
                    <a:lnTo>
                      <a:pt x="312" y="304"/>
                    </a:lnTo>
                    <a:lnTo>
                      <a:pt x="324" y="322"/>
                    </a:lnTo>
                    <a:lnTo>
                      <a:pt x="338" y="340"/>
                    </a:lnTo>
                    <a:lnTo>
                      <a:pt x="338" y="34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 rot="1800000">
                <a:off x="4744358" y="2113881"/>
                <a:ext cx="322968" cy="335004"/>
              </a:xfrm>
              <a:custGeom>
                <a:avLst/>
                <a:gdLst>
                  <a:gd name="T0" fmla="*/ 300 w 322"/>
                  <a:gd name="T1" fmla="*/ 226 h 334"/>
                  <a:gd name="T2" fmla="*/ 300 w 322"/>
                  <a:gd name="T3" fmla="*/ 226 h 334"/>
                  <a:gd name="T4" fmla="*/ 298 w 322"/>
                  <a:gd name="T5" fmla="*/ 172 h 334"/>
                  <a:gd name="T6" fmla="*/ 298 w 322"/>
                  <a:gd name="T7" fmla="*/ 172 h 334"/>
                  <a:gd name="T8" fmla="*/ 300 w 322"/>
                  <a:gd name="T9" fmla="*/ 136 h 334"/>
                  <a:gd name="T10" fmla="*/ 304 w 322"/>
                  <a:gd name="T11" fmla="*/ 104 h 334"/>
                  <a:gd name="T12" fmla="*/ 312 w 322"/>
                  <a:gd name="T13" fmla="*/ 74 h 334"/>
                  <a:gd name="T14" fmla="*/ 322 w 322"/>
                  <a:gd name="T15" fmla="*/ 46 h 334"/>
                  <a:gd name="T16" fmla="*/ 322 w 322"/>
                  <a:gd name="T17" fmla="*/ 46 h 334"/>
                  <a:gd name="T18" fmla="*/ 252 w 322"/>
                  <a:gd name="T19" fmla="*/ 30 h 334"/>
                  <a:gd name="T20" fmla="*/ 174 w 322"/>
                  <a:gd name="T21" fmla="*/ 16 h 334"/>
                  <a:gd name="T22" fmla="*/ 90 w 322"/>
                  <a:gd name="T23" fmla="*/ 6 h 334"/>
                  <a:gd name="T24" fmla="*/ 0 w 322"/>
                  <a:gd name="T25" fmla="*/ 0 h 334"/>
                  <a:gd name="T26" fmla="*/ 0 w 322"/>
                  <a:gd name="T27" fmla="*/ 0 h 334"/>
                  <a:gd name="T28" fmla="*/ 14 w 322"/>
                  <a:gd name="T29" fmla="*/ 16 h 334"/>
                  <a:gd name="T30" fmla="*/ 26 w 322"/>
                  <a:gd name="T31" fmla="*/ 34 h 334"/>
                  <a:gd name="T32" fmla="*/ 38 w 322"/>
                  <a:gd name="T33" fmla="*/ 54 h 334"/>
                  <a:gd name="T34" fmla="*/ 48 w 322"/>
                  <a:gd name="T35" fmla="*/ 76 h 334"/>
                  <a:gd name="T36" fmla="*/ 54 w 322"/>
                  <a:gd name="T37" fmla="*/ 98 h 334"/>
                  <a:gd name="T38" fmla="*/ 60 w 322"/>
                  <a:gd name="T39" fmla="*/ 122 h 334"/>
                  <a:gd name="T40" fmla="*/ 64 w 322"/>
                  <a:gd name="T41" fmla="*/ 146 h 334"/>
                  <a:gd name="T42" fmla="*/ 64 w 322"/>
                  <a:gd name="T43" fmla="*/ 172 h 334"/>
                  <a:gd name="T44" fmla="*/ 64 w 322"/>
                  <a:gd name="T45" fmla="*/ 172 h 334"/>
                  <a:gd name="T46" fmla="*/ 62 w 322"/>
                  <a:gd name="T47" fmla="*/ 234 h 334"/>
                  <a:gd name="T48" fmla="*/ 56 w 322"/>
                  <a:gd name="T49" fmla="*/ 334 h 334"/>
                  <a:gd name="T50" fmla="*/ 56 w 322"/>
                  <a:gd name="T51" fmla="*/ 334 h 334"/>
                  <a:gd name="T52" fmla="*/ 88 w 322"/>
                  <a:gd name="T53" fmla="*/ 324 h 334"/>
                  <a:gd name="T54" fmla="*/ 120 w 322"/>
                  <a:gd name="T55" fmla="*/ 314 h 334"/>
                  <a:gd name="T56" fmla="*/ 152 w 322"/>
                  <a:gd name="T57" fmla="*/ 304 h 334"/>
                  <a:gd name="T58" fmla="*/ 182 w 322"/>
                  <a:gd name="T59" fmla="*/ 290 h 334"/>
                  <a:gd name="T60" fmla="*/ 214 w 322"/>
                  <a:gd name="T61" fmla="*/ 276 h 334"/>
                  <a:gd name="T62" fmla="*/ 242 w 322"/>
                  <a:gd name="T63" fmla="*/ 260 h 334"/>
                  <a:gd name="T64" fmla="*/ 272 w 322"/>
                  <a:gd name="T65" fmla="*/ 244 h 334"/>
                  <a:gd name="T66" fmla="*/ 300 w 322"/>
                  <a:gd name="T67" fmla="*/ 226 h 334"/>
                  <a:gd name="T68" fmla="*/ 300 w 322"/>
                  <a:gd name="T69" fmla="*/ 226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2" h="334">
                    <a:moveTo>
                      <a:pt x="300" y="226"/>
                    </a:moveTo>
                    <a:lnTo>
                      <a:pt x="300" y="226"/>
                    </a:lnTo>
                    <a:lnTo>
                      <a:pt x="298" y="172"/>
                    </a:lnTo>
                    <a:lnTo>
                      <a:pt x="298" y="172"/>
                    </a:lnTo>
                    <a:lnTo>
                      <a:pt x="300" y="136"/>
                    </a:lnTo>
                    <a:lnTo>
                      <a:pt x="304" y="104"/>
                    </a:lnTo>
                    <a:lnTo>
                      <a:pt x="312" y="74"/>
                    </a:lnTo>
                    <a:lnTo>
                      <a:pt x="322" y="46"/>
                    </a:lnTo>
                    <a:lnTo>
                      <a:pt x="322" y="46"/>
                    </a:lnTo>
                    <a:lnTo>
                      <a:pt x="252" y="30"/>
                    </a:lnTo>
                    <a:lnTo>
                      <a:pt x="174" y="16"/>
                    </a:lnTo>
                    <a:lnTo>
                      <a:pt x="9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" y="16"/>
                    </a:lnTo>
                    <a:lnTo>
                      <a:pt x="26" y="34"/>
                    </a:lnTo>
                    <a:lnTo>
                      <a:pt x="38" y="54"/>
                    </a:lnTo>
                    <a:lnTo>
                      <a:pt x="48" y="76"/>
                    </a:lnTo>
                    <a:lnTo>
                      <a:pt x="54" y="98"/>
                    </a:lnTo>
                    <a:lnTo>
                      <a:pt x="60" y="122"/>
                    </a:lnTo>
                    <a:lnTo>
                      <a:pt x="64" y="146"/>
                    </a:lnTo>
                    <a:lnTo>
                      <a:pt x="64" y="172"/>
                    </a:lnTo>
                    <a:lnTo>
                      <a:pt x="64" y="172"/>
                    </a:lnTo>
                    <a:lnTo>
                      <a:pt x="62" y="234"/>
                    </a:lnTo>
                    <a:lnTo>
                      <a:pt x="56" y="334"/>
                    </a:lnTo>
                    <a:lnTo>
                      <a:pt x="56" y="334"/>
                    </a:lnTo>
                    <a:lnTo>
                      <a:pt x="88" y="324"/>
                    </a:lnTo>
                    <a:lnTo>
                      <a:pt x="120" y="314"/>
                    </a:lnTo>
                    <a:lnTo>
                      <a:pt x="152" y="304"/>
                    </a:lnTo>
                    <a:lnTo>
                      <a:pt x="182" y="290"/>
                    </a:lnTo>
                    <a:lnTo>
                      <a:pt x="214" y="276"/>
                    </a:lnTo>
                    <a:lnTo>
                      <a:pt x="242" y="260"/>
                    </a:lnTo>
                    <a:lnTo>
                      <a:pt x="272" y="244"/>
                    </a:lnTo>
                    <a:lnTo>
                      <a:pt x="300" y="226"/>
                    </a:lnTo>
                    <a:lnTo>
                      <a:pt x="300" y="22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Freeform 14"/>
              <p:cNvSpPr>
                <a:spLocks/>
              </p:cNvSpPr>
              <p:nvPr/>
            </p:nvSpPr>
            <p:spPr bwMode="auto">
              <a:xfrm rot="1800000">
                <a:off x="5333122" y="1094112"/>
                <a:ext cx="322968" cy="335004"/>
              </a:xfrm>
              <a:custGeom>
                <a:avLst/>
                <a:gdLst>
                  <a:gd name="T0" fmla="*/ 300 w 322"/>
                  <a:gd name="T1" fmla="*/ 108 h 334"/>
                  <a:gd name="T2" fmla="*/ 300 w 322"/>
                  <a:gd name="T3" fmla="*/ 108 h 334"/>
                  <a:gd name="T4" fmla="*/ 298 w 322"/>
                  <a:gd name="T5" fmla="*/ 162 h 334"/>
                  <a:gd name="T6" fmla="*/ 298 w 322"/>
                  <a:gd name="T7" fmla="*/ 162 h 334"/>
                  <a:gd name="T8" fmla="*/ 300 w 322"/>
                  <a:gd name="T9" fmla="*/ 198 h 334"/>
                  <a:gd name="T10" fmla="*/ 304 w 322"/>
                  <a:gd name="T11" fmla="*/ 230 h 334"/>
                  <a:gd name="T12" fmla="*/ 312 w 322"/>
                  <a:gd name="T13" fmla="*/ 260 h 334"/>
                  <a:gd name="T14" fmla="*/ 322 w 322"/>
                  <a:gd name="T15" fmla="*/ 288 h 334"/>
                  <a:gd name="T16" fmla="*/ 322 w 322"/>
                  <a:gd name="T17" fmla="*/ 288 h 334"/>
                  <a:gd name="T18" fmla="*/ 252 w 322"/>
                  <a:gd name="T19" fmla="*/ 304 h 334"/>
                  <a:gd name="T20" fmla="*/ 174 w 322"/>
                  <a:gd name="T21" fmla="*/ 318 h 334"/>
                  <a:gd name="T22" fmla="*/ 90 w 322"/>
                  <a:gd name="T23" fmla="*/ 328 h 334"/>
                  <a:gd name="T24" fmla="*/ 0 w 322"/>
                  <a:gd name="T25" fmla="*/ 334 h 334"/>
                  <a:gd name="T26" fmla="*/ 0 w 322"/>
                  <a:gd name="T27" fmla="*/ 334 h 334"/>
                  <a:gd name="T28" fmla="*/ 14 w 322"/>
                  <a:gd name="T29" fmla="*/ 318 h 334"/>
                  <a:gd name="T30" fmla="*/ 26 w 322"/>
                  <a:gd name="T31" fmla="*/ 300 h 334"/>
                  <a:gd name="T32" fmla="*/ 38 w 322"/>
                  <a:gd name="T33" fmla="*/ 280 h 334"/>
                  <a:gd name="T34" fmla="*/ 48 w 322"/>
                  <a:gd name="T35" fmla="*/ 258 h 334"/>
                  <a:gd name="T36" fmla="*/ 54 w 322"/>
                  <a:gd name="T37" fmla="*/ 236 h 334"/>
                  <a:gd name="T38" fmla="*/ 60 w 322"/>
                  <a:gd name="T39" fmla="*/ 212 h 334"/>
                  <a:gd name="T40" fmla="*/ 64 w 322"/>
                  <a:gd name="T41" fmla="*/ 188 h 334"/>
                  <a:gd name="T42" fmla="*/ 64 w 322"/>
                  <a:gd name="T43" fmla="*/ 162 h 334"/>
                  <a:gd name="T44" fmla="*/ 64 w 322"/>
                  <a:gd name="T45" fmla="*/ 162 h 334"/>
                  <a:gd name="T46" fmla="*/ 62 w 322"/>
                  <a:gd name="T47" fmla="*/ 100 h 334"/>
                  <a:gd name="T48" fmla="*/ 56 w 322"/>
                  <a:gd name="T49" fmla="*/ 0 h 334"/>
                  <a:gd name="T50" fmla="*/ 56 w 322"/>
                  <a:gd name="T51" fmla="*/ 0 h 334"/>
                  <a:gd name="T52" fmla="*/ 88 w 322"/>
                  <a:gd name="T53" fmla="*/ 10 h 334"/>
                  <a:gd name="T54" fmla="*/ 120 w 322"/>
                  <a:gd name="T55" fmla="*/ 20 h 334"/>
                  <a:gd name="T56" fmla="*/ 152 w 322"/>
                  <a:gd name="T57" fmla="*/ 30 h 334"/>
                  <a:gd name="T58" fmla="*/ 182 w 322"/>
                  <a:gd name="T59" fmla="*/ 44 h 334"/>
                  <a:gd name="T60" fmla="*/ 214 w 322"/>
                  <a:gd name="T61" fmla="*/ 58 h 334"/>
                  <a:gd name="T62" fmla="*/ 242 w 322"/>
                  <a:gd name="T63" fmla="*/ 74 h 334"/>
                  <a:gd name="T64" fmla="*/ 272 w 322"/>
                  <a:gd name="T65" fmla="*/ 90 h 334"/>
                  <a:gd name="T66" fmla="*/ 300 w 322"/>
                  <a:gd name="T67" fmla="*/ 108 h 334"/>
                  <a:gd name="T68" fmla="*/ 300 w 322"/>
                  <a:gd name="T69" fmla="*/ 108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2" h="334">
                    <a:moveTo>
                      <a:pt x="300" y="108"/>
                    </a:moveTo>
                    <a:lnTo>
                      <a:pt x="300" y="108"/>
                    </a:lnTo>
                    <a:lnTo>
                      <a:pt x="298" y="162"/>
                    </a:lnTo>
                    <a:lnTo>
                      <a:pt x="298" y="162"/>
                    </a:lnTo>
                    <a:lnTo>
                      <a:pt x="300" y="198"/>
                    </a:lnTo>
                    <a:lnTo>
                      <a:pt x="304" y="230"/>
                    </a:lnTo>
                    <a:lnTo>
                      <a:pt x="312" y="260"/>
                    </a:lnTo>
                    <a:lnTo>
                      <a:pt x="322" y="288"/>
                    </a:lnTo>
                    <a:lnTo>
                      <a:pt x="322" y="288"/>
                    </a:lnTo>
                    <a:lnTo>
                      <a:pt x="252" y="304"/>
                    </a:lnTo>
                    <a:lnTo>
                      <a:pt x="174" y="318"/>
                    </a:lnTo>
                    <a:lnTo>
                      <a:pt x="90" y="328"/>
                    </a:lnTo>
                    <a:lnTo>
                      <a:pt x="0" y="334"/>
                    </a:lnTo>
                    <a:lnTo>
                      <a:pt x="0" y="334"/>
                    </a:lnTo>
                    <a:lnTo>
                      <a:pt x="14" y="318"/>
                    </a:lnTo>
                    <a:lnTo>
                      <a:pt x="26" y="300"/>
                    </a:lnTo>
                    <a:lnTo>
                      <a:pt x="38" y="280"/>
                    </a:lnTo>
                    <a:lnTo>
                      <a:pt x="48" y="258"/>
                    </a:lnTo>
                    <a:lnTo>
                      <a:pt x="54" y="236"/>
                    </a:lnTo>
                    <a:lnTo>
                      <a:pt x="60" y="212"/>
                    </a:lnTo>
                    <a:lnTo>
                      <a:pt x="64" y="188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2" y="10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88" y="10"/>
                    </a:lnTo>
                    <a:lnTo>
                      <a:pt x="120" y="20"/>
                    </a:lnTo>
                    <a:lnTo>
                      <a:pt x="152" y="30"/>
                    </a:lnTo>
                    <a:lnTo>
                      <a:pt x="182" y="44"/>
                    </a:lnTo>
                    <a:lnTo>
                      <a:pt x="214" y="58"/>
                    </a:lnTo>
                    <a:lnTo>
                      <a:pt x="242" y="74"/>
                    </a:lnTo>
                    <a:lnTo>
                      <a:pt x="272" y="90"/>
                    </a:lnTo>
                    <a:lnTo>
                      <a:pt x="300" y="108"/>
                    </a:lnTo>
                    <a:lnTo>
                      <a:pt x="300" y="10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Freeform 7"/>
              <p:cNvSpPr>
                <a:spLocks/>
              </p:cNvSpPr>
              <p:nvPr/>
            </p:nvSpPr>
            <p:spPr bwMode="auto">
              <a:xfrm rot="1800000">
                <a:off x="4486228" y="1197350"/>
                <a:ext cx="1219655" cy="341650"/>
              </a:xfrm>
              <a:custGeom>
                <a:avLst/>
                <a:gdLst>
                  <a:gd name="T0" fmla="*/ 1216 w 1216"/>
                  <a:gd name="T1" fmla="*/ 330 h 330"/>
                  <a:gd name="T2" fmla="*/ 1216 w 1216"/>
                  <a:gd name="T3" fmla="*/ 330 h 330"/>
                  <a:gd name="T4" fmla="*/ 1206 w 1216"/>
                  <a:gd name="T5" fmla="*/ 284 h 330"/>
                  <a:gd name="T6" fmla="*/ 1192 w 1216"/>
                  <a:gd name="T7" fmla="*/ 238 h 330"/>
                  <a:gd name="T8" fmla="*/ 1176 w 1216"/>
                  <a:gd name="T9" fmla="*/ 194 h 330"/>
                  <a:gd name="T10" fmla="*/ 1156 w 1216"/>
                  <a:gd name="T11" fmla="*/ 150 h 330"/>
                  <a:gd name="T12" fmla="*/ 1134 w 1216"/>
                  <a:gd name="T13" fmla="*/ 110 h 330"/>
                  <a:gd name="T14" fmla="*/ 1110 w 1216"/>
                  <a:gd name="T15" fmla="*/ 72 h 330"/>
                  <a:gd name="T16" fmla="*/ 1082 w 1216"/>
                  <a:gd name="T17" fmla="*/ 34 h 330"/>
                  <a:gd name="T18" fmla="*/ 1054 w 1216"/>
                  <a:gd name="T19" fmla="*/ 0 h 330"/>
                  <a:gd name="T20" fmla="*/ 1054 w 1216"/>
                  <a:gd name="T21" fmla="*/ 0 h 330"/>
                  <a:gd name="T22" fmla="*/ 988 w 1216"/>
                  <a:gd name="T23" fmla="*/ 6 h 330"/>
                  <a:gd name="T24" fmla="*/ 988 w 1216"/>
                  <a:gd name="T25" fmla="*/ 6 h 330"/>
                  <a:gd name="T26" fmla="*/ 930 w 1216"/>
                  <a:gd name="T27" fmla="*/ 16 h 330"/>
                  <a:gd name="T28" fmla="*/ 870 w 1216"/>
                  <a:gd name="T29" fmla="*/ 26 h 330"/>
                  <a:gd name="T30" fmla="*/ 806 w 1216"/>
                  <a:gd name="T31" fmla="*/ 32 h 330"/>
                  <a:gd name="T32" fmla="*/ 738 w 1216"/>
                  <a:gd name="T33" fmla="*/ 36 h 330"/>
                  <a:gd name="T34" fmla="*/ 738 w 1216"/>
                  <a:gd name="T35" fmla="*/ 36 h 330"/>
                  <a:gd name="T36" fmla="*/ 674 w 1216"/>
                  <a:gd name="T37" fmla="*/ 40 h 330"/>
                  <a:gd name="T38" fmla="*/ 608 w 1216"/>
                  <a:gd name="T39" fmla="*/ 40 h 330"/>
                  <a:gd name="T40" fmla="*/ 608 w 1216"/>
                  <a:gd name="T41" fmla="*/ 40 h 330"/>
                  <a:gd name="T42" fmla="*/ 550 w 1216"/>
                  <a:gd name="T43" fmla="*/ 40 h 330"/>
                  <a:gd name="T44" fmla="*/ 494 w 1216"/>
                  <a:gd name="T45" fmla="*/ 38 h 330"/>
                  <a:gd name="T46" fmla="*/ 494 w 1216"/>
                  <a:gd name="T47" fmla="*/ 38 h 330"/>
                  <a:gd name="T48" fmla="*/ 422 w 1216"/>
                  <a:gd name="T49" fmla="*/ 32 h 330"/>
                  <a:gd name="T50" fmla="*/ 354 w 1216"/>
                  <a:gd name="T51" fmla="*/ 26 h 330"/>
                  <a:gd name="T52" fmla="*/ 290 w 1216"/>
                  <a:gd name="T53" fmla="*/ 18 h 330"/>
                  <a:gd name="T54" fmla="*/ 228 w 1216"/>
                  <a:gd name="T55" fmla="*/ 6 h 330"/>
                  <a:gd name="T56" fmla="*/ 228 w 1216"/>
                  <a:gd name="T57" fmla="*/ 6 h 330"/>
                  <a:gd name="T58" fmla="*/ 162 w 1216"/>
                  <a:gd name="T59" fmla="*/ 0 h 330"/>
                  <a:gd name="T60" fmla="*/ 162 w 1216"/>
                  <a:gd name="T61" fmla="*/ 0 h 330"/>
                  <a:gd name="T62" fmla="*/ 134 w 1216"/>
                  <a:gd name="T63" fmla="*/ 34 h 330"/>
                  <a:gd name="T64" fmla="*/ 106 w 1216"/>
                  <a:gd name="T65" fmla="*/ 72 h 330"/>
                  <a:gd name="T66" fmla="*/ 82 w 1216"/>
                  <a:gd name="T67" fmla="*/ 110 h 330"/>
                  <a:gd name="T68" fmla="*/ 60 w 1216"/>
                  <a:gd name="T69" fmla="*/ 150 h 330"/>
                  <a:gd name="T70" fmla="*/ 40 w 1216"/>
                  <a:gd name="T71" fmla="*/ 194 h 330"/>
                  <a:gd name="T72" fmla="*/ 24 w 1216"/>
                  <a:gd name="T73" fmla="*/ 238 h 330"/>
                  <a:gd name="T74" fmla="*/ 10 w 1216"/>
                  <a:gd name="T75" fmla="*/ 284 h 330"/>
                  <a:gd name="T76" fmla="*/ 0 w 1216"/>
                  <a:gd name="T77" fmla="*/ 330 h 330"/>
                  <a:gd name="T78" fmla="*/ 0 w 1216"/>
                  <a:gd name="T79" fmla="*/ 330 h 330"/>
                  <a:gd name="T80" fmla="*/ 58 w 1216"/>
                  <a:gd name="T81" fmla="*/ 316 h 330"/>
                  <a:gd name="T82" fmla="*/ 124 w 1216"/>
                  <a:gd name="T83" fmla="*/ 302 h 330"/>
                  <a:gd name="T84" fmla="*/ 194 w 1216"/>
                  <a:gd name="T85" fmla="*/ 292 h 330"/>
                  <a:gd name="T86" fmla="*/ 268 w 1216"/>
                  <a:gd name="T87" fmla="*/ 282 h 330"/>
                  <a:gd name="T88" fmla="*/ 348 w 1216"/>
                  <a:gd name="T89" fmla="*/ 274 h 330"/>
                  <a:gd name="T90" fmla="*/ 432 w 1216"/>
                  <a:gd name="T91" fmla="*/ 268 h 330"/>
                  <a:gd name="T92" fmla="*/ 518 w 1216"/>
                  <a:gd name="T93" fmla="*/ 266 h 330"/>
                  <a:gd name="T94" fmla="*/ 608 w 1216"/>
                  <a:gd name="T95" fmla="*/ 264 h 330"/>
                  <a:gd name="T96" fmla="*/ 608 w 1216"/>
                  <a:gd name="T97" fmla="*/ 264 h 330"/>
                  <a:gd name="T98" fmla="*/ 698 w 1216"/>
                  <a:gd name="T99" fmla="*/ 266 h 330"/>
                  <a:gd name="T100" fmla="*/ 784 w 1216"/>
                  <a:gd name="T101" fmla="*/ 268 h 330"/>
                  <a:gd name="T102" fmla="*/ 868 w 1216"/>
                  <a:gd name="T103" fmla="*/ 274 h 330"/>
                  <a:gd name="T104" fmla="*/ 948 w 1216"/>
                  <a:gd name="T105" fmla="*/ 282 h 330"/>
                  <a:gd name="T106" fmla="*/ 1022 w 1216"/>
                  <a:gd name="T107" fmla="*/ 292 h 330"/>
                  <a:gd name="T108" fmla="*/ 1092 w 1216"/>
                  <a:gd name="T109" fmla="*/ 302 h 330"/>
                  <a:gd name="T110" fmla="*/ 1158 w 1216"/>
                  <a:gd name="T111" fmla="*/ 316 h 330"/>
                  <a:gd name="T112" fmla="*/ 1216 w 1216"/>
                  <a:gd name="T113" fmla="*/ 330 h 330"/>
                  <a:gd name="T114" fmla="*/ 1216 w 1216"/>
                  <a:gd name="T115" fmla="*/ 330 h 330"/>
                  <a:gd name="connsiteX0" fmla="*/ 10000 w 10000"/>
                  <a:gd name="connsiteY0" fmla="*/ 10278 h 10278"/>
                  <a:gd name="connsiteX1" fmla="*/ 10000 w 10000"/>
                  <a:gd name="connsiteY1" fmla="*/ 10278 h 10278"/>
                  <a:gd name="connsiteX2" fmla="*/ 9918 w 10000"/>
                  <a:gd name="connsiteY2" fmla="*/ 8884 h 10278"/>
                  <a:gd name="connsiteX3" fmla="*/ 9803 w 10000"/>
                  <a:gd name="connsiteY3" fmla="*/ 7490 h 10278"/>
                  <a:gd name="connsiteX4" fmla="*/ 9671 w 10000"/>
                  <a:gd name="connsiteY4" fmla="*/ 6157 h 10278"/>
                  <a:gd name="connsiteX5" fmla="*/ 9507 w 10000"/>
                  <a:gd name="connsiteY5" fmla="*/ 4823 h 10278"/>
                  <a:gd name="connsiteX6" fmla="*/ 9326 w 10000"/>
                  <a:gd name="connsiteY6" fmla="*/ 3611 h 10278"/>
                  <a:gd name="connsiteX7" fmla="*/ 9128 w 10000"/>
                  <a:gd name="connsiteY7" fmla="*/ 2460 h 10278"/>
                  <a:gd name="connsiteX8" fmla="*/ 8898 w 10000"/>
                  <a:gd name="connsiteY8" fmla="*/ 1308 h 10278"/>
                  <a:gd name="connsiteX9" fmla="*/ 8668 w 10000"/>
                  <a:gd name="connsiteY9" fmla="*/ 278 h 10278"/>
                  <a:gd name="connsiteX10" fmla="*/ 8668 w 10000"/>
                  <a:gd name="connsiteY10" fmla="*/ 278 h 10278"/>
                  <a:gd name="connsiteX11" fmla="*/ 8125 w 10000"/>
                  <a:gd name="connsiteY11" fmla="*/ 460 h 10278"/>
                  <a:gd name="connsiteX12" fmla="*/ 8125 w 10000"/>
                  <a:gd name="connsiteY12" fmla="*/ 460 h 10278"/>
                  <a:gd name="connsiteX13" fmla="*/ 7648 w 10000"/>
                  <a:gd name="connsiteY13" fmla="*/ 763 h 10278"/>
                  <a:gd name="connsiteX14" fmla="*/ 7155 w 10000"/>
                  <a:gd name="connsiteY14" fmla="*/ 1066 h 10278"/>
                  <a:gd name="connsiteX15" fmla="*/ 6628 w 10000"/>
                  <a:gd name="connsiteY15" fmla="*/ 1248 h 10278"/>
                  <a:gd name="connsiteX16" fmla="*/ 6069 w 10000"/>
                  <a:gd name="connsiteY16" fmla="*/ 1369 h 10278"/>
                  <a:gd name="connsiteX17" fmla="*/ 6069 w 10000"/>
                  <a:gd name="connsiteY17" fmla="*/ 1369 h 10278"/>
                  <a:gd name="connsiteX18" fmla="*/ 5543 w 10000"/>
                  <a:gd name="connsiteY18" fmla="*/ 1490 h 10278"/>
                  <a:gd name="connsiteX19" fmla="*/ 5000 w 10000"/>
                  <a:gd name="connsiteY19" fmla="*/ 1490 h 10278"/>
                  <a:gd name="connsiteX20" fmla="*/ 5000 w 10000"/>
                  <a:gd name="connsiteY20" fmla="*/ 1490 h 10278"/>
                  <a:gd name="connsiteX21" fmla="*/ 4523 w 10000"/>
                  <a:gd name="connsiteY21" fmla="*/ 1490 h 10278"/>
                  <a:gd name="connsiteX22" fmla="*/ 4063 w 10000"/>
                  <a:gd name="connsiteY22" fmla="*/ 1430 h 10278"/>
                  <a:gd name="connsiteX23" fmla="*/ 4063 w 10000"/>
                  <a:gd name="connsiteY23" fmla="*/ 1430 h 10278"/>
                  <a:gd name="connsiteX24" fmla="*/ 3470 w 10000"/>
                  <a:gd name="connsiteY24" fmla="*/ 1248 h 10278"/>
                  <a:gd name="connsiteX25" fmla="*/ 2911 w 10000"/>
                  <a:gd name="connsiteY25" fmla="*/ 1066 h 10278"/>
                  <a:gd name="connsiteX26" fmla="*/ 2385 w 10000"/>
                  <a:gd name="connsiteY26" fmla="*/ 823 h 10278"/>
                  <a:gd name="connsiteX27" fmla="*/ 1875 w 10000"/>
                  <a:gd name="connsiteY27" fmla="*/ 460 h 10278"/>
                  <a:gd name="connsiteX28" fmla="*/ 1875 w 10000"/>
                  <a:gd name="connsiteY28" fmla="*/ 460 h 10278"/>
                  <a:gd name="connsiteX29" fmla="*/ 1332 w 10000"/>
                  <a:gd name="connsiteY29" fmla="*/ 278 h 10278"/>
                  <a:gd name="connsiteX30" fmla="*/ 1306 w 10000"/>
                  <a:gd name="connsiteY30" fmla="*/ 0 h 10278"/>
                  <a:gd name="connsiteX31" fmla="*/ 1102 w 10000"/>
                  <a:gd name="connsiteY31" fmla="*/ 1308 h 10278"/>
                  <a:gd name="connsiteX32" fmla="*/ 872 w 10000"/>
                  <a:gd name="connsiteY32" fmla="*/ 2460 h 10278"/>
                  <a:gd name="connsiteX33" fmla="*/ 674 w 10000"/>
                  <a:gd name="connsiteY33" fmla="*/ 3611 h 10278"/>
                  <a:gd name="connsiteX34" fmla="*/ 493 w 10000"/>
                  <a:gd name="connsiteY34" fmla="*/ 4823 h 10278"/>
                  <a:gd name="connsiteX35" fmla="*/ 329 w 10000"/>
                  <a:gd name="connsiteY35" fmla="*/ 6157 h 10278"/>
                  <a:gd name="connsiteX36" fmla="*/ 197 w 10000"/>
                  <a:gd name="connsiteY36" fmla="*/ 7490 h 10278"/>
                  <a:gd name="connsiteX37" fmla="*/ 82 w 10000"/>
                  <a:gd name="connsiteY37" fmla="*/ 8884 h 10278"/>
                  <a:gd name="connsiteX38" fmla="*/ 0 w 10000"/>
                  <a:gd name="connsiteY38" fmla="*/ 10278 h 10278"/>
                  <a:gd name="connsiteX39" fmla="*/ 0 w 10000"/>
                  <a:gd name="connsiteY39" fmla="*/ 10278 h 10278"/>
                  <a:gd name="connsiteX40" fmla="*/ 477 w 10000"/>
                  <a:gd name="connsiteY40" fmla="*/ 9854 h 10278"/>
                  <a:gd name="connsiteX41" fmla="*/ 1020 w 10000"/>
                  <a:gd name="connsiteY41" fmla="*/ 9430 h 10278"/>
                  <a:gd name="connsiteX42" fmla="*/ 1595 w 10000"/>
                  <a:gd name="connsiteY42" fmla="*/ 9126 h 10278"/>
                  <a:gd name="connsiteX43" fmla="*/ 2204 w 10000"/>
                  <a:gd name="connsiteY43" fmla="*/ 8823 h 10278"/>
                  <a:gd name="connsiteX44" fmla="*/ 2862 w 10000"/>
                  <a:gd name="connsiteY44" fmla="*/ 8581 h 10278"/>
                  <a:gd name="connsiteX45" fmla="*/ 3553 w 10000"/>
                  <a:gd name="connsiteY45" fmla="*/ 8399 h 10278"/>
                  <a:gd name="connsiteX46" fmla="*/ 4260 w 10000"/>
                  <a:gd name="connsiteY46" fmla="*/ 8339 h 10278"/>
                  <a:gd name="connsiteX47" fmla="*/ 5000 w 10000"/>
                  <a:gd name="connsiteY47" fmla="*/ 8278 h 10278"/>
                  <a:gd name="connsiteX48" fmla="*/ 5000 w 10000"/>
                  <a:gd name="connsiteY48" fmla="*/ 8278 h 10278"/>
                  <a:gd name="connsiteX49" fmla="*/ 5740 w 10000"/>
                  <a:gd name="connsiteY49" fmla="*/ 8339 h 10278"/>
                  <a:gd name="connsiteX50" fmla="*/ 6447 w 10000"/>
                  <a:gd name="connsiteY50" fmla="*/ 8399 h 10278"/>
                  <a:gd name="connsiteX51" fmla="*/ 7138 w 10000"/>
                  <a:gd name="connsiteY51" fmla="*/ 8581 h 10278"/>
                  <a:gd name="connsiteX52" fmla="*/ 7796 w 10000"/>
                  <a:gd name="connsiteY52" fmla="*/ 8823 h 10278"/>
                  <a:gd name="connsiteX53" fmla="*/ 8405 w 10000"/>
                  <a:gd name="connsiteY53" fmla="*/ 9126 h 10278"/>
                  <a:gd name="connsiteX54" fmla="*/ 8980 w 10000"/>
                  <a:gd name="connsiteY54" fmla="*/ 9430 h 10278"/>
                  <a:gd name="connsiteX55" fmla="*/ 9523 w 10000"/>
                  <a:gd name="connsiteY55" fmla="*/ 9854 h 10278"/>
                  <a:gd name="connsiteX56" fmla="*/ 10000 w 10000"/>
                  <a:gd name="connsiteY56" fmla="*/ 10278 h 10278"/>
                  <a:gd name="connsiteX57" fmla="*/ 10000 w 10000"/>
                  <a:gd name="connsiteY57" fmla="*/ 10278 h 10278"/>
                  <a:gd name="connsiteX0" fmla="*/ 10000 w 10000"/>
                  <a:gd name="connsiteY0" fmla="*/ 10278 h 10278"/>
                  <a:gd name="connsiteX1" fmla="*/ 10000 w 10000"/>
                  <a:gd name="connsiteY1" fmla="*/ 10278 h 10278"/>
                  <a:gd name="connsiteX2" fmla="*/ 9918 w 10000"/>
                  <a:gd name="connsiteY2" fmla="*/ 8884 h 10278"/>
                  <a:gd name="connsiteX3" fmla="*/ 9803 w 10000"/>
                  <a:gd name="connsiteY3" fmla="*/ 7490 h 10278"/>
                  <a:gd name="connsiteX4" fmla="*/ 9671 w 10000"/>
                  <a:gd name="connsiteY4" fmla="*/ 6157 h 10278"/>
                  <a:gd name="connsiteX5" fmla="*/ 9507 w 10000"/>
                  <a:gd name="connsiteY5" fmla="*/ 4823 h 10278"/>
                  <a:gd name="connsiteX6" fmla="*/ 9326 w 10000"/>
                  <a:gd name="connsiteY6" fmla="*/ 3611 h 10278"/>
                  <a:gd name="connsiteX7" fmla="*/ 9128 w 10000"/>
                  <a:gd name="connsiteY7" fmla="*/ 2460 h 10278"/>
                  <a:gd name="connsiteX8" fmla="*/ 8898 w 10000"/>
                  <a:gd name="connsiteY8" fmla="*/ 1308 h 10278"/>
                  <a:gd name="connsiteX9" fmla="*/ 8668 w 10000"/>
                  <a:gd name="connsiteY9" fmla="*/ 278 h 10278"/>
                  <a:gd name="connsiteX10" fmla="*/ 8125 w 10000"/>
                  <a:gd name="connsiteY10" fmla="*/ 460 h 10278"/>
                  <a:gd name="connsiteX11" fmla="*/ 8125 w 10000"/>
                  <a:gd name="connsiteY11" fmla="*/ 460 h 10278"/>
                  <a:gd name="connsiteX12" fmla="*/ 7648 w 10000"/>
                  <a:gd name="connsiteY12" fmla="*/ 763 h 10278"/>
                  <a:gd name="connsiteX13" fmla="*/ 7155 w 10000"/>
                  <a:gd name="connsiteY13" fmla="*/ 1066 h 10278"/>
                  <a:gd name="connsiteX14" fmla="*/ 6628 w 10000"/>
                  <a:gd name="connsiteY14" fmla="*/ 1248 h 10278"/>
                  <a:gd name="connsiteX15" fmla="*/ 6069 w 10000"/>
                  <a:gd name="connsiteY15" fmla="*/ 1369 h 10278"/>
                  <a:gd name="connsiteX16" fmla="*/ 6069 w 10000"/>
                  <a:gd name="connsiteY16" fmla="*/ 1369 h 10278"/>
                  <a:gd name="connsiteX17" fmla="*/ 5543 w 10000"/>
                  <a:gd name="connsiteY17" fmla="*/ 1490 h 10278"/>
                  <a:gd name="connsiteX18" fmla="*/ 5000 w 10000"/>
                  <a:gd name="connsiteY18" fmla="*/ 1490 h 10278"/>
                  <a:gd name="connsiteX19" fmla="*/ 5000 w 10000"/>
                  <a:gd name="connsiteY19" fmla="*/ 1490 h 10278"/>
                  <a:gd name="connsiteX20" fmla="*/ 4523 w 10000"/>
                  <a:gd name="connsiteY20" fmla="*/ 1490 h 10278"/>
                  <a:gd name="connsiteX21" fmla="*/ 4063 w 10000"/>
                  <a:gd name="connsiteY21" fmla="*/ 1430 h 10278"/>
                  <a:gd name="connsiteX22" fmla="*/ 4063 w 10000"/>
                  <a:gd name="connsiteY22" fmla="*/ 1430 h 10278"/>
                  <a:gd name="connsiteX23" fmla="*/ 3470 w 10000"/>
                  <a:gd name="connsiteY23" fmla="*/ 1248 h 10278"/>
                  <a:gd name="connsiteX24" fmla="*/ 2911 w 10000"/>
                  <a:gd name="connsiteY24" fmla="*/ 1066 h 10278"/>
                  <a:gd name="connsiteX25" fmla="*/ 2385 w 10000"/>
                  <a:gd name="connsiteY25" fmla="*/ 823 h 10278"/>
                  <a:gd name="connsiteX26" fmla="*/ 1875 w 10000"/>
                  <a:gd name="connsiteY26" fmla="*/ 460 h 10278"/>
                  <a:gd name="connsiteX27" fmla="*/ 1875 w 10000"/>
                  <a:gd name="connsiteY27" fmla="*/ 460 h 10278"/>
                  <a:gd name="connsiteX28" fmla="*/ 1332 w 10000"/>
                  <a:gd name="connsiteY28" fmla="*/ 278 h 10278"/>
                  <a:gd name="connsiteX29" fmla="*/ 1306 w 10000"/>
                  <a:gd name="connsiteY29" fmla="*/ 0 h 10278"/>
                  <a:gd name="connsiteX30" fmla="*/ 1102 w 10000"/>
                  <a:gd name="connsiteY30" fmla="*/ 1308 h 10278"/>
                  <a:gd name="connsiteX31" fmla="*/ 872 w 10000"/>
                  <a:gd name="connsiteY31" fmla="*/ 2460 h 10278"/>
                  <a:gd name="connsiteX32" fmla="*/ 674 w 10000"/>
                  <a:gd name="connsiteY32" fmla="*/ 3611 h 10278"/>
                  <a:gd name="connsiteX33" fmla="*/ 493 w 10000"/>
                  <a:gd name="connsiteY33" fmla="*/ 4823 h 10278"/>
                  <a:gd name="connsiteX34" fmla="*/ 329 w 10000"/>
                  <a:gd name="connsiteY34" fmla="*/ 6157 h 10278"/>
                  <a:gd name="connsiteX35" fmla="*/ 197 w 10000"/>
                  <a:gd name="connsiteY35" fmla="*/ 7490 h 10278"/>
                  <a:gd name="connsiteX36" fmla="*/ 82 w 10000"/>
                  <a:gd name="connsiteY36" fmla="*/ 8884 h 10278"/>
                  <a:gd name="connsiteX37" fmla="*/ 0 w 10000"/>
                  <a:gd name="connsiteY37" fmla="*/ 10278 h 10278"/>
                  <a:gd name="connsiteX38" fmla="*/ 0 w 10000"/>
                  <a:gd name="connsiteY38" fmla="*/ 10278 h 10278"/>
                  <a:gd name="connsiteX39" fmla="*/ 477 w 10000"/>
                  <a:gd name="connsiteY39" fmla="*/ 9854 h 10278"/>
                  <a:gd name="connsiteX40" fmla="*/ 1020 w 10000"/>
                  <a:gd name="connsiteY40" fmla="*/ 9430 h 10278"/>
                  <a:gd name="connsiteX41" fmla="*/ 1595 w 10000"/>
                  <a:gd name="connsiteY41" fmla="*/ 9126 h 10278"/>
                  <a:gd name="connsiteX42" fmla="*/ 2204 w 10000"/>
                  <a:gd name="connsiteY42" fmla="*/ 8823 h 10278"/>
                  <a:gd name="connsiteX43" fmla="*/ 2862 w 10000"/>
                  <a:gd name="connsiteY43" fmla="*/ 8581 h 10278"/>
                  <a:gd name="connsiteX44" fmla="*/ 3553 w 10000"/>
                  <a:gd name="connsiteY44" fmla="*/ 8399 h 10278"/>
                  <a:gd name="connsiteX45" fmla="*/ 4260 w 10000"/>
                  <a:gd name="connsiteY45" fmla="*/ 8339 h 10278"/>
                  <a:gd name="connsiteX46" fmla="*/ 5000 w 10000"/>
                  <a:gd name="connsiteY46" fmla="*/ 8278 h 10278"/>
                  <a:gd name="connsiteX47" fmla="*/ 5000 w 10000"/>
                  <a:gd name="connsiteY47" fmla="*/ 8278 h 10278"/>
                  <a:gd name="connsiteX48" fmla="*/ 5740 w 10000"/>
                  <a:gd name="connsiteY48" fmla="*/ 8339 h 10278"/>
                  <a:gd name="connsiteX49" fmla="*/ 6447 w 10000"/>
                  <a:gd name="connsiteY49" fmla="*/ 8399 h 10278"/>
                  <a:gd name="connsiteX50" fmla="*/ 7138 w 10000"/>
                  <a:gd name="connsiteY50" fmla="*/ 8581 h 10278"/>
                  <a:gd name="connsiteX51" fmla="*/ 7796 w 10000"/>
                  <a:gd name="connsiteY51" fmla="*/ 8823 h 10278"/>
                  <a:gd name="connsiteX52" fmla="*/ 8405 w 10000"/>
                  <a:gd name="connsiteY52" fmla="*/ 9126 h 10278"/>
                  <a:gd name="connsiteX53" fmla="*/ 8980 w 10000"/>
                  <a:gd name="connsiteY53" fmla="*/ 9430 h 10278"/>
                  <a:gd name="connsiteX54" fmla="*/ 9523 w 10000"/>
                  <a:gd name="connsiteY54" fmla="*/ 9854 h 10278"/>
                  <a:gd name="connsiteX55" fmla="*/ 10000 w 10000"/>
                  <a:gd name="connsiteY55" fmla="*/ 10278 h 10278"/>
                  <a:gd name="connsiteX56" fmla="*/ 10000 w 10000"/>
                  <a:gd name="connsiteY56" fmla="*/ 10278 h 10278"/>
                  <a:gd name="connsiteX0" fmla="*/ 10000 w 10000"/>
                  <a:gd name="connsiteY0" fmla="*/ 10278 h 10278"/>
                  <a:gd name="connsiteX1" fmla="*/ 10000 w 10000"/>
                  <a:gd name="connsiteY1" fmla="*/ 10278 h 10278"/>
                  <a:gd name="connsiteX2" fmla="*/ 9918 w 10000"/>
                  <a:gd name="connsiteY2" fmla="*/ 8884 h 10278"/>
                  <a:gd name="connsiteX3" fmla="*/ 9803 w 10000"/>
                  <a:gd name="connsiteY3" fmla="*/ 7490 h 10278"/>
                  <a:gd name="connsiteX4" fmla="*/ 9671 w 10000"/>
                  <a:gd name="connsiteY4" fmla="*/ 6157 h 10278"/>
                  <a:gd name="connsiteX5" fmla="*/ 9507 w 10000"/>
                  <a:gd name="connsiteY5" fmla="*/ 4823 h 10278"/>
                  <a:gd name="connsiteX6" fmla="*/ 9326 w 10000"/>
                  <a:gd name="connsiteY6" fmla="*/ 3611 h 10278"/>
                  <a:gd name="connsiteX7" fmla="*/ 9128 w 10000"/>
                  <a:gd name="connsiteY7" fmla="*/ 2460 h 10278"/>
                  <a:gd name="connsiteX8" fmla="*/ 8898 w 10000"/>
                  <a:gd name="connsiteY8" fmla="*/ 1308 h 10278"/>
                  <a:gd name="connsiteX9" fmla="*/ 8668 w 10000"/>
                  <a:gd name="connsiteY9" fmla="*/ 278 h 10278"/>
                  <a:gd name="connsiteX10" fmla="*/ 8125 w 10000"/>
                  <a:gd name="connsiteY10" fmla="*/ 460 h 10278"/>
                  <a:gd name="connsiteX11" fmla="*/ 8125 w 10000"/>
                  <a:gd name="connsiteY11" fmla="*/ 460 h 10278"/>
                  <a:gd name="connsiteX12" fmla="*/ 7648 w 10000"/>
                  <a:gd name="connsiteY12" fmla="*/ 763 h 10278"/>
                  <a:gd name="connsiteX13" fmla="*/ 7155 w 10000"/>
                  <a:gd name="connsiteY13" fmla="*/ 1066 h 10278"/>
                  <a:gd name="connsiteX14" fmla="*/ 6628 w 10000"/>
                  <a:gd name="connsiteY14" fmla="*/ 1248 h 10278"/>
                  <a:gd name="connsiteX15" fmla="*/ 6069 w 10000"/>
                  <a:gd name="connsiteY15" fmla="*/ 1369 h 10278"/>
                  <a:gd name="connsiteX16" fmla="*/ 6069 w 10000"/>
                  <a:gd name="connsiteY16" fmla="*/ 1369 h 10278"/>
                  <a:gd name="connsiteX17" fmla="*/ 5543 w 10000"/>
                  <a:gd name="connsiteY17" fmla="*/ 1490 h 10278"/>
                  <a:gd name="connsiteX18" fmla="*/ 5000 w 10000"/>
                  <a:gd name="connsiteY18" fmla="*/ 1490 h 10278"/>
                  <a:gd name="connsiteX19" fmla="*/ 5000 w 10000"/>
                  <a:gd name="connsiteY19" fmla="*/ 1490 h 10278"/>
                  <a:gd name="connsiteX20" fmla="*/ 4523 w 10000"/>
                  <a:gd name="connsiteY20" fmla="*/ 1490 h 10278"/>
                  <a:gd name="connsiteX21" fmla="*/ 4063 w 10000"/>
                  <a:gd name="connsiteY21" fmla="*/ 1430 h 10278"/>
                  <a:gd name="connsiteX22" fmla="*/ 4063 w 10000"/>
                  <a:gd name="connsiteY22" fmla="*/ 1430 h 10278"/>
                  <a:gd name="connsiteX23" fmla="*/ 3470 w 10000"/>
                  <a:gd name="connsiteY23" fmla="*/ 1248 h 10278"/>
                  <a:gd name="connsiteX24" fmla="*/ 2911 w 10000"/>
                  <a:gd name="connsiteY24" fmla="*/ 1066 h 10278"/>
                  <a:gd name="connsiteX25" fmla="*/ 2385 w 10000"/>
                  <a:gd name="connsiteY25" fmla="*/ 823 h 10278"/>
                  <a:gd name="connsiteX26" fmla="*/ 1875 w 10000"/>
                  <a:gd name="connsiteY26" fmla="*/ 460 h 10278"/>
                  <a:gd name="connsiteX27" fmla="*/ 1875 w 10000"/>
                  <a:gd name="connsiteY27" fmla="*/ 460 h 10278"/>
                  <a:gd name="connsiteX28" fmla="*/ 1306 w 10000"/>
                  <a:gd name="connsiteY28" fmla="*/ 0 h 10278"/>
                  <a:gd name="connsiteX29" fmla="*/ 1102 w 10000"/>
                  <a:gd name="connsiteY29" fmla="*/ 1308 h 10278"/>
                  <a:gd name="connsiteX30" fmla="*/ 872 w 10000"/>
                  <a:gd name="connsiteY30" fmla="*/ 2460 h 10278"/>
                  <a:gd name="connsiteX31" fmla="*/ 674 w 10000"/>
                  <a:gd name="connsiteY31" fmla="*/ 3611 h 10278"/>
                  <a:gd name="connsiteX32" fmla="*/ 493 w 10000"/>
                  <a:gd name="connsiteY32" fmla="*/ 4823 h 10278"/>
                  <a:gd name="connsiteX33" fmla="*/ 329 w 10000"/>
                  <a:gd name="connsiteY33" fmla="*/ 6157 h 10278"/>
                  <a:gd name="connsiteX34" fmla="*/ 197 w 10000"/>
                  <a:gd name="connsiteY34" fmla="*/ 7490 h 10278"/>
                  <a:gd name="connsiteX35" fmla="*/ 82 w 10000"/>
                  <a:gd name="connsiteY35" fmla="*/ 8884 h 10278"/>
                  <a:gd name="connsiteX36" fmla="*/ 0 w 10000"/>
                  <a:gd name="connsiteY36" fmla="*/ 10278 h 10278"/>
                  <a:gd name="connsiteX37" fmla="*/ 0 w 10000"/>
                  <a:gd name="connsiteY37" fmla="*/ 10278 h 10278"/>
                  <a:gd name="connsiteX38" fmla="*/ 477 w 10000"/>
                  <a:gd name="connsiteY38" fmla="*/ 9854 h 10278"/>
                  <a:gd name="connsiteX39" fmla="*/ 1020 w 10000"/>
                  <a:gd name="connsiteY39" fmla="*/ 9430 h 10278"/>
                  <a:gd name="connsiteX40" fmla="*/ 1595 w 10000"/>
                  <a:gd name="connsiteY40" fmla="*/ 9126 h 10278"/>
                  <a:gd name="connsiteX41" fmla="*/ 2204 w 10000"/>
                  <a:gd name="connsiteY41" fmla="*/ 8823 h 10278"/>
                  <a:gd name="connsiteX42" fmla="*/ 2862 w 10000"/>
                  <a:gd name="connsiteY42" fmla="*/ 8581 h 10278"/>
                  <a:gd name="connsiteX43" fmla="*/ 3553 w 10000"/>
                  <a:gd name="connsiteY43" fmla="*/ 8399 h 10278"/>
                  <a:gd name="connsiteX44" fmla="*/ 4260 w 10000"/>
                  <a:gd name="connsiteY44" fmla="*/ 8339 h 10278"/>
                  <a:gd name="connsiteX45" fmla="*/ 5000 w 10000"/>
                  <a:gd name="connsiteY45" fmla="*/ 8278 h 10278"/>
                  <a:gd name="connsiteX46" fmla="*/ 5000 w 10000"/>
                  <a:gd name="connsiteY46" fmla="*/ 8278 h 10278"/>
                  <a:gd name="connsiteX47" fmla="*/ 5740 w 10000"/>
                  <a:gd name="connsiteY47" fmla="*/ 8339 h 10278"/>
                  <a:gd name="connsiteX48" fmla="*/ 6447 w 10000"/>
                  <a:gd name="connsiteY48" fmla="*/ 8399 h 10278"/>
                  <a:gd name="connsiteX49" fmla="*/ 7138 w 10000"/>
                  <a:gd name="connsiteY49" fmla="*/ 8581 h 10278"/>
                  <a:gd name="connsiteX50" fmla="*/ 7796 w 10000"/>
                  <a:gd name="connsiteY50" fmla="*/ 8823 h 10278"/>
                  <a:gd name="connsiteX51" fmla="*/ 8405 w 10000"/>
                  <a:gd name="connsiteY51" fmla="*/ 9126 h 10278"/>
                  <a:gd name="connsiteX52" fmla="*/ 8980 w 10000"/>
                  <a:gd name="connsiteY52" fmla="*/ 9430 h 10278"/>
                  <a:gd name="connsiteX53" fmla="*/ 9523 w 10000"/>
                  <a:gd name="connsiteY53" fmla="*/ 9854 h 10278"/>
                  <a:gd name="connsiteX54" fmla="*/ 10000 w 10000"/>
                  <a:gd name="connsiteY54" fmla="*/ 10278 h 10278"/>
                  <a:gd name="connsiteX55" fmla="*/ 10000 w 10000"/>
                  <a:gd name="connsiteY55" fmla="*/ 10278 h 10278"/>
                  <a:gd name="connsiteX0" fmla="*/ 10000 w 10000"/>
                  <a:gd name="connsiteY0" fmla="*/ 10420 h 10420"/>
                  <a:gd name="connsiteX1" fmla="*/ 10000 w 10000"/>
                  <a:gd name="connsiteY1" fmla="*/ 10420 h 10420"/>
                  <a:gd name="connsiteX2" fmla="*/ 9918 w 10000"/>
                  <a:gd name="connsiteY2" fmla="*/ 9026 h 10420"/>
                  <a:gd name="connsiteX3" fmla="*/ 9803 w 10000"/>
                  <a:gd name="connsiteY3" fmla="*/ 7632 h 10420"/>
                  <a:gd name="connsiteX4" fmla="*/ 9671 w 10000"/>
                  <a:gd name="connsiteY4" fmla="*/ 6299 h 10420"/>
                  <a:gd name="connsiteX5" fmla="*/ 9507 w 10000"/>
                  <a:gd name="connsiteY5" fmla="*/ 4965 h 10420"/>
                  <a:gd name="connsiteX6" fmla="*/ 9326 w 10000"/>
                  <a:gd name="connsiteY6" fmla="*/ 3753 h 10420"/>
                  <a:gd name="connsiteX7" fmla="*/ 9128 w 10000"/>
                  <a:gd name="connsiteY7" fmla="*/ 2602 h 10420"/>
                  <a:gd name="connsiteX8" fmla="*/ 8898 w 10000"/>
                  <a:gd name="connsiteY8" fmla="*/ 1450 h 10420"/>
                  <a:gd name="connsiteX9" fmla="*/ 8668 w 10000"/>
                  <a:gd name="connsiteY9" fmla="*/ 420 h 10420"/>
                  <a:gd name="connsiteX10" fmla="*/ 8125 w 10000"/>
                  <a:gd name="connsiteY10" fmla="*/ 602 h 10420"/>
                  <a:gd name="connsiteX11" fmla="*/ 8125 w 10000"/>
                  <a:gd name="connsiteY11" fmla="*/ 602 h 10420"/>
                  <a:gd name="connsiteX12" fmla="*/ 7648 w 10000"/>
                  <a:gd name="connsiteY12" fmla="*/ 905 h 10420"/>
                  <a:gd name="connsiteX13" fmla="*/ 7155 w 10000"/>
                  <a:gd name="connsiteY13" fmla="*/ 1208 h 10420"/>
                  <a:gd name="connsiteX14" fmla="*/ 6628 w 10000"/>
                  <a:gd name="connsiteY14" fmla="*/ 1390 h 10420"/>
                  <a:gd name="connsiteX15" fmla="*/ 6069 w 10000"/>
                  <a:gd name="connsiteY15" fmla="*/ 1511 h 10420"/>
                  <a:gd name="connsiteX16" fmla="*/ 6069 w 10000"/>
                  <a:gd name="connsiteY16" fmla="*/ 1511 h 10420"/>
                  <a:gd name="connsiteX17" fmla="*/ 5543 w 10000"/>
                  <a:gd name="connsiteY17" fmla="*/ 1632 h 10420"/>
                  <a:gd name="connsiteX18" fmla="*/ 5000 w 10000"/>
                  <a:gd name="connsiteY18" fmla="*/ 1632 h 10420"/>
                  <a:gd name="connsiteX19" fmla="*/ 5000 w 10000"/>
                  <a:gd name="connsiteY19" fmla="*/ 1632 h 10420"/>
                  <a:gd name="connsiteX20" fmla="*/ 4523 w 10000"/>
                  <a:gd name="connsiteY20" fmla="*/ 1632 h 10420"/>
                  <a:gd name="connsiteX21" fmla="*/ 4063 w 10000"/>
                  <a:gd name="connsiteY21" fmla="*/ 1572 h 10420"/>
                  <a:gd name="connsiteX22" fmla="*/ 4063 w 10000"/>
                  <a:gd name="connsiteY22" fmla="*/ 1572 h 10420"/>
                  <a:gd name="connsiteX23" fmla="*/ 3470 w 10000"/>
                  <a:gd name="connsiteY23" fmla="*/ 1390 h 10420"/>
                  <a:gd name="connsiteX24" fmla="*/ 2911 w 10000"/>
                  <a:gd name="connsiteY24" fmla="*/ 1208 h 10420"/>
                  <a:gd name="connsiteX25" fmla="*/ 2385 w 10000"/>
                  <a:gd name="connsiteY25" fmla="*/ 965 h 10420"/>
                  <a:gd name="connsiteX26" fmla="*/ 1875 w 10000"/>
                  <a:gd name="connsiteY26" fmla="*/ 602 h 10420"/>
                  <a:gd name="connsiteX27" fmla="*/ 1875 w 10000"/>
                  <a:gd name="connsiteY27" fmla="*/ 602 h 10420"/>
                  <a:gd name="connsiteX28" fmla="*/ 1248 w 10000"/>
                  <a:gd name="connsiteY28" fmla="*/ 0 h 10420"/>
                  <a:gd name="connsiteX29" fmla="*/ 1102 w 10000"/>
                  <a:gd name="connsiteY29" fmla="*/ 1450 h 10420"/>
                  <a:gd name="connsiteX30" fmla="*/ 872 w 10000"/>
                  <a:gd name="connsiteY30" fmla="*/ 2602 h 10420"/>
                  <a:gd name="connsiteX31" fmla="*/ 674 w 10000"/>
                  <a:gd name="connsiteY31" fmla="*/ 3753 h 10420"/>
                  <a:gd name="connsiteX32" fmla="*/ 493 w 10000"/>
                  <a:gd name="connsiteY32" fmla="*/ 4965 h 10420"/>
                  <a:gd name="connsiteX33" fmla="*/ 329 w 10000"/>
                  <a:gd name="connsiteY33" fmla="*/ 6299 h 10420"/>
                  <a:gd name="connsiteX34" fmla="*/ 197 w 10000"/>
                  <a:gd name="connsiteY34" fmla="*/ 7632 h 10420"/>
                  <a:gd name="connsiteX35" fmla="*/ 82 w 10000"/>
                  <a:gd name="connsiteY35" fmla="*/ 9026 h 10420"/>
                  <a:gd name="connsiteX36" fmla="*/ 0 w 10000"/>
                  <a:gd name="connsiteY36" fmla="*/ 10420 h 10420"/>
                  <a:gd name="connsiteX37" fmla="*/ 0 w 10000"/>
                  <a:gd name="connsiteY37" fmla="*/ 10420 h 10420"/>
                  <a:gd name="connsiteX38" fmla="*/ 477 w 10000"/>
                  <a:gd name="connsiteY38" fmla="*/ 9996 h 10420"/>
                  <a:gd name="connsiteX39" fmla="*/ 1020 w 10000"/>
                  <a:gd name="connsiteY39" fmla="*/ 9572 h 10420"/>
                  <a:gd name="connsiteX40" fmla="*/ 1595 w 10000"/>
                  <a:gd name="connsiteY40" fmla="*/ 9268 h 10420"/>
                  <a:gd name="connsiteX41" fmla="*/ 2204 w 10000"/>
                  <a:gd name="connsiteY41" fmla="*/ 8965 h 10420"/>
                  <a:gd name="connsiteX42" fmla="*/ 2862 w 10000"/>
                  <a:gd name="connsiteY42" fmla="*/ 8723 h 10420"/>
                  <a:gd name="connsiteX43" fmla="*/ 3553 w 10000"/>
                  <a:gd name="connsiteY43" fmla="*/ 8541 h 10420"/>
                  <a:gd name="connsiteX44" fmla="*/ 4260 w 10000"/>
                  <a:gd name="connsiteY44" fmla="*/ 8481 h 10420"/>
                  <a:gd name="connsiteX45" fmla="*/ 5000 w 10000"/>
                  <a:gd name="connsiteY45" fmla="*/ 8420 h 10420"/>
                  <a:gd name="connsiteX46" fmla="*/ 5000 w 10000"/>
                  <a:gd name="connsiteY46" fmla="*/ 8420 h 10420"/>
                  <a:gd name="connsiteX47" fmla="*/ 5740 w 10000"/>
                  <a:gd name="connsiteY47" fmla="*/ 8481 h 10420"/>
                  <a:gd name="connsiteX48" fmla="*/ 6447 w 10000"/>
                  <a:gd name="connsiteY48" fmla="*/ 8541 h 10420"/>
                  <a:gd name="connsiteX49" fmla="*/ 7138 w 10000"/>
                  <a:gd name="connsiteY49" fmla="*/ 8723 h 10420"/>
                  <a:gd name="connsiteX50" fmla="*/ 7796 w 10000"/>
                  <a:gd name="connsiteY50" fmla="*/ 8965 h 10420"/>
                  <a:gd name="connsiteX51" fmla="*/ 8405 w 10000"/>
                  <a:gd name="connsiteY51" fmla="*/ 9268 h 10420"/>
                  <a:gd name="connsiteX52" fmla="*/ 8980 w 10000"/>
                  <a:gd name="connsiteY52" fmla="*/ 9572 h 10420"/>
                  <a:gd name="connsiteX53" fmla="*/ 9523 w 10000"/>
                  <a:gd name="connsiteY53" fmla="*/ 9996 h 10420"/>
                  <a:gd name="connsiteX54" fmla="*/ 10000 w 10000"/>
                  <a:gd name="connsiteY54" fmla="*/ 10420 h 10420"/>
                  <a:gd name="connsiteX55" fmla="*/ 10000 w 10000"/>
                  <a:gd name="connsiteY55" fmla="*/ 10420 h 10420"/>
                  <a:gd name="connsiteX0" fmla="*/ 10000 w 10000"/>
                  <a:gd name="connsiteY0" fmla="*/ 10420 h 10420"/>
                  <a:gd name="connsiteX1" fmla="*/ 10000 w 10000"/>
                  <a:gd name="connsiteY1" fmla="*/ 10420 h 10420"/>
                  <a:gd name="connsiteX2" fmla="*/ 9918 w 10000"/>
                  <a:gd name="connsiteY2" fmla="*/ 9026 h 10420"/>
                  <a:gd name="connsiteX3" fmla="*/ 9803 w 10000"/>
                  <a:gd name="connsiteY3" fmla="*/ 7632 h 10420"/>
                  <a:gd name="connsiteX4" fmla="*/ 9671 w 10000"/>
                  <a:gd name="connsiteY4" fmla="*/ 6299 h 10420"/>
                  <a:gd name="connsiteX5" fmla="*/ 9507 w 10000"/>
                  <a:gd name="connsiteY5" fmla="*/ 4965 h 10420"/>
                  <a:gd name="connsiteX6" fmla="*/ 9326 w 10000"/>
                  <a:gd name="connsiteY6" fmla="*/ 3753 h 10420"/>
                  <a:gd name="connsiteX7" fmla="*/ 9128 w 10000"/>
                  <a:gd name="connsiteY7" fmla="*/ 2602 h 10420"/>
                  <a:gd name="connsiteX8" fmla="*/ 8898 w 10000"/>
                  <a:gd name="connsiteY8" fmla="*/ 1450 h 10420"/>
                  <a:gd name="connsiteX9" fmla="*/ 8726 w 10000"/>
                  <a:gd name="connsiteY9" fmla="*/ 98 h 10420"/>
                  <a:gd name="connsiteX10" fmla="*/ 8125 w 10000"/>
                  <a:gd name="connsiteY10" fmla="*/ 602 h 10420"/>
                  <a:gd name="connsiteX11" fmla="*/ 8125 w 10000"/>
                  <a:gd name="connsiteY11" fmla="*/ 602 h 10420"/>
                  <a:gd name="connsiteX12" fmla="*/ 7648 w 10000"/>
                  <a:gd name="connsiteY12" fmla="*/ 905 h 10420"/>
                  <a:gd name="connsiteX13" fmla="*/ 7155 w 10000"/>
                  <a:gd name="connsiteY13" fmla="*/ 1208 h 10420"/>
                  <a:gd name="connsiteX14" fmla="*/ 6628 w 10000"/>
                  <a:gd name="connsiteY14" fmla="*/ 1390 h 10420"/>
                  <a:gd name="connsiteX15" fmla="*/ 6069 w 10000"/>
                  <a:gd name="connsiteY15" fmla="*/ 1511 h 10420"/>
                  <a:gd name="connsiteX16" fmla="*/ 6069 w 10000"/>
                  <a:gd name="connsiteY16" fmla="*/ 1511 h 10420"/>
                  <a:gd name="connsiteX17" fmla="*/ 5543 w 10000"/>
                  <a:gd name="connsiteY17" fmla="*/ 1632 h 10420"/>
                  <a:gd name="connsiteX18" fmla="*/ 5000 w 10000"/>
                  <a:gd name="connsiteY18" fmla="*/ 1632 h 10420"/>
                  <a:gd name="connsiteX19" fmla="*/ 5000 w 10000"/>
                  <a:gd name="connsiteY19" fmla="*/ 1632 h 10420"/>
                  <a:gd name="connsiteX20" fmla="*/ 4523 w 10000"/>
                  <a:gd name="connsiteY20" fmla="*/ 1632 h 10420"/>
                  <a:gd name="connsiteX21" fmla="*/ 4063 w 10000"/>
                  <a:gd name="connsiteY21" fmla="*/ 1572 h 10420"/>
                  <a:gd name="connsiteX22" fmla="*/ 4063 w 10000"/>
                  <a:gd name="connsiteY22" fmla="*/ 1572 h 10420"/>
                  <a:gd name="connsiteX23" fmla="*/ 3470 w 10000"/>
                  <a:gd name="connsiteY23" fmla="*/ 1390 h 10420"/>
                  <a:gd name="connsiteX24" fmla="*/ 2911 w 10000"/>
                  <a:gd name="connsiteY24" fmla="*/ 1208 h 10420"/>
                  <a:gd name="connsiteX25" fmla="*/ 2385 w 10000"/>
                  <a:gd name="connsiteY25" fmla="*/ 965 h 10420"/>
                  <a:gd name="connsiteX26" fmla="*/ 1875 w 10000"/>
                  <a:gd name="connsiteY26" fmla="*/ 602 h 10420"/>
                  <a:gd name="connsiteX27" fmla="*/ 1875 w 10000"/>
                  <a:gd name="connsiteY27" fmla="*/ 602 h 10420"/>
                  <a:gd name="connsiteX28" fmla="*/ 1248 w 10000"/>
                  <a:gd name="connsiteY28" fmla="*/ 0 h 10420"/>
                  <a:gd name="connsiteX29" fmla="*/ 1102 w 10000"/>
                  <a:gd name="connsiteY29" fmla="*/ 1450 h 10420"/>
                  <a:gd name="connsiteX30" fmla="*/ 872 w 10000"/>
                  <a:gd name="connsiteY30" fmla="*/ 2602 h 10420"/>
                  <a:gd name="connsiteX31" fmla="*/ 674 w 10000"/>
                  <a:gd name="connsiteY31" fmla="*/ 3753 h 10420"/>
                  <a:gd name="connsiteX32" fmla="*/ 493 w 10000"/>
                  <a:gd name="connsiteY32" fmla="*/ 4965 h 10420"/>
                  <a:gd name="connsiteX33" fmla="*/ 329 w 10000"/>
                  <a:gd name="connsiteY33" fmla="*/ 6299 h 10420"/>
                  <a:gd name="connsiteX34" fmla="*/ 197 w 10000"/>
                  <a:gd name="connsiteY34" fmla="*/ 7632 h 10420"/>
                  <a:gd name="connsiteX35" fmla="*/ 82 w 10000"/>
                  <a:gd name="connsiteY35" fmla="*/ 9026 h 10420"/>
                  <a:gd name="connsiteX36" fmla="*/ 0 w 10000"/>
                  <a:gd name="connsiteY36" fmla="*/ 10420 h 10420"/>
                  <a:gd name="connsiteX37" fmla="*/ 0 w 10000"/>
                  <a:gd name="connsiteY37" fmla="*/ 10420 h 10420"/>
                  <a:gd name="connsiteX38" fmla="*/ 477 w 10000"/>
                  <a:gd name="connsiteY38" fmla="*/ 9996 h 10420"/>
                  <a:gd name="connsiteX39" fmla="*/ 1020 w 10000"/>
                  <a:gd name="connsiteY39" fmla="*/ 9572 h 10420"/>
                  <a:gd name="connsiteX40" fmla="*/ 1595 w 10000"/>
                  <a:gd name="connsiteY40" fmla="*/ 9268 h 10420"/>
                  <a:gd name="connsiteX41" fmla="*/ 2204 w 10000"/>
                  <a:gd name="connsiteY41" fmla="*/ 8965 h 10420"/>
                  <a:gd name="connsiteX42" fmla="*/ 2862 w 10000"/>
                  <a:gd name="connsiteY42" fmla="*/ 8723 h 10420"/>
                  <a:gd name="connsiteX43" fmla="*/ 3553 w 10000"/>
                  <a:gd name="connsiteY43" fmla="*/ 8541 h 10420"/>
                  <a:gd name="connsiteX44" fmla="*/ 4260 w 10000"/>
                  <a:gd name="connsiteY44" fmla="*/ 8481 h 10420"/>
                  <a:gd name="connsiteX45" fmla="*/ 5000 w 10000"/>
                  <a:gd name="connsiteY45" fmla="*/ 8420 h 10420"/>
                  <a:gd name="connsiteX46" fmla="*/ 5000 w 10000"/>
                  <a:gd name="connsiteY46" fmla="*/ 8420 h 10420"/>
                  <a:gd name="connsiteX47" fmla="*/ 5740 w 10000"/>
                  <a:gd name="connsiteY47" fmla="*/ 8481 h 10420"/>
                  <a:gd name="connsiteX48" fmla="*/ 6447 w 10000"/>
                  <a:gd name="connsiteY48" fmla="*/ 8541 h 10420"/>
                  <a:gd name="connsiteX49" fmla="*/ 7138 w 10000"/>
                  <a:gd name="connsiteY49" fmla="*/ 8723 h 10420"/>
                  <a:gd name="connsiteX50" fmla="*/ 7796 w 10000"/>
                  <a:gd name="connsiteY50" fmla="*/ 8965 h 10420"/>
                  <a:gd name="connsiteX51" fmla="*/ 8405 w 10000"/>
                  <a:gd name="connsiteY51" fmla="*/ 9268 h 10420"/>
                  <a:gd name="connsiteX52" fmla="*/ 8980 w 10000"/>
                  <a:gd name="connsiteY52" fmla="*/ 9572 h 10420"/>
                  <a:gd name="connsiteX53" fmla="*/ 9523 w 10000"/>
                  <a:gd name="connsiteY53" fmla="*/ 9996 h 10420"/>
                  <a:gd name="connsiteX54" fmla="*/ 10000 w 10000"/>
                  <a:gd name="connsiteY54" fmla="*/ 10420 h 10420"/>
                  <a:gd name="connsiteX55" fmla="*/ 10000 w 10000"/>
                  <a:gd name="connsiteY55" fmla="*/ 10420 h 10420"/>
                  <a:gd name="connsiteX0" fmla="*/ 10000 w 10000"/>
                  <a:gd name="connsiteY0" fmla="*/ 10420 h 10420"/>
                  <a:gd name="connsiteX1" fmla="*/ 10000 w 10000"/>
                  <a:gd name="connsiteY1" fmla="*/ 10420 h 10420"/>
                  <a:gd name="connsiteX2" fmla="*/ 9918 w 10000"/>
                  <a:gd name="connsiteY2" fmla="*/ 9026 h 10420"/>
                  <a:gd name="connsiteX3" fmla="*/ 9803 w 10000"/>
                  <a:gd name="connsiteY3" fmla="*/ 7632 h 10420"/>
                  <a:gd name="connsiteX4" fmla="*/ 9671 w 10000"/>
                  <a:gd name="connsiteY4" fmla="*/ 6299 h 10420"/>
                  <a:gd name="connsiteX5" fmla="*/ 9507 w 10000"/>
                  <a:gd name="connsiteY5" fmla="*/ 4965 h 10420"/>
                  <a:gd name="connsiteX6" fmla="*/ 9326 w 10000"/>
                  <a:gd name="connsiteY6" fmla="*/ 3753 h 10420"/>
                  <a:gd name="connsiteX7" fmla="*/ 9128 w 10000"/>
                  <a:gd name="connsiteY7" fmla="*/ 2602 h 10420"/>
                  <a:gd name="connsiteX8" fmla="*/ 8898 w 10000"/>
                  <a:gd name="connsiteY8" fmla="*/ 1450 h 10420"/>
                  <a:gd name="connsiteX9" fmla="*/ 8726 w 10000"/>
                  <a:gd name="connsiteY9" fmla="*/ 98 h 10420"/>
                  <a:gd name="connsiteX10" fmla="*/ 8125 w 10000"/>
                  <a:gd name="connsiteY10" fmla="*/ 602 h 10420"/>
                  <a:gd name="connsiteX11" fmla="*/ 8125 w 10000"/>
                  <a:gd name="connsiteY11" fmla="*/ 602 h 10420"/>
                  <a:gd name="connsiteX12" fmla="*/ 7648 w 10000"/>
                  <a:gd name="connsiteY12" fmla="*/ 905 h 10420"/>
                  <a:gd name="connsiteX13" fmla="*/ 7155 w 10000"/>
                  <a:gd name="connsiteY13" fmla="*/ 1208 h 10420"/>
                  <a:gd name="connsiteX14" fmla="*/ 6628 w 10000"/>
                  <a:gd name="connsiteY14" fmla="*/ 1390 h 10420"/>
                  <a:gd name="connsiteX15" fmla="*/ 6069 w 10000"/>
                  <a:gd name="connsiteY15" fmla="*/ 1511 h 10420"/>
                  <a:gd name="connsiteX16" fmla="*/ 6069 w 10000"/>
                  <a:gd name="connsiteY16" fmla="*/ 1511 h 10420"/>
                  <a:gd name="connsiteX17" fmla="*/ 5543 w 10000"/>
                  <a:gd name="connsiteY17" fmla="*/ 1632 h 10420"/>
                  <a:gd name="connsiteX18" fmla="*/ 5000 w 10000"/>
                  <a:gd name="connsiteY18" fmla="*/ 1632 h 10420"/>
                  <a:gd name="connsiteX19" fmla="*/ 5000 w 10000"/>
                  <a:gd name="connsiteY19" fmla="*/ 1632 h 10420"/>
                  <a:gd name="connsiteX20" fmla="*/ 4523 w 10000"/>
                  <a:gd name="connsiteY20" fmla="*/ 1632 h 10420"/>
                  <a:gd name="connsiteX21" fmla="*/ 4063 w 10000"/>
                  <a:gd name="connsiteY21" fmla="*/ 1572 h 10420"/>
                  <a:gd name="connsiteX22" fmla="*/ 4063 w 10000"/>
                  <a:gd name="connsiteY22" fmla="*/ 1572 h 10420"/>
                  <a:gd name="connsiteX23" fmla="*/ 3470 w 10000"/>
                  <a:gd name="connsiteY23" fmla="*/ 1390 h 10420"/>
                  <a:gd name="connsiteX24" fmla="*/ 2911 w 10000"/>
                  <a:gd name="connsiteY24" fmla="*/ 1208 h 10420"/>
                  <a:gd name="connsiteX25" fmla="*/ 2385 w 10000"/>
                  <a:gd name="connsiteY25" fmla="*/ 965 h 10420"/>
                  <a:gd name="connsiteX26" fmla="*/ 1875 w 10000"/>
                  <a:gd name="connsiteY26" fmla="*/ 602 h 10420"/>
                  <a:gd name="connsiteX27" fmla="*/ 1875 w 10000"/>
                  <a:gd name="connsiteY27" fmla="*/ 602 h 10420"/>
                  <a:gd name="connsiteX28" fmla="*/ 1248 w 10000"/>
                  <a:gd name="connsiteY28" fmla="*/ 0 h 10420"/>
                  <a:gd name="connsiteX29" fmla="*/ 1057 w 10000"/>
                  <a:gd name="connsiteY29" fmla="*/ 1279 h 10420"/>
                  <a:gd name="connsiteX30" fmla="*/ 872 w 10000"/>
                  <a:gd name="connsiteY30" fmla="*/ 2602 h 10420"/>
                  <a:gd name="connsiteX31" fmla="*/ 674 w 10000"/>
                  <a:gd name="connsiteY31" fmla="*/ 3753 h 10420"/>
                  <a:gd name="connsiteX32" fmla="*/ 493 w 10000"/>
                  <a:gd name="connsiteY32" fmla="*/ 4965 h 10420"/>
                  <a:gd name="connsiteX33" fmla="*/ 329 w 10000"/>
                  <a:gd name="connsiteY33" fmla="*/ 6299 h 10420"/>
                  <a:gd name="connsiteX34" fmla="*/ 197 w 10000"/>
                  <a:gd name="connsiteY34" fmla="*/ 7632 h 10420"/>
                  <a:gd name="connsiteX35" fmla="*/ 82 w 10000"/>
                  <a:gd name="connsiteY35" fmla="*/ 9026 h 10420"/>
                  <a:gd name="connsiteX36" fmla="*/ 0 w 10000"/>
                  <a:gd name="connsiteY36" fmla="*/ 10420 h 10420"/>
                  <a:gd name="connsiteX37" fmla="*/ 0 w 10000"/>
                  <a:gd name="connsiteY37" fmla="*/ 10420 h 10420"/>
                  <a:gd name="connsiteX38" fmla="*/ 477 w 10000"/>
                  <a:gd name="connsiteY38" fmla="*/ 9996 h 10420"/>
                  <a:gd name="connsiteX39" fmla="*/ 1020 w 10000"/>
                  <a:gd name="connsiteY39" fmla="*/ 9572 h 10420"/>
                  <a:gd name="connsiteX40" fmla="*/ 1595 w 10000"/>
                  <a:gd name="connsiteY40" fmla="*/ 9268 h 10420"/>
                  <a:gd name="connsiteX41" fmla="*/ 2204 w 10000"/>
                  <a:gd name="connsiteY41" fmla="*/ 8965 h 10420"/>
                  <a:gd name="connsiteX42" fmla="*/ 2862 w 10000"/>
                  <a:gd name="connsiteY42" fmla="*/ 8723 h 10420"/>
                  <a:gd name="connsiteX43" fmla="*/ 3553 w 10000"/>
                  <a:gd name="connsiteY43" fmla="*/ 8541 h 10420"/>
                  <a:gd name="connsiteX44" fmla="*/ 4260 w 10000"/>
                  <a:gd name="connsiteY44" fmla="*/ 8481 h 10420"/>
                  <a:gd name="connsiteX45" fmla="*/ 5000 w 10000"/>
                  <a:gd name="connsiteY45" fmla="*/ 8420 h 10420"/>
                  <a:gd name="connsiteX46" fmla="*/ 5000 w 10000"/>
                  <a:gd name="connsiteY46" fmla="*/ 8420 h 10420"/>
                  <a:gd name="connsiteX47" fmla="*/ 5740 w 10000"/>
                  <a:gd name="connsiteY47" fmla="*/ 8481 h 10420"/>
                  <a:gd name="connsiteX48" fmla="*/ 6447 w 10000"/>
                  <a:gd name="connsiteY48" fmla="*/ 8541 h 10420"/>
                  <a:gd name="connsiteX49" fmla="*/ 7138 w 10000"/>
                  <a:gd name="connsiteY49" fmla="*/ 8723 h 10420"/>
                  <a:gd name="connsiteX50" fmla="*/ 7796 w 10000"/>
                  <a:gd name="connsiteY50" fmla="*/ 8965 h 10420"/>
                  <a:gd name="connsiteX51" fmla="*/ 8405 w 10000"/>
                  <a:gd name="connsiteY51" fmla="*/ 9268 h 10420"/>
                  <a:gd name="connsiteX52" fmla="*/ 8980 w 10000"/>
                  <a:gd name="connsiteY52" fmla="*/ 9572 h 10420"/>
                  <a:gd name="connsiteX53" fmla="*/ 9523 w 10000"/>
                  <a:gd name="connsiteY53" fmla="*/ 9996 h 10420"/>
                  <a:gd name="connsiteX54" fmla="*/ 10000 w 10000"/>
                  <a:gd name="connsiteY54" fmla="*/ 10420 h 10420"/>
                  <a:gd name="connsiteX55" fmla="*/ 10000 w 10000"/>
                  <a:gd name="connsiteY55" fmla="*/ 10420 h 10420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898 w 10000"/>
                  <a:gd name="connsiteY8" fmla="*/ 1352 h 10322"/>
                  <a:gd name="connsiteX9" fmla="*/ 8726 w 10000"/>
                  <a:gd name="connsiteY9" fmla="*/ 0 h 10322"/>
                  <a:gd name="connsiteX10" fmla="*/ 8125 w 10000"/>
                  <a:gd name="connsiteY10" fmla="*/ 504 h 10322"/>
                  <a:gd name="connsiteX11" fmla="*/ 8125 w 10000"/>
                  <a:gd name="connsiteY11" fmla="*/ 504 h 10322"/>
                  <a:gd name="connsiteX12" fmla="*/ 7648 w 10000"/>
                  <a:gd name="connsiteY12" fmla="*/ 807 h 10322"/>
                  <a:gd name="connsiteX13" fmla="*/ 7155 w 10000"/>
                  <a:gd name="connsiteY13" fmla="*/ 1110 h 10322"/>
                  <a:gd name="connsiteX14" fmla="*/ 6628 w 10000"/>
                  <a:gd name="connsiteY14" fmla="*/ 1292 h 10322"/>
                  <a:gd name="connsiteX15" fmla="*/ 6069 w 10000"/>
                  <a:gd name="connsiteY15" fmla="*/ 1413 h 10322"/>
                  <a:gd name="connsiteX16" fmla="*/ 6069 w 10000"/>
                  <a:gd name="connsiteY16" fmla="*/ 1413 h 10322"/>
                  <a:gd name="connsiteX17" fmla="*/ 5543 w 10000"/>
                  <a:gd name="connsiteY17" fmla="*/ 1534 h 10322"/>
                  <a:gd name="connsiteX18" fmla="*/ 5000 w 10000"/>
                  <a:gd name="connsiteY18" fmla="*/ 1534 h 10322"/>
                  <a:gd name="connsiteX19" fmla="*/ 5000 w 10000"/>
                  <a:gd name="connsiteY19" fmla="*/ 1534 h 10322"/>
                  <a:gd name="connsiteX20" fmla="*/ 4523 w 10000"/>
                  <a:gd name="connsiteY20" fmla="*/ 1534 h 10322"/>
                  <a:gd name="connsiteX21" fmla="*/ 4063 w 10000"/>
                  <a:gd name="connsiteY21" fmla="*/ 1474 h 10322"/>
                  <a:gd name="connsiteX22" fmla="*/ 4063 w 10000"/>
                  <a:gd name="connsiteY22" fmla="*/ 1474 h 10322"/>
                  <a:gd name="connsiteX23" fmla="*/ 3470 w 10000"/>
                  <a:gd name="connsiteY23" fmla="*/ 1292 h 10322"/>
                  <a:gd name="connsiteX24" fmla="*/ 2911 w 10000"/>
                  <a:gd name="connsiteY24" fmla="*/ 1110 h 10322"/>
                  <a:gd name="connsiteX25" fmla="*/ 2385 w 10000"/>
                  <a:gd name="connsiteY25" fmla="*/ 867 h 10322"/>
                  <a:gd name="connsiteX26" fmla="*/ 1875 w 10000"/>
                  <a:gd name="connsiteY26" fmla="*/ 504 h 10322"/>
                  <a:gd name="connsiteX27" fmla="*/ 1875 w 10000"/>
                  <a:gd name="connsiteY27" fmla="*/ 504 h 10322"/>
                  <a:gd name="connsiteX28" fmla="*/ 1271 w 10000"/>
                  <a:gd name="connsiteY28" fmla="*/ 52 h 10322"/>
                  <a:gd name="connsiteX29" fmla="*/ 1057 w 10000"/>
                  <a:gd name="connsiteY29" fmla="*/ 1181 h 10322"/>
                  <a:gd name="connsiteX30" fmla="*/ 872 w 10000"/>
                  <a:gd name="connsiteY30" fmla="*/ 2504 h 10322"/>
                  <a:gd name="connsiteX31" fmla="*/ 674 w 10000"/>
                  <a:gd name="connsiteY31" fmla="*/ 3655 h 10322"/>
                  <a:gd name="connsiteX32" fmla="*/ 493 w 10000"/>
                  <a:gd name="connsiteY32" fmla="*/ 4867 h 10322"/>
                  <a:gd name="connsiteX33" fmla="*/ 329 w 10000"/>
                  <a:gd name="connsiteY33" fmla="*/ 6201 h 10322"/>
                  <a:gd name="connsiteX34" fmla="*/ 197 w 10000"/>
                  <a:gd name="connsiteY34" fmla="*/ 7534 h 10322"/>
                  <a:gd name="connsiteX35" fmla="*/ 82 w 10000"/>
                  <a:gd name="connsiteY35" fmla="*/ 8928 h 10322"/>
                  <a:gd name="connsiteX36" fmla="*/ 0 w 10000"/>
                  <a:gd name="connsiteY36" fmla="*/ 10322 h 10322"/>
                  <a:gd name="connsiteX37" fmla="*/ 0 w 10000"/>
                  <a:gd name="connsiteY37" fmla="*/ 10322 h 10322"/>
                  <a:gd name="connsiteX38" fmla="*/ 477 w 10000"/>
                  <a:gd name="connsiteY38" fmla="*/ 9898 h 10322"/>
                  <a:gd name="connsiteX39" fmla="*/ 1020 w 10000"/>
                  <a:gd name="connsiteY39" fmla="*/ 9474 h 10322"/>
                  <a:gd name="connsiteX40" fmla="*/ 1595 w 10000"/>
                  <a:gd name="connsiteY40" fmla="*/ 9170 h 10322"/>
                  <a:gd name="connsiteX41" fmla="*/ 2204 w 10000"/>
                  <a:gd name="connsiteY41" fmla="*/ 8867 h 10322"/>
                  <a:gd name="connsiteX42" fmla="*/ 2862 w 10000"/>
                  <a:gd name="connsiteY42" fmla="*/ 8625 h 10322"/>
                  <a:gd name="connsiteX43" fmla="*/ 3553 w 10000"/>
                  <a:gd name="connsiteY43" fmla="*/ 8443 h 10322"/>
                  <a:gd name="connsiteX44" fmla="*/ 4260 w 10000"/>
                  <a:gd name="connsiteY44" fmla="*/ 8383 h 10322"/>
                  <a:gd name="connsiteX45" fmla="*/ 5000 w 10000"/>
                  <a:gd name="connsiteY45" fmla="*/ 8322 h 10322"/>
                  <a:gd name="connsiteX46" fmla="*/ 5000 w 10000"/>
                  <a:gd name="connsiteY46" fmla="*/ 8322 h 10322"/>
                  <a:gd name="connsiteX47" fmla="*/ 5740 w 10000"/>
                  <a:gd name="connsiteY47" fmla="*/ 8383 h 10322"/>
                  <a:gd name="connsiteX48" fmla="*/ 6447 w 10000"/>
                  <a:gd name="connsiteY48" fmla="*/ 8443 h 10322"/>
                  <a:gd name="connsiteX49" fmla="*/ 7138 w 10000"/>
                  <a:gd name="connsiteY49" fmla="*/ 8625 h 10322"/>
                  <a:gd name="connsiteX50" fmla="*/ 7796 w 10000"/>
                  <a:gd name="connsiteY50" fmla="*/ 8867 h 10322"/>
                  <a:gd name="connsiteX51" fmla="*/ 8405 w 10000"/>
                  <a:gd name="connsiteY51" fmla="*/ 9170 h 10322"/>
                  <a:gd name="connsiteX52" fmla="*/ 8980 w 10000"/>
                  <a:gd name="connsiteY52" fmla="*/ 9474 h 10322"/>
                  <a:gd name="connsiteX53" fmla="*/ 9523 w 10000"/>
                  <a:gd name="connsiteY53" fmla="*/ 9898 h 10322"/>
                  <a:gd name="connsiteX54" fmla="*/ 10000 w 10000"/>
                  <a:gd name="connsiteY54" fmla="*/ 10322 h 10322"/>
                  <a:gd name="connsiteX55" fmla="*/ 10000 w 10000"/>
                  <a:gd name="connsiteY55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898 w 10000"/>
                  <a:gd name="connsiteY8" fmla="*/ 1352 h 10322"/>
                  <a:gd name="connsiteX9" fmla="*/ 8726 w 10000"/>
                  <a:gd name="connsiteY9" fmla="*/ 0 h 10322"/>
                  <a:gd name="connsiteX10" fmla="*/ 8125 w 10000"/>
                  <a:gd name="connsiteY10" fmla="*/ 504 h 10322"/>
                  <a:gd name="connsiteX11" fmla="*/ 8125 w 10000"/>
                  <a:gd name="connsiteY11" fmla="*/ 504 h 10322"/>
                  <a:gd name="connsiteX12" fmla="*/ 7648 w 10000"/>
                  <a:gd name="connsiteY12" fmla="*/ 807 h 10322"/>
                  <a:gd name="connsiteX13" fmla="*/ 7155 w 10000"/>
                  <a:gd name="connsiteY13" fmla="*/ 1110 h 10322"/>
                  <a:gd name="connsiteX14" fmla="*/ 6628 w 10000"/>
                  <a:gd name="connsiteY14" fmla="*/ 1292 h 10322"/>
                  <a:gd name="connsiteX15" fmla="*/ 6069 w 10000"/>
                  <a:gd name="connsiteY15" fmla="*/ 1413 h 10322"/>
                  <a:gd name="connsiteX16" fmla="*/ 6069 w 10000"/>
                  <a:gd name="connsiteY16" fmla="*/ 1413 h 10322"/>
                  <a:gd name="connsiteX17" fmla="*/ 5543 w 10000"/>
                  <a:gd name="connsiteY17" fmla="*/ 1534 h 10322"/>
                  <a:gd name="connsiteX18" fmla="*/ 5000 w 10000"/>
                  <a:gd name="connsiteY18" fmla="*/ 1534 h 10322"/>
                  <a:gd name="connsiteX19" fmla="*/ 5000 w 10000"/>
                  <a:gd name="connsiteY19" fmla="*/ 1534 h 10322"/>
                  <a:gd name="connsiteX20" fmla="*/ 4523 w 10000"/>
                  <a:gd name="connsiteY20" fmla="*/ 1534 h 10322"/>
                  <a:gd name="connsiteX21" fmla="*/ 4063 w 10000"/>
                  <a:gd name="connsiteY21" fmla="*/ 1474 h 10322"/>
                  <a:gd name="connsiteX22" fmla="*/ 4063 w 10000"/>
                  <a:gd name="connsiteY22" fmla="*/ 1474 h 10322"/>
                  <a:gd name="connsiteX23" fmla="*/ 3470 w 10000"/>
                  <a:gd name="connsiteY23" fmla="*/ 1292 h 10322"/>
                  <a:gd name="connsiteX24" fmla="*/ 2911 w 10000"/>
                  <a:gd name="connsiteY24" fmla="*/ 1110 h 10322"/>
                  <a:gd name="connsiteX25" fmla="*/ 2385 w 10000"/>
                  <a:gd name="connsiteY25" fmla="*/ 867 h 10322"/>
                  <a:gd name="connsiteX26" fmla="*/ 1875 w 10000"/>
                  <a:gd name="connsiteY26" fmla="*/ 504 h 10322"/>
                  <a:gd name="connsiteX27" fmla="*/ 1875 w 10000"/>
                  <a:gd name="connsiteY27" fmla="*/ 504 h 10322"/>
                  <a:gd name="connsiteX28" fmla="*/ 1271 w 10000"/>
                  <a:gd name="connsiteY28" fmla="*/ 52 h 10322"/>
                  <a:gd name="connsiteX29" fmla="*/ 1057 w 10000"/>
                  <a:gd name="connsiteY29" fmla="*/ 1181 h 10322"/>
                  <a:gd name="connsiteX30" fmla="*/ 872 w 10000"/>
                  <a:gd name="connsiteY30" fmla="*/ 2504 h 10322"/>
                  <a:gd name="connsiteX31" fmla="*/ 674 w 10000"/>
                  <a:gd name="connsiteY31" fmla="*/ 3655 h 10322"/>
                  <a:gd name="connsiteX32" fmla="*/ 493 w 10000"/>
                  <a:gd name="connsiteY32" fmla="*/ 4867 h 10322"/>
                  <a:gd name="connsiteX33" fmla="*/ 329 w 10000"/>
                  <a:gd name="connsiteY33" fmla="*/ 6201 h 10322"/>
                  <a:gd name="connsiteX34" fmla="*/ 197 w 10000"/>
                  <a:gd name="connsiteY34" fmla="*/ 7534 h 10322"/>
                  <a:gd name="connsiteX35" fmla="*/ 82 w 10000"/>
                  <a:gd name="connsiteY35" fmla="*/ 8928 h 10322"/>
                  <a:gd name="connsiteX36" fmla="*/ 0 w 10000"/>
                  <a:gd name="connsiteY36" fmla="*/ 10322 h 10322"/>
                  <a:gd name="connsiteX37" fmla="*/ 0 w 10000"/>
                  <a:gd name="connsiteY37" fmla="*/ 10322 h 10322"/>
                  <a:gd name="connsiteX38" fmla="*/ 477 w 10000"/>
                  <a:gd name="connsiteY38" fmla="*/ 9898 h 10322"/>
                  <a:gd name="connsiteX39" fmla="*/ 1020 w 10000"/>
                  <a:gd name="connsiteY39" fmla="*/ 9474 h 10322"/>
                  <a:gd name="connsiteX40" fmla="*/ 1595 w 10000"/>
                  <a:gd name="connsiteY40" fmla="*/ 9170 h 10322"/>
                  <a:gd name="connsiteX41" fmla="*/ 2204 w 10000"/>
                  <a:gd name="connsiteY41" fmla="*/ 8867 h 10322"/>
                  <a:gd name="connsiteX42" fmla="*/ 2862 w 10000"/>
                  <a:gd name="connsiteY42" fmla="*/ 8625 h 10322"/>
                  <a:gd name="connsiteX43" fmla="*/ 3553 w 10000"/>
                  <a:gd name="connsiteY43" fmla="*/ 8443 h 10322"/>
                  <a:gd name="connsiteX44" fmla="*/ 4260 w 10000"/>
                  <a:gd name="connsiteY44" fmla="*/ 8383 h 10322"/>
                  <a:gd name="connsiteX45" fmla="*/ 5000 w 10000"/>
                  <a:gd name="connsiteY45" fmla="*/ 8322 h 10322"/>
                  <a:gd name="connsiteX46" fmla="*/ 5000 w 10000"/>
                  <a:gd name="connsiteY46" fmla="*/ 8322 h 10322"/>
                  <a:gd name="connsiteX47" fmla="*/ 5740 w 10000"/>
                  <a:gd name="connsiteY47" fmla="*/ 8383 h 10322"/>
                  <a:gd name="connsiteX48" fmla="*/ 6447 w 10000"/>
                  <a:gd name="connsiteY48" fmla="*/ 8443 h 10322"/>
                  <a:gd name="connsiteX49" fmla="*/ 7138 w 10000"/>
                  <a:gd name="connsiteY49" fmla="*/ 8625 h 10322"/>
                  <a:gd name="connsiteX50" fmla="*/ 7796 w 10000"/>
                  <a:gd name="connsiteY50" fmla="*/ 8867 h 10322"/>
                  <a:gd name="connsiteX51" fmla="*/ 8405 w 10000"/>
                  <a:gd name="connsiteY51" fmla="*/ 9170 h 10322"/>
                  <a:gd name="connsiteX52" fmla="*/ 8980 w 10000"/>
                  <a:gd name="connsiteY52" fmla="*/ 9474 h 10322"/>
                  <a:gd name="connsiteX53" fmla="*/ 9523 w 10000"/>
                  <a:gd name="connsiteY53" fmla="*/ 9898 h 10322"/>
                  <a:gd name="connsiteX54" fmla="*/ 10000 w 10000"/>
                  <a:gd name="connsiteY54" fmla="*/ 10322 h 10322"/>
                  <a:gd name="connsiteX55" fmla="*/ 10000 w 10000"/>
                  <a:gd name="connsiteY55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898 w 10000"/>
                  <a:gd name="connsiteY8" fmla="*/ 1352 h 10322"/>
                  <a:gd name="connsiteX9" fmla="*/ 8726 w 10000"/>
                  <a:gd name="connsiteY9" fmla="*/ 0 h 10322"/>
                  <a:gd name="connsiteX10" fmla="*/ 8125 w 10000"/>
                  <a:gd name="connsiteY10" fmla="*/ 504 h 10322"/>
                  <a:gd name="connsiteX11" fmla="*/ 8125 w 10000"/>
                  <a:gd name="connsiteY11" fmla="*/ 504 h 10322"/>
                  <a:gd name="connsiteX12" fmla="*/ 7648 w 10000"/>
                  <a:gd name="connsiteY12" fmla="*/ 807 h 10322"/>
                  <a:gd name="connsiteX13" fmla="*/ 7155 w 10000"/>
                  <a:gd name="connsiteY13" fmla="*/ 1110 h 10322"/>
                  <a:gd name="connsiteX14" fmla="*/ 6628 w 10000"/>
                  <a:gd name="connsiteY14" fmla="*/ 1292 h 10322"/>
                  <a:gd name="connsiteX15" fmla="*/ 6069 w 10000"/>
                  <a:gd name="connsiteY15" fmla="*/ 1413 h 10322"/>
                  <a:gd name="connsiteX16" fmla="*/ 6069 w 10000"/>
                  <a:gd name="connsiteY16" fmla="*/ 1413 h 10322"/>
                  <a:gd name="connsiteX17" fmla="*/ 5543 w 10000"/>
                  <a:gd name="connsiteY17" fmla="*/ 1534 h 10322"/>
                  <a:gd name="connsiteX18" fmla="*/ 5000 w 10000"/>
                  <a:gd name="connsiteY18" fmla="*/ 1534 h 10322"/>
                  <a:gd name="connsiteX19" fmla="*/ 5000 w 10000"/>
                  <a:gd name="connsiteY19" fmla="*/ 1534 h 10322"/>
                  <a:gd name="connsiteX20" fmla="*/ 4523 w 10000"/>
                  <a:gd name="connsiteY20" fmla="*/ 1534 h 10322"/>
                  <a:gd name="connsiteX21" fmla="*/ 4063 w 10000"/>
                  <a:gd name="connsiteY21" fmla="*/ 1474 h 10322"/>
                  <a:gd name="connsiteX22" fmla="*/ 4063 w 10000"/>
                  <a:gd name="connsiteY22" fmla="*/ 1474 h 10322"/>
                  <a:gd name="connsiteX23" fmla="*/ 3470 w 10000"/>
                  <a:gd name="connsiteY23" fmla="*/ 1292 h 10322"/>
                  <a:gd name="connsiteX24" fmla="*/ 2911 w 10000"/>
                  <a:gd name="connsiteY24" fmla="*/ 1110 h 10322"/>
                  <a:gd name="connsiteX25" fmla="*/ 2385 w 10000"/>
                  <a:gd name="connsiteY25" fmla="*/ 867 h 10322"/>
                  <a:gd name="connsiteX26" fmla="*/ 1875 w 10000"/>
                  <a:gd name="connsiteY26" fmla="*/ 504 h 10322"/>
                  <a:gd name="connsiteX27" fmla="*/ 1875 w 10000"/>
                  <a:gd name="connsiteY27" fmla="*/ 504 h 10322"/>
                  <a:gd name="connsiteX28" fmla="*/ 1271 w 10000"/>
                  <a:gd name="connsiteY28" fmla="*/ 52 h 10322"/>
                  <a:gd name="connsiteX29" fmla="*/ 1057 w 10000"/>
                  <a:gd name="connsiteY29" fmla="*/ 1181 h 10322"/>
                  <a:gd name="connsiteX30" fmla="*/ 674 w 10000"/>
                  <a:gd name="connsiteY30" fmla="*/ 3655 h 10322"/>
                  <a:gd name="connsiteX31" fmla="*/ 493 w 10000"/>
                  <a:gd name="connsiteY31" fmla="*/ 4867 h 10322"/>
                  <a:gd name="connsiteX32" fmla="*/ 329 w 10000"/>
                  <a:gd name="connsiteY32" fmla="*/ 6201 h 10322"/>
                  <a:gd name="connsiteX33" fmla="*/ 197 w 10000"/>
                  <a:gd name="connsiteY33" fmla="*/ 7534 h 10322"/>
                  <a:gd name="connsiteX34" fmla="*/ 82 w 10000"/>
                  <a:gd name="connsiteY34" fmla="*/ 8928 h 10322"/>
                  <a:gd name="connsiteX35" fmla="*/ 0 w 10000"/>
                  <a:gd name="connsiteY35" fmla="*/ 10322 h 10322"/>
                  <a:gd name="connsiteX36" fmla="*/ 0 w 10000"/>
                  <a:gd name="connsiteY36" fmla="*/ 10322 h 10322"/>
                  <a:gd name="connsiteX37" fmla="*/ 477 w 10000"/>
                  <a:gd name="connsiteY37" fmla="*/ 9898 h 10322"/>
                  <a:gd name="connsiteX38" fmla="*/ 1020 w 10000"/>
                  <a:gd name="connsiteY38" fmla="*/ 9474 h 10322"/>
                  <a:gd name="connsiteX39" fmla="*/ 1595 w 10000"/>
                  <a:gd name="connsiteY39" fmla="*/ 9170 h 10322"/>
                  <a:gd name="connsiteX40" fmla="*/ 2204 w 10000"/>
                  <a:gd name="connsiteY40" fmla="*/ 8867 h 10322"/>
                  <a:gd name="connsiteX41" fmla="*/ 2862 w 10000"/>
                  <a:gd name="connsiteY41" fmla="*/ 8625 h 10322"/>
                  <a:gd name="connsiteX42" fmla="*/ 3553 w 10000"/>
                  <a:gd name="connsiteY42" fmla="*/ 8443 h 10322"/>
                  <a:gd name="connsiteX43" fmla="*/ 4260 w 10000"/>
                  <a:gd name="connsiteY43" fmla="*/ 8383 h 10322"/>
                  <a:gd name="connsiteX44" fmla="*/ 5000 w 10000"/>
                  <a:gd name="connsiteY44" fmla="*/ 8322 h 10322"/>
                  <a:gd name="connsiteX45" fmla="*/ 5000 w 10000"/>
                  <a:gd name="connsiteY45" fmla="*/ 8322 h 10322"/>
                  <a:gd name="connsiteX46" fmla="*/ 5740 w 10000"/>
                  <a:gd name="connsiteY46" fmla="*/ 8383 h 10322"/>
                  <a:gd name="connsiteX47" fmla="*/ 6447 w 10000"/>
                  <a:gd name="connsiteY47" fmla="*/ 8443 h 10322"/>
                  <a:gd name="connsiteX48" fmla="*/ 7138 w 10000"/>
                  <a:gd name="connsiteY48" fmla="*/ 8625 h 10322"/>
                  <a:gd name="connsiteX49" fmla="*/ 7796 w 10000"/>
                  <a:gd name="connsiteY49" fmla="*/ 8867 h 10322"/>
                  <a:gd name="connsiteX50" fmla="*/ 8405 w 10000"/>
                  <a:gd name="connsiteY50" fmla="*/ 9170 h 10322"/>
                  <a:gd name="connsiteX51" fmla="*/ 8980 w 10000"/>
                  <a:gd name="connsiteY51" fmla="*/ 9474 h 10322"/>
                  <a:gd name="connsiteX52" fmla="*/ 9523 w 10000"/>
                  <a:gd name="connsiteY52" fmla="*/ 9898 h 10322"/>
                  <a:gd name="connsiteX53" fmla="*/ 10000 w 10000"/>
                  <a:gd name="connsiteY53" fmla="*/ 10322 h 10322"/>
                  <a:gd name="connsiteX54" fmla="*/ 10000 w 10000"/>
                  <a:gd name="connsiteY54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726 w 10000"/>
                  <a:gd name="connsiteY8" fmla="*/ 0 h 10322"/>
                  <a:gd name="connsiteX9" fmla="*/ 8125 w 10000"/>
                  <a:gd name="connsiteY9" fmla="*/ 504 h 10322"/>
                  <a:gd name="connsiteX10" fmla="*/ 8125 w 10000"/>
                  <a:gd name="connsiteY10" fmla="*/ 504 h 10322"/>
                  <a:gd name="connsiteX11" fmla="*/ 7648 w 10000"/>
                  <a:gd name="connsiteY11" fmla="*/ 807 h 10322"/>
                  <a:gd name="connsiteX12" fmla="*/ 7155 w 10000"/>
                  <a:gd name="connsiteY12" fmla="*/ 1110 h 10322"/>
                  <a:gd name="connsiteX13" fmla="*/ 6628 w 10000"/>
                  <a:gd name="connsiteY13" fmla="*/ 1292 h 10322"/>
                  <a:gd name="connsiteX14" fmla="*/ 6069 w 10000"/>
                  <a:gd name="connsiteY14" fmla="*/ 1413 h 10322"/>
                  <a:gd name="connsiteX15" fmla="*/ 6069 w 10000"/>
                  <a:gd name="connsiteY15" fmla="*/ 1413 h 10322"/>
                  <a:gd name="connsiteX16" fmla="*/ 5543 w 10000"/>
                  <a:gd name="connsiteY16" fmla="*/ 1534 h 10322"/>
                  <a:gd name="connsiteX17" fmla="*/ 5000 w 10000"/>
                  <a:gd name="connsiteY17" fmla="*/ 1534 h 10322"/>
                  <a:gd name="connsiteX18" fmla="*/ 5000 w 10000"/>
                  <a:gd name="connsiteY18" fmla="*/ 1534 h 10322"/>
                  <a:gd name="connsiteX19" fmla="*/ 4523 w 10000"/>
                  <a:gd name="connsiteY19" fmla="*/ 1534 h 10322"/>
                  <a:gd name="connsiteX20" fmla="*/ 4063 w 10000"/>
                  <a:gd name="connsiteY20" fmla="*/ 1474 h 10322"/>
                  <a:gd name="connsiteX21" fmla="*/ 4063 w 10000"/>
                  <a:gd name="connsiteY21" fmla="*/ 1474 h 10322"/>
                  <a:gd name="connsiteX22" fmla="*/ 3470 w 10000"/>
                  <a:gd name="connsiteY22" fmla="*/ 1292 h 10322"/>
                  <a:gd name="connsiteX23" fmla="*/ 2911 w 10000"/>
                  <a:gd name="connsiteY23" fmla="*/ 1110 h 10322"/>
                  <a:gd name="connsiteX24" fmla="*/ 2385 w 10000"/>
                  <a:gd name="connsiteY24" fmla="*/ 867 h 10322"/>
                  <a:gd name="connsiteX25" fmla="*/ 1875 w 10000"/>
                  <a:gd name="connsiteY25" fmla="*/ 504 h 10322"/>
                  <a:gd name="connsiteX26" fmla="*/ 1875 w 10000"/>
                  <a:gd name="connsiteY26" fmla="*/ 504 h 10322"/>
                  <a:gd name="connsiteX27" fmla="*/ 1271 w 10000"/>
                  <a:gd name="connsiteY27" fmla="*/ 52 h 10322"/>
                  <a:gd name="connsiteX28" fmla="*/ 1057 w 10000"/>
                  <a:gd name="connsiteY28" fmla="*/ 1181 h 10322"/>
                  <a:gd name="connsiteX29" fmla="*/ 674 w 10000"/>
                  <a:gd name="connsiteY29" fmla="*/ 3655 h 10322"/>
                  <a:gd name="connsiteX30" fmla="*/ 493 w 10000"/>
                  <a:gd name="connsiteY30" fmla="*/ 4867 h 10322"/>
                  <a:gd name="connsiteX31" fmla="*/ 329 w 10000"/>
                  <a:gd name="connsiteY31" fmla="*/ 6201 h 10322"/>
                  <a:gd name="connsiteX32" fmla="*/ 197 w 10000"/>
                  <a:gd name="connsiteY32" fmla="*/ 7534 h 10322"/>
                  <a:gd name="connsiteX33" fmla="*/ 82 w 10000"/>
                  <a:gd name="connsiteY33" fmla="*/ 8928 h 10322"/>
                  <a:gd name="connsiteX34" fmla="*/ 0 w 10000"/>
                  <a:gd name="connsiteY34" fmla="*/ 10322 h 10322"/>
                  <a:gd name="connsiteX35" fmla="*/ 0 w 10000"/>
                  <a:gd name="connsiteY35" fmla="*/ 10322 h 10322"/>
                  <a:gd name="connsiteX36" fmla="*/ 477 w 10000"/>
                  <a:gd name="connsiteY36" fmla="*/ 9898 h 10322"/>
                  <a:gd name="connsiteX37" fmla="*/ 1020 w 10000"/>
                  <a:gd name="connsiteY37" fmla="*/ 9474 h 10322"/>
                  <a:gd name="connsiteX38" fmla="*/ 1595 w 10000"/>
                  <a:gd name="connsiteY38" fmla="*/ 9170 h 10322"/>
                  <a:gd name="connsiteX39" fmla="*/ 2204 w 10000"/>
                  <a:gd name="connsiteY39" fmla="*/ 8867 h 10322"/>
                  <a:gd name="connsiteX40" fmla="*/ 2862 w 10000"/>
                  <a:gd name="connsiteY40" fmla="*/ 8625 h 10322"/>
                  <a:gd name="connsiteX41" fmla="*/ 3553 w 10000"/>
                  <a:gd name="connsiteY41" fmla="*/ 8443 h 10322"/>
                  <a:gd name="connsiteX42" fmla="*/ 4260 w 10000"/>
                  <a:gd name="connsiteY42" fmla="*/ 8383 h 10322"/>
                  <a:gd name="connsiteX43" fmla="*/ 5000 w 10000"/>
                  <a:gd name="connsiteY43" fmla="*/ 8322 h 10322"/>
                  <a:gd name="connsiteX44" fmla="*/ 5000 w 10000"/>
                  <a:gd name="connsiteY44" fmla="*/ 8322 h 10322"/>
                  <a:gd name="connsiteX45" fmla="*/ 5740 w 10000"/>
                  <a:gd name="connsiteY45" fmla="*/ 8383 h 10322"/>
                  <a:gd name="connsiteX46" fmla="*/ 6447 w 10000"/>
                  <a:gd name="connsiteY46" fmla="*/ 8443 h 10322"/>
                  <a:gd name="connsiteX47" fmla="*/ 7138 w 10000"/>
                  <a:gd name="connsiteY47" fmla="*/ 8625 h 10322"/>
                  <a:gd name="connsiteX48" fmla="*/ 7796 w 10000"/>
                  <a:gd name="connsiteY48" fmla="*/ 8867 h 10322"/>
                  <a:gd name="connsiteX49" fmla="*/ 8405 w 10000"/>
                  <a:gd name="connsiteY49" fmla="*/ 9170 h 10322"/>
                  <a:gd name="connsiteX50" fmla="*/ 8980 w 10000"/>
                  <a:gd name="connsiteY50" fmla="*/ 9474 h 10322"/>
                  <a:gd name="connsiteX51" fmla="*/ 9523 w 10000"/>
                  <a:gd name="connsiteY51" fmla="*/ 9898 h 10322"/>
                  <a:gd name="connsiteX52" fmla="*/ 10000 w 10000"/>
                  <a:gd name="connsiteY52" fmla="*/ 10322 h 10322"/>
                  <a:gd name="connsiteX53" fmla="*/ 10000 w 10000"/>
                  <a:gd name="connsiteY53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128 w 10000"/>
                  <a:gd name="connsiteY6" fmla="*/ 2504 h 10322"/>
                  <a:gd name="connsiteX7" fmla="*/ 8726 w 10000"/>
                  <a:gd name="connsiteY7" fmla="*/ 0 h 10322"/>
                  <a:gd name="connsiteX8" fmla="*/ 8125 w 10000"/>
                  <a:gd name="connsiteY8" fmla="*/ 504 h 10322"/>
                  <a:gd name="connsiteX9" fmla="*/ 8125 w 10000"/>
                  <a:gd name="connsiteY9" fmla="*/ 504 h 10322"/>
                  <a:gd name="connsiteX10" fmla="*/ 7648 w 10000"/>
                  <a:gd name="connsiteY10" fmla="*/ 807 h 10322"/>
                  <a:gd name="connsiteX11" fmla="*/ 7155 w 10000"/>
                  <a:gd name="connsiteY11" fmla="*/ 1110 h 10322"/>
                  <a:gd name="connsiteX12" fmla="*/ 6628 w 10000"/>
                  <a:gd name="connsiteY12" fmla="*/ 1292 h 10322"/>
                  <a:gd name="connsiteX13" fmla="*/ 6069 w 10000"/>
                  <a:gd name="connsiteY13" fmla="*/ 1413 h 10322"/>
                  <a:gd name="connsiteX14" fmla="*/ 6069 w 10000"/>
                  <a:gd name="connsiteY14" fmla="*/ 1413 h 10322"/>
                  <a:gd name="connsiteX15" fmla="*/ 5543 w 10000"/>
                  <a:gd name="connsiteY15" fmla="*/ 1534 h 10322"/>
                  <a:gd name="connsiteX16" fmla="*/ 5000 w 10000"/>
                  <a:gd name="connsiteY16" fmla="*/ 1534 h 10322"/>
                  <a:gd name="connsiteX17" fmla="*/ 5000 w 10000"/>
                  <a:gd name="connsiteY17" fmla="*/ 1534 h 10322"/>
                  <a:gd name="connsiteX18" fmla="*/ 4523 w 10000"/>
                  <a:gd name="connsiteY18" fmla="*/ 1534 h 10322"/>
                  <a:gd name="connsiteX19" fmla="*/ 4063 w 10000"/>
                  <a:gd name="connsiteY19" fmla="*/ 1474 h 10322"/>
                  <a:gd name="connsiteX20" fmla="*/ 4063 w 10000"/>
                  <a:gd name="connsiteY20" fmla="*/ 1474 h 10322"/>
                  <a:gd name="connsiteX21" fmla="*/ 3470 w 10000"/>
                  <a:gd name="connsiteY21" fmla="*/ 1292 h 10322"/>
                  <a:gd name="connsiteX22" fmla="*/ 2911 w 10000"/>
                  <a:gd name="connsiteY22" fmla="*/ 1110 h 10322"/>
                  <a:gd name="connsiteX23" fmla="*/ 2385 w 10000"/>
                  <a:gd name="connsiteY23" fmla="*/ 867 h 10322"/>
                  <a:gd name="connsiteX24" fmla="*/ 1875 w 10000"/>
                  <a:gd name="connsiteY24" fmla="*/ 504 h 10322"/>
                  <a:gd name="connsiteX25" fmla="*/ 1875 w 10000"/>
                  <a:gd name="connsiteY25" fmla="*/ 504 h 10322"/>
                  <a:gd name="connsiteX26" fmla="*/ 1271 w 10000"/>
                  <a:gd name="connsiteY26" fmla="*/ 52 h 10322"/>
                  <a:gd name="connsiteX27" fmla="*/ 1057 w 10000"/>
                  <a:gd name="connsiteY27" fmla="*/ 1181 h 10322"/>
                  <a:gd name="connsiteX28" fmla="*/ 674 w 10000"/>
                  <a:gd name="connsiteY28" fmla="*/ 3655 h 10322"/>
                  <a:gd name="connsiteX29" fmla="*/ 493 w 10000"/>
                  <a:gd name="connsiteY29" fmla="*/ 4867 h 10322"/>
                  <a:gd name="connsiteX30" fmla="*/ 329 w 10000"/>
                  <a:gd name="connsiteY30" fmla="*/ 6201 h 10322"/>
                  <a:gd name="connsiteX31" fmla="*/ 197 w 10000"/>
                  <a:gd name="connsiteY31" fmla="*/ 7534 h 10322"/>
                  <a:gd name="connsiteX32" fmla="*/ 82 w 10000"/>
                  <a:gd name="connsiteY32" fmla="*/ 8928 h 10322"/>
                  <a:gd name="connsiteX33" fmla="*/ 0 w 10000"/>
                  <a:gd name="connsiteY33" fmla="*/ 10322 h 10322"/>
                  <a:gd name="connsiteX34" fmla="*/ 0 w 10000"/>
                  <a:gd name="connsiteY34" fmla="*/ 10322 h 10322"/>
                  <a:gd name="connsiteX35" fmla="*/ 477 w 10000"/>
                  <a:gd name="connsiteY35" fmla="*/ 9898 h 10322"/>
                  <a:gd name="connsiteX36" fmla="*/ 1020 w 10000"/>
                  <a:gd name="connsiteY36" fmla="*/ 9474 h 10322"/>
                  <a:gd name="connsiteX37" fmla="*/ 1595 w 10000"/>
                  <a:gd name="connsiteY37" fmla="*/ 9170 h 10322"/>
                  <a:gd name="connsiteX38" fmla="*/ 2204 w 10000"/>
                  <a:gd name="connsiteY38" fmla="*/ 8867 h 10322"/>
                  <a:gd name="connsiteX39" fmla="*/ 2862 w 10000"/>
                  <a:gd name="connsiteY39" fmla="*/ 8625 h 10322"/>
                  <a:gd name="connsiteX40" fmla="*/ 3553 w 10000"/>
                  <a:gd name="connsiteY40" fmla="*/ 8443 h 10322"/>
                  <a:gd name="connsiteX41" fmla="*/ 4260 w 10000"/>
                  <a:gd name="connsiteY41" fmla="*/ 8383 h 10322"/>
                  <a:gd name="connsiteX42" fmla="*/ 5000 w 10000"/>
                  <a:gd name="connsiteY42" fmla="*/ 8322 h 10322"/>
                  <a:gd name="connsiteX43" fmla="*/ 5000 w 10000"/>
                  <a:gd name="connsiteY43" fmla="*/ 8322 h 10322"/>
                  <a:gd name="connsiteX44" fmla="*/ 5740 w 10000"/>
                  <a:gd name="connsiteY44" fmla="*/ 8383 h 10322"/>
                  <a:gd name="connsiteX45" fmla="*/ 6447 w 10000"/>
                  <a:gd name="connsiteY45" fmla="*/ 8443 h 10322"/>
                  <a:gd name="connsiteX46" fmla="*/ 7138 w 10000"/>
                  <a:gd name="connsiteY46" fmla="*/ 8625 h 10322"/>
                  <a:gd name="connsiteX47" fmla="*/ 7796 w 10000"/>
                  <a:gd name="connsiteY47" fmla="*/ 8867 h 10322"/>
                  <a:gd name="connsiteX48" fmla="*/ 8405 w 10000"/>
                  <a:gd name="connsiteY48" fmla="*/ 9170 h 10322"/>
                  <a:gd name="connsiteX49" fmla="*/ 8980 w 10000"/>
                  <a:gd name="connsiteY49" fmla="*/ 9474 h 10322"/>
                  <a:gd name="connsiteX50" fmla="*/ 9523 w 10000"/>
                  <a:gd name="connsiteY50" fmla="*/ 9898 h 10322"/>
                  <a:gd name="connsiteX51" fmla="*/ 10000 w 10000"/>
                  <a:gd name="connsiteY51" fmla="*/ 10322 h 10322"/>
                  <a:gd name="connsiteX52" fmla="*/ 10000 w 10000"/>
                  <a:gd name="connsiteY52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507 w 10000"/>
                  <a:gd name="connsiteY4" fmla="*/ 4867 h 10322"/>
                  <a:gd name="connsiteX5" fmla="*/ 9128 w 10000"/>
                  <a:gd name="connsiteY5" fmla="*/ 2504 h 10322"/>
                  <a:gd name="connsiteX6" fmla="*/ 8726 w 10000"/>
                  <a:gd name="connsiteY6" fmla="*/ 0 h 10322"/>
                  <a:gd name="connsiteX7" fmla="*/ 8125 w 10000"/>
                  <a:gd name="connsiteY7" fmla="*/ 504 h 10322"/>
                  <a:gd name="connsiteX8" fmla="*/ 8125 w 10000"/>
                  <a:gd name="connsiteY8" fmla="*/ 504 h 10322"/>
                  <a:gd name="connsiteX9" fmla="*/ 7648 w 10000"/>
                  <a:gd name="connsiteY9" fmla="*/ 807 h 10322"/>
                  <a:gd name="connsiteX10" fmla="*/ 7155 w 10000"/>
                  <a:gd name="connsiteY10" fmla="*/ 1110 h 10322"/>
                  <a:gd name="connsiteX11" fmla="*/ 6628 w 10000"/>
                  <a:gd name="connsiteY11" fmla="*/ 1292 h 10322"/>
                  <a:gd name="connsiteX12" fmla="*/ 6069 w 10000"/>
                  <a:gd name="connsiteY12" fmla="*/ 1413 h 10322"/>
                  <a:gd name="connsiteX13" fmla="*/ 6069 w 10000"/>
                  <a:gd name="connsiteY13" fmla="*/ 1413 h 10322"/>
                  <a:gd name="connsiteX14" fmla="*/ 5543 w 10000"/>
                  <a:gd name="connsiteY14" fmla="*/ 1534 h 10322"/>
                  <a:gd name="connsiteX15" fmla="*/ 5000 w 10000"/>
                  <a:gd name="connsiteY15" fmla="*/ 1534 h 10322"/>
                  <a:gd name="connsiteX16" fmla="*/ 5000 w 10000"/>
                  <a:gd name="connsiteY16" fmla="*/ 1534 h 10322"/>
                  <a:gd name="connsiteX17" fmla="*/ 4523 w 10000"/>
                  <a:gd name="connsiteY17" fmla="*/ 1534 h 10322"/>
                  <a:gd name="connsiteX18" fmla="*/ 4063 w 10000"/>
                  <a:gd name="connsiteY18" fmla="*/ 1474 h 10322"/>
                  <a:gd name="connsiteX19" fmla="*/ 4063 w 10000"/>
                  <a:gd name="connsiteY19" fmla="*/ 1474 h 10322"/>
                  <a:gd name="connsiteX20" fmla="*/ 3470 w 10000"/>
                  <a:gd name="connsiteY20" fmla="*/ 1292 h 10322"/>
                  <a:gd name="connsiteX21" fmla="*/ 2911 w 10000"/>
                  <a:gd name="connsiteY21" fmla="*/ 1110 h 10322"/>
                  <a:gd name="connsiteX22" fmla="*/ 2385 w 10000"/>
                  <a:gd name="connsiteY22" fmla="*/ 867 h 10322"/>
                  <a:gd name="connsiteX23" fmla="*/ 1875 w 10000"/>
                  <a:gd name="connsiteY23" fmla="*/ 504 h 10322"/>
                  <a:gd name="connsiteX24" fmla="*/ 1875 w 10000"/>
                  <a:gd name="connsiteY24" fmla="*/ 504 h 10322"/>
                  <a:gd name="connsiteX25" fmla="*/ 1271 w 10000"/>
                  <a:gd name="connsiteY25" fmla="*/ 52 h 10322"/>
                  <a:gd name="connsiteX26" fmla="*/ 1057 w 10000"/>
                  <a:gd name="connsiteY26" fmla="*/ 1181 h 10322"/>
                  <a:gd name="connsiteX27" fmla="*/ 674 w 10000"/>
                  <a:gd name="connsiteY27" fmla="*/ 3655 h 10322"/>
                  <a:gd name="connsiteX28" fmla="*/ 493 w 10000"/>
                  <a:gd name="connsiteY28" fmla="*/ 4867 h 10322"/>
                  <a:gd name="connsiteX29" fmla="*/ 329 w 10000"/>
                  <a:gd name="connsiteY29" fmla="*/ 6201 h 10322"/>
                  <a:gd name="connsiteX30" fmla="*/ 197 w 10000"/>
                  <a:gd name="connsiteY30" fmla="*/ 7534 h 10322"/>
                  <a:gd name="connsiteX31" fmla="*/ 82 w 10000"/>
                  <a:gd name="connsiteY31" fmla="*/ 8928 h 10322"/>
                  <a:gd name="connsiteX32" fmla="*/ 0 w 10000"/>
                  <a:gd name="connsiteY32" fmla="*/ 10322 h 10322"/>
                  <a:gd name="connsiteX33" fmla="*/ 0 w 10000"/>
                  <a:gd name="connsiteY33" fmla="*/ 10322 h 10322"/>
                  <a:gd name="connsiteX34" fmla="*/ 477 w 10000"/>
                  <a:gd name="connsiteY34" fmla="*/ 9898 h 10322"/>
                  <a:gd name="connsiteX35" fmla="*/ 1020 w 10000"/>
                  <a:gd name="connsiteY35" fmla="*/ 9474 h 10322"/>
                  <a:gd name="connsiteX36" fmla="*/ 1595 w 10000"/>
                  <a:gd name="connsiteY36" fmla="*/ 9170 h 10322"/>
                  <a:gd name="connsiteX37" fmla="*/ 2204 w 10000"/>
                  <a:gd name="connsiteY37" fmla="*/ 8867 h 10322"/>
                  <a:gd name="connsiteX38" fmla="*/ 2862 w 10000"/>
                  <a:gd name="connsiteY38" fmla="*/ 8625 h 10322"/>
                  <a:gd name="connsiteX39" fmla="*/ 3553 w 10000"/>
                  <a:gd name="connsiteY39" fmla="*/ 8443 h 10322"/>
                  <a:gd name="connsiteX40" fmla="*/ 4260 w 10000"/>
                  <a:gd name="connsiteY40" fmla="*/ 8383 h 10322"/>
                  <a:gd name="connsiteX41" fmla="*/ 5000 w 10000"/>
                  <a:gd name="connsiteY41" fmla="*/ 8322 h 10322"/>
                  <a:gd name="connsiteX42" fmla="*/ 5000 w 10000"/>
                  <a:gd name="connsiteY42" fmla="*/ 8322 h 10322"/>
                  <a:gd name="connsiteX43" fmla="*/ 5740 w 10000"/>
                  <a:gd name="connsiteY43" fmla="*/ 8383 h 10322"/>
                  <a:gd name="connsiteX44" fmla="*/ 6447 w 10000"/>
                  <a:gd name="connsiteY44" fmla="*/ 8443 h 10322"/>
                  <a:gd name="connsiteX45" fmla="*/ 7138 w 10000"/>
                  <a:gd name="connsiteY45" fmla="*/ 8625 h 10322"/>
                  <a:gd name="connsiteX46" fmla="*/ 7796 w 10000"/>
                  <a:gd name="connsiteY46" fmla="*/ 8867 h 10322"/>
                  <a:gd name="connsiteX47" fmla="*/ 8405 w 10000"/>
                  <a:gd name="connsiteY47" fmla="*/ 9170 h 10322"/>
                  <a:gd name="connsiteX48" fmla="*/ 8980 w 10000"/>
                  <a:gd name="connsiteY48" fmla="*/ 9474 h 10322"/>
                  <a:gd name="connsiteX49" fmla="*/ 9523 w 10000"/>
                  <a:gd name="connsiteY49" fmla="*/ 9898 h 10322"/>
                  <a:gd name="connsiteX50" fmla="*/ 10000 w 10000"/>
                  <a:gd name="connsiteY50" fmla="*/ 10322 h 10322"/>
                  <a:gd name="connsiteX51" fmla="*/ 10000 w 10000"/>
                  <a:gd name="connsiteY51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507 w 10000"/>
                  <a:gd name="connsiteY4" fmla="*/ 4867 h 10322"/>
                  <a:gd name="connsiteX5" fmla="*/ 9128 w 10000"/>
                  <a:gd name="connsiteY5" fmla="*/ 2504 h 10322"/>
                  <a:gd name="connsiteX6" fmla="*/ 8726 w 10000"/>
                  <a:gd name="connsiteY6" fmla="*/ 0 h 10322"/>
                  <a:gd name="connsiteX7" fmla="*/ 8125 w 10000"/>
                  <a:gd name="connsiteY7" fmla="*/ 504 h 10322"/>
                  <a:gd name="connsiteX8" fmla="*/ 8125 w 10000"/>
                  <a:gd name="connsiteY8" fmla="*/ 504 h 10322"/>
                  <a:gd name="connsiteX9" fmla="*/ 7648 w 10000"/>
                  <a:gd name="connsiteY9" fmla="*/ 807 h 10322"/>
                  <a:gd name="connsiteX10" fmla="*/ 7155 w 10000"/>
                  <a:gd name="connsiteY10" fmla="*/ 1110 h 10322"/>
                  <a:gd name="connsiteX11" fmla="*/ 6628 w 10000"/>
                  <a:gd name="connsiteY11" fmla="*/ 1292 h 10322"/>
                  <a:gd name="connsiteX12" fmla="*/ 6069 w 10000"/>
                  <a:gd name="connsiteY12" fmla="*/ 1413 h 10322"/>
                  <a:gd name="connsiteX13" fmla="*/ 6069 w 10000"/>
                  <a:gd name="connsiteY13" fmla="*/ 1413 h 10322"/>
                  <a:gd name="connsiteX14" fmla="*/ 5543 w 10000"/>
                  <a:gd name="connsiteY14" fmla="*/ 1534 h 10322"/>
                  <a:gd name="connsiteX15" fmla="*/ 5000 w 10000"/>
                  <a:gd name="connsiteY15" fmla="*/ 1534 h 10322"/>
                  <a:gd name="connsiteX16" fmla="*/ 5000 w 10000"/>
                  <a:gd name="connsiteY16" fmla="*/ 1534 h 10322"/>
                  <a:gd name="connsiteX17" fmla="*/ 4523 w 10000"/>
                  <a:gd name="connsiteY17" fmla="*/ 1534 h 10322"/>
                  <a:gd name="connsiteX18" fmla="*/ 4063 w 10000"/>
                  <a:gd name="connsiteY18" fmla="*/ 1474 h 10322"/>
                  <a:gd name="connsiteX19" fmla="*/ 4063 w 10000"/>
                  <a:gd name="connsiteY19" fmla="*/ 1474 h 10322"/>
                  <a:gd name="connsiteX20" fmla="*/ 3470 w 10000"/>
                  <a:gd name="connsiteY20" fmla="*/ 1292 h 10322"/>
                  <a:gd name="connsiteX21" fmla="*/ 2911 w 10000"/>
                  <a:gd name="connsiteY21" fmla="*/ 1110 h 10322"/>
                  <a:gd name="connsiteX22" fmla="*/ 2385 w 10000"/>
                  <a:gd name="connsiteY22" fmla="*/ 867 h 10322"/>
                  <a:gd name="connsiteX23" fmla="*/ 1875 w 10000"/>
                  <a:gd name="connsiteY23" fmla="*/ 504 h 10322"/>
                  <a:gd name="connsiteX24" fmla="*/ 1875 w 10000"/>
                  <a:gd name="connsiteY24" fmla="*/ 504 h 10322"/>
                  <a:gd name="connsiteX25" fmla="*/ 1271 w 10000"/>
                  <a:gd name="connsiteY25" fmla="*/ 52 h 10322"/>
                  <a:gd name="connsiteX26" fmla="*/ 1057 w 10000"/>
                  <a:gd name="connsiteY26" fmla="*/ 1181 h 10322"/>
                  <a:gd name="connsiteX27" fmla="*/ 674 w 10000"/>
                  <a:gd name="connsiteY27" fmla="*/ 3655 h 10322"/>
                  <a:gd name="connsiteX28" fmla="*/ 329 w 10000"/>
                  <a:gd name="connsiteY28" fmla="*/ 6201 h 10322"/>
                  <a:gd name="connsiteX29" fmla="*/ 197 w 10000"/>
                  <a:gd name="connsiteY29" fmla="*/ 7534 h 10322"/>
                  <a:gd name="connsiteX30" fmla="*/ 82 w 10000"/>
                  <a:gd name="connsiteY30" fmla="*/ 8928 h 10322"/>
                  <a:gd name="connsiteX31" fmla="*/ 0 w 10000"/>
                  <a:gd name="connsiteY31" fmla="*/ 10322 h 10322"/>
                  <a:gd name="connsiteX32" fmla="*/ 0 w 10000"/>
                  <a:gd name="connsiteY32" fmla="*/ 10322 h 10322"/>
                  <a:gd name="connsiteX33" fmla="*/ 477 w 10000"/>
                  <a:gd name="connsiteY33" fmla="*/ 9898 h 10322"/>
                  <a:gd name="connsiteX34" fmla="*/ 1020 w 10000"/>
                  <a:gd name="connsiteY34" fmla="*/ 9474 h 10322"/>
                  <a:gd name="connsiteX35" fmla="*/ 1595 w 10000"/>
                  <a:gd name="connsiteY35" fmla="*/ 9170 h 10322"/>
                  <a:gd name="connsiteX36" fmla="*/ 2204 w 10000"/>
                  <a:gd name="connsiteY36" fmla="*/ 8867 h 10322"/>
                  <a:gd name="connsiteX37" fmla="*/ 2862 w 10000"/>
                  <a:gd name="connsiteY37" fmla="*/ 8625 h 10322"/>
                  <a:gd name="connsiteX38" fmla="*/ 3553 w 10000"/>
                  <a:gd name="connsiteY38" fmla="*/ 8443 h 10322"/>
                  <a:gd name="connsiteX39" fmla="*/ 4260 w 10000"/>
                  <a:gd name="connsiteY39" fmla="*/ 8383 h 10322"/>
                  <a:gd name="connsiteX40" fmla="*/ 5000 w 10000"/>
                  <a:gd name="connsiteY40" fmla="*/ 8322 h 10322"/>
                  <a:gd name="connsiteX41" fmla="*/ 5000 w 10000"/>
                  <a:gd name="connsiteY41" fmla="*/ 8322 h 10322"/>
                  <a:gd name="connsiteX42" fmla="*/ 5740 w 10000"/>
                  <a:gd name="connsiteY42" fmla="*/ 8383 h 10322"/>
                  <a:gd name="connsiteX43" fmla="*/ 6447 w 10000"/>
                  <a:gd name="connsiteY43" fmla="*/ 8443 h 10322"/>
                  <a:gd name="connsiteX44" fmla="*/ 7138 w 10000"/>
                  <a:gd name="connsiteY44" fmla="*/ 8625 h 10322"/>
                  <a:gd name="connsiteX45" fmla="*/ 7796 w 10000"/>
                  <a:gd name="connsiteY45" fmla="*/ 8867 h 10322"/>
                  <a:gd name="connsiteX46" fmla="*/ 8405 w 10000"/>
                  <a:gd name="connsiteY46" fmla="*/ 9170 h 10322"/>
                  <a:gd name="connsiteX47" fmla="*/ 8980 w 10000"/>
                  <a:gd name="connsiteY47" fmla="*/ 9474 h 10322"/>
                  <a:gd name="connsiteX48" fmla="*/ 9523 w 10000"/>
                  <a:gd name="connsiteY48" fmla="*/ 9898 h 10322"/>
                  <a:gd name="connsiteX49" fmla="*/ 10000 w 10000"/>
                  <a:gd name="connsiteY49" fmla="*/ 10322 h 10322"/>
                  <a:gd name="connsiteX50" fmla="*/ 10000 w 10000"/>
                  <a:gd name="connsiteY50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507 w 10000"/>
                  <a:gd name="connsiteY4" fmla="*/ 4867 h 10322"/>
                  <a:gd name="connsiteX5" fmla="*/ 9128 w 10000"/>
                  <a:gd name="connsiteY5" fmla="*/ 2504 h 10322"/>
                  <a:gd name="connsiteX6" fmla="*/ 8726 w 10000"/>
                  <a:gd name="connsiteY6" fmla="*/ 0 h 10322"/>
                  <a:gd name="connsiteX7" fmla="*/ 8125 w 10000"/>
                  <a:gd name="connsiteY7" fmla="*/ 504 h 10322"/>
                  <a:gd name="connsiteX8" fmla="*/ 8125 w 10000"/>
                  <a:gd name="connsiteY8" fmla="*/ 504 h 10322"/>
                  <a:gd name="connsiteX9" fmla="*/ 7648 w 10000"/>
                  <a:gd name="connsiteY9" fmla="*/ 807 h 10322"/>
                  <a:gd name="connsiteX10" fmla="*/ 7155 w 10000"/>
                  <a:gd name="connsiteY10" fmla="*/ 1110 h 10322"/>
                  <a:gd name="connsiteX11" fmla="*/ 6628 w 10000"/>
                  <a:gd name="connsiteY11" fmla="*/ 1292 h 10322"/>
                  <a:gd name="connsiteX12" fmla="*/ 6069 w 10000"/>
                  <a:gd name="connsiteY12" fmla="*/ 1413 h 10322"/>
                  <a:gd name="connsiteX13" fmla="*/ 6069 w 10000"/>
                  <a:gd name="connsiteY13" fmla="*/ 1413 h 10322"/>
                  <a:gd name="connsiteX14" fmla="*/ 5543 w 10000"/>
                  <a:gd name="connsiteY14" fmla="*/ 1534 h 10322"/>
                  <a:gd name="connsiteX15" fmla="*/ 5000 w 10000"/>
                  <a:gd name="connsiteY15" fmla="*/ 1534 h 10322"/>
                  <a:gd name="connsiteX16" fmla="*/ 5000 w 10000"/>
                  <a:gd name="connsiteY16" fmla="*/ 1534 h 10322"/>
                  <a:gd name="connsiteX17" fmla="*/ 4523 w 10000"/>
                  <a:gd name="connsiteY17" fmla="*/ 1534 h 10322"/>
                  <a:gd name="connsiteX18" fmla="*/ 4063 w 10000"/>
                  <a:gd name="connsiteY18" fmla="*/ 1474 h 10322"/>
                  <a:gd name="connsiteX19" fmla="*/ 4063 w 10000"/>
                  <a:gd name="connsiteY19" fmla="*/ 1474 h 10322"/>
                  <a:gd name="connsiteX20" fmla="*/ 3470 w 10000"/>
                  <a:gd name="connsiteY20" fmla="*/ 1292 h 10322"/>
                  <a:gd name="connsiteX21" fmla="*/ 2911 w 10000"/>
                  <a:gd name="connsiteY21" fmla="*/ 1110 h 10322"/>
                  <a:gd name="connsiteX22" fmla="*/ 2385 w 10000"/>
                  <a:gd name="connsiteY22" fmla="*/ 867 h 10322"/>
                  <a:gd name="connsiteX23" fmla="*/ 1875 w 10000"/>
                  <a:gd name="connsiteY23" fmla="*/ 504 h 10322"/>
                  <a:gd name="connsiteX24" fmla="*/ 1875 w 10000"/>
                  <a:gd name="connsiteY24" fmla="*/ 504 h 10322"/>
                  <a:gd name="connsiteX25" fmla="*/ 1271 w 10000"/>
                  <a:gd name="connsiteY25" fmla="*/ 52 h 10322"/>
                  <a:gd name="connsiteX26" fmla="*/ 1057 w 10000"/>
                  <a:gd name="connsiteY26" fmla="*/ 1181 h 10322"/>
                  <a:gd name="connsiteX27" fmla="*/ 674 w 10000"/>
                  <a:gd name="connsiteY27" fmla="*/ 3655 h 10322"/>
                  <a:gd name="connsiteX28" fmla="*/ 329 w 10000"/>
                  <a:gd name="connsiteY28" fmla="*/ 6201 h 10322"/>
                  <a:gd name="connsiteX29" fmla="*/ 82 w 10000"/>
                  <a:gd name="connsiteY29" fmla="*/ 8928 h 10322"/>
                  <a:gd name="connsiteX30" fmla="*/ 0 w 10000"/>
                  <a:gd name="connsiteY30" fmla="*/ 10322 h 10322"/>
                  <a:gd name="connsiteX31" fmla="*/ 0 w 10000"/>
                  <a:gd name="connsiteY31" fmla="*/ 10322 h 10322"/>
                  <a:gd name="connsiteX32" fmla="*/ 477 w 10000"/>
                  <a:gd name="connsiteY32" fmla="*/ 9898 h 10322"/>
                  <a:gd name="connsiteX33" fmla="*/ 1020 w 10000"/>
                  <a:gd name="connsiteY33" fmla="*/ 9474 h 10322"/>
                  <a:gd name="connsiteX34" fmla="*/ 1595 w 10000"/>
                  <a:gd name="connsiteY34" fmla="*/ 9170 h 10322"/>
                  <a:gd name="connsiteX35" fmla="*/ 2204 w 10000"/>
                  <a:gd name="connsiteY35" fmla="*/ 8867 h 10322"/>
                  <a:gd name="connsiteX36" fmla="*/ 2862 w 10000"/>
                  <a:gd name="connsiteY36" fmla="*/ 8625 h 10322"/>
                  <a:gd name="connsiteX37" fmla="*/ 3553 w 10000"/>
                  <a:gd name="connsiteY37" fmla="*/ 8443 h 10322"/>
                  <a:gd name="connsiteX38" fmla="*/ 4260 w 10000"/>
                  <a:gd name="connsiteY38" fmla="*/ 8383 h 10322"/>
                  <a:gd name="connsiteX39" fmla="*/ 5000 w 10000"/>
                  <a:gd name="connsiteY39" fmla="*/ 8322 h 10322"/>
                  <a:gd name="connsiteX40" fmla="*/ 5000 w 10000"/>
                  <a:gd name="connsiteY40" fmla="*/ 8322 h 10322"/>
                  <a:gd name="connsiteX41" fmla="*/ 5740 w 10000"/>
                  <a:gd name="connsiteY41" fmla="*/ 8383 h 10322"/>
                  <a:gd name="connsiteX42" fmla="*/ 6447 w 10000"/>
                  <a:gd name="connsiteY42" fmla="*/ 8443 h 10322"/>
                  <a:gd name="connsiteX43" fmla="*/ 7138 w 10000"/>
                  <a:gd name="connsiteY43" fmla="*/ 8625 h 10322"/>
                  <a:gd name="connsiteX44" fmla="*/ 7796 w 10000"/>
                  <a:gd name="connsiteY44" fmla="*/ 8867 h 10322"/>
                  <a:gd name="connsiteX45" fmla="*/ 8405 w 10000"/>
                  <a:gd name="connsiteY45" fmla="*/ 9170 h 10322"/>
                  <a:gd name="connsiteX46" fmla="*/ 8980 w 10000"/>
                  <a:gd name="connsiteY46" fmla="*/ 9474 h 10322"/>
                  <a:gd name="connsiteX47" fmla="*/ 9523 w 10000"/>
                  <a:gd name="connsiteY47" fmla="*/ 9898 h 10322"/>
                  <a:gd name="connsiteX48" fmla="*/ 10000 w 10000"/>
                  <a:gd name="connsiteY48" fmla="*/ 10322 h 10322"/>
                  <a:gd name="connsiteX49" fmla="*/ 10000 w 10000"/>
                  <a:gd name="connsiteY49" fmla="*/ 10322 h 10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0000" h="10322">
                    <a:moveTo>
                      <a:pt x="10000" y="10322"/>
                    </a:moveTo>
                    <a:lnTo>
                      <a:pt x="10000" y="10322"/>
                    </a:lnTo>
                    <a:cubicBezTo>
                      <a:pt x="9973" y="9857"/>
                      <a:pt x="9945" y="9393"/>
                      <a:pt x="9918" y="8928"/>
                    </a:cubicBezTo>
                    <a:cubicBezTo>
                      <a:pt x="9880" y="8463"/>
                      <a:pt x="9841" y="7999"/>
                      <a:pt x="9803" y="7534"/>
                    </a:cubicBezTo>
                    <a:cubicBezTo>
                      <a:pt x="9704" y="6645"/>
                      <a:pt x="9606" y="5756"/>
                      <a:pt x="9507" y="4867"/>
                    </a:cubicBezTo>
                    <a:cubicBezTo>
                      <a:pt x="9417" y="4251"/>
                      <a:pt x="9258" y="3315"/>
                      <a:pt x="9128" y="2504"/>
                    </a:cubicBezTo>
                    <a:cubicBezTo>
                      <a:pt x="9028" y="1895"/>
                      <a:pt x="8893" y="333"/>
                      <a:pt x="8726" y="0"/>
                    </a:cubicBezTo>
                    <a:lnTo>
                      <a:pt x="8125" y="504"/>
                    </a:lnTo>
                    <a:lnTo>
                      <a:pt x="8125" y="504"/>
                    </a:lnTo>
                    <a:lnTo>
                      <a:pt x="7648" y="807"/>
                    </a:lnTo>
                    <a:lnTo>
                      <a:pt x="7155" y="1110"/>
                    </a:lnTo>
                    <a:lnTo>
                      <a:pt x="6628" y="1292"/>
                    </a:lnTo>
                    <a:lnTo>
                      <a:pt x="6069" y="1413"/>
                    </a:lnTo>
                    <a:lnTo>
                      <a:pt x="6069" y="1413"/>
                    </a:lnTo>
                    <a:lnTo>
                      <a:pt x="5543" y="1534"/>
                    </a:lnTo>
                    <a:lnTo>
                      <a:pt x="5000" y="1534"/>
                    </a:lnTo>
                    <a:lnTo>
                      <a:pt x="5000" y="1534"/>
                    </a:lnTo>
                    <a:lnTo>
                      <a:pt x="4523" y="1534"/>
                    </a:lnTo>
                    <a:lnTo>
                      <a:pt x="4063" y="1474"/>
                    </a:lnTo>
                    <a:lnTo>
                      <a:pt x="4063" y="1474"/>
                    </a:lnTo>
                    <a:lnTo>
                      <a:pt x="3470" y="1292"/>
                    </a:lnTo>
                    <a:lnTo>
                      <a:pt x="2911" y="1110"/>
                    </a:lnTo>
                    <a:lnTo>
                      <a:pt x="2385" y="867"/>
                    </a:lnTo>
                    <a:lnTo>
                      <a:pt x="1875" y="504"/>
                    </a:lnTo>
                    <a:lnTo>
                      <a:pt x="1875" y="504"/>
                    </a:lnTo>
                    <a:lnTo>
                      <a:pt x="1271" y="52"/>
                    </a:lnTo>
                    <a:cubicBezTo>
                      <a:pt x="1135" y="165"/>
                      <a:pt x="1157" y="580"/>
                      <a:pt x="1057" y="1181"/>
                    </a:cubicBezTo>
                    <a:cubicBezTo>
                      <a:pt x="957" y="1782"/>
                      <a:pt x="768" y="3041"/>
                      <a:pt x="674" y="3655"/>
                    </a:cubicBezTo>
                    <a:cubicBezTo>
                      <a:pt x="553" y="4492"/>
                      <a:pt x="408" y="5555"/>
                      <a:pt x="329" y="6201"/>
                    </a:cubicBezTo>
                    <a:cubicBezTo>
                      <a:pt x="247" y="7110"/>
                      <a:pt x="164" y="8019"/>
                      <a:pt x="82" y="8928"/>
                    </a:cubicBezTo>
                    <a:cubicBezTo>
                      <a:pt x="55" y="9393"/>
                      <a:pt x="27" y="9857"/>
                      <a:pt x="0" y="10322"/>
                    </a:cubicBezTo>
                    <a:lnTo>
                      <a:pt x="0" y="10322"/>
                    </a:lnTo>
                    <a:lnTo>
                      <a:pt x="477" y="9898"/>
                    </a:lnTo>
                    <a:lnTo>
                      <a:pt x="1020" y="9474"/>
                    </a:lnTo>
                    <a:lnTo>
                      <a:pt x="1595" y="9170"/>
                    </a:lnTo>
                    <a:lnTo>
                      <a:pt x="2204" y="8867"/>
                    </a:lnTo>
                    <a:lnTo>
                      <a:pt x="2862" y="8625"/>
                    </a:lnTo>
                    <a:lnTo>
                      <a:pt x="3553" y="8443"/>
                    </a:lnTo>
                    <a:lnTo>
                      <a:pt x="4260" y="8383"/>
                    </a:lnTo>
                    <a:lnTo>
                      <a:pt x="5000" y="8322"/>
                    </a:lnTo>
                    <a:lnTo>
                      <a:pt x="5000" y="8322"/>
                    </a:lnTo>
                    <a:lnTo>
                      <a:pt x="5740" y="8383"/>
                    </a:lnTo>
                    <a:lnTo>
                      <a:pt x="6447" y="8443"/>
                    </a:lnTo>
                    <a:lnTo>
                      <a:pt x="7138" y="8625"/>
                    </a:lnTo>
                    <a:lnTo>
                      <a:pt x="7796" y="8867"/>
                    </a:lnTo>
                    <a:lnTo>
                      <a:pt x="8405" y="9170"/>
                    </a:lnTo>
                    <a:lnTo>
                      <a:pt x="8980" y="9474"/>
                    </a:lnTo>
                    <a:lnTo>
                      <a:pt x="9523" y="9898"/>
                    </a:lnTo>
                    <a:lnTo>
                      <a:pt x="10000" y="10322"/>
                    </a:lnTo>
                    <a:lnTo>
                      <a:pt x="10000" y="10322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8" name="円/楕円 257"/>
            <p:cNvSpPr/>
            <p:nvPr/>
          </p:nvSpPr>
          <p:spPr bwMode="auto">
            <a:xfrm>
              <a:off x="4225219" y="1035812"/>
              <a:ext cx="1364246" cy="136424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6221798" y="2840818"/>
            <a:ext cx="1210672" cy="1565499"/>
            <a:chOff x="6221798" y="2840818"/>
            <a:chExt cx="1210672" cy="1565499"/>
          </a:xfrm>
        </p:grpSpPr>
        <p:sp>
          <p:nvSpPr>
            <p:cNvPr id="380" name="円/楕円 379"/>
            <p:cNvSpPr/>
            <p:nvPr/>
          </p:nvSpPr>
          <p:spPr bwMode="auto">
            <a:xfrm>
              <a:off x="6333384" y="3637259"/>
              <a:ext cx="909640" cy="7690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59" name="グループ化 258"/>
            <p:cNvGrpSpPr/>
            <p:nvPr/>
          </p:nvGrpSpPr>
          <p:grpSpPr>
            <a:xfrm>
              <a:off x="6221798" y="2840818"/>
              <a:ext cx="1210672" cy="1210672"/>
              <a:chOff x="6044285" y="861234"/>
              <a:chExt cx="1565697" cy="1565697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p:grpSpPr>
          <p:sp>
            <p:nvSpPr>
              <p:cNvPr id="276" name="円/楕円 275"/>
              <p:cNvSpPr/>
              <p:nvPr/>
            </p:nvSpPr>
            <p:spPr bwMode="auto">
              <a:xfrm>
                <a:off x="6044285" y="861234"/>
                <a:ext cx="1565697" cy="1565697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7" name="グループ化 276"/>
              <p:cNvGrpSpPr/>
              <p:nvPr/>
            </p:nvGrpSpPr>
            <p:grpSpPr>
              <a:xfrm>
                <a:off x="6301151" y="1054427"/>
                <a:ext cx="413974" cy="1200210"/>
                <a:chOff x="6301151" y="1054427"/>
                <a:chExt cx="413974" cy="1200210"/>
              </a:xfrm>
              <a:grpFill/>
            </p:grpSpPr>
            <p:sp>
              <p:nvSpPr>
                <p:cNvPr id="292" name="フローチャート : 論理積ゲート 21"/>
                <p:cNvSpPr/>
                <p:nvPr/>
              </p:nvSpPr>
              <p:spPr bwMode="auto">
                <a:xfrm>
                  <a:off x="6301151" y="1071880"/>
                  <a:ext cx="358978" cy="1143000"/>
                </a:xfrm>
                <a:custGeom>
                  <a:avLst/>
                  <a:gdLst>
                    <a:gd name="connsiteX0" fmla="*/ 0 w 1193455"/>
                    <a:gd name="connsiteY0" fmla="*/ 0 h 1193455"/>
                    <a:gd name="connsiteX1" fmla="*/ 596728 w 1193455"/>
                    <a:gd name="connsiteY1" fmla="*/ 0 h 1193455"/>
                    <a:gd name="connsiteX2" fmla="*/ 1193456 w 1193455"/>
                    <a:gd name="connsiteY2" fmla="*/ 596728 h 1193455"/>
                    <a:gd name="connsiteX3" fmla="*/ 596728 w 1193455"/>
                    <a:gd name="connsiteY3" fmla="*/ 1193456 h 1193455"/>
                    <a:gd name="connsiteX4" fmla="*/ 0 w 1193455"/>
                    <a:gd name="connsiteY4" fmla="*/ 1193455 h 1193455"/>
                    <a:gd name="connsiteX5" fmla="*/ 0 w 1193455"/>
                    <a:gd name="connsiteY5" fmla="*/ 0 h 1193455"/>
                    <a:gd name="connsiteX0" fmla="*/ 0 w 1193456"/>
                    <a:gd name="connsiteY0" fmla="*/ 1193455 h 1284895"/>
                    <a:gd name="connsiteX1" fmla="*/ 0 w 1193456"/>
                    <a:gd name="connsiteY1" fmla="*/ 0 h 1284895"/>
                    <a:gd name="connsiteX2" fmla="*/ 596728 w 1193456"/>
                    <a:gd name="connsiteY2" fmla="*/ 0 h 1284895"/>
                    <a:gd name="connsiteX3" fmla="*/ 1193456 w 1193456"/>
                    <a:gd name="connsiteY3" fmla="*/ 596728 h 1284895"/>
                    <a:gd name="connsiteX4" fmla="*/ 596728 w 1193456"/>
                    <a:gd name="connsiteY4" fmla="*/ 1193456 h 1284895"/>
                    <a:gd name="connsiteX5" fmla="*/ 91440 w 1193456"/>
                    <a:gd name="connsiteY5" fmla="*/ 1284895 h 1284895"/>
                    <a:gd name="connsiteX0" fmla="*/ 0 w 1193456"/>
                    <a:gd name="connsiteY0" fmla="*/ 1193455 h 1193456"/>
                    <a:gd name="connsiteX1" fmla="*/ 0 w 1193456"/>
                    <a:gd name="connsiteY1" fmla="*/ 0 h 1193456"/>
                    <a:gd name="connsiteX2" fmla="*/ 596728 w 1193456"/>
                    <a:gd name="connsiteY2" fmla="*/ 0 h 1193456"/>
                    <a:gd name="connsiteX3" fmla="*/ 1193456 w 1193456"/>
                    <a:gd name="connsiteY3" fmla="*/ 596728 h 1193456"/>
                    <a:gd name="connsiteX4" fmla="*/ 596728 w 1193456"/>
                    <a:gd name="connsiteY4" fmla="*/ 1193456 h 1193456"/>
                    <a:gd name="connsiteX0" fmla="*/ 0 w 1193456"/>
                    <a:gd name="connsiteY0" fmla="*/ 0 h 1193456"/>
                    <a:gd name="connsiteX1" fmla="*/ 596728 w 1193456"/>
                    <a:gd name="connsiteY1" fmla="*/ 0 h 1193456"/>
                    <a:gd name="connsiteX2" fmla="*/ 1193456 w 1193456"/>
                    <a:gd name="connsiteY2" fmla="*/ 596728 h 1193456"/>
                    <a:gd name="connsiteX3" fmla="*/ 596728 w 1193456"/>
                    <a:gd name="connsiteY3" fmla="*/ 1193456 h 1193456"/>
                    <a:gd name="connsiteX0" fmla="*/ 0 w 596728"/>
                    <a:gd name="connsiteY0" fmla="*/ 0 h 1193456"/>
                    <a:gd name="connsiteX1" fmla="*/ 596728 w 596728"/>
                    <a:gd name="connsiteY1" fmla="*/ 596728 h 1193456"/>
                    <a:gd name="connsiteX2" fmla="*/ 0 w 596728"/>
                    <a:gd name="connsiteY2" fmla="*/ 1193456 h 1193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96728" h="1193456">
                      <a:moveTo>
                        <a:pt x="0" y="0"/>
                      </a:moveTo>
                      <a:cubicBezTo>
                        <a:pt x="329564" y="0"/>
                        <a:pt x="596728" y="267164"/>
                        <a:pt x="596728" y="596728"/>
                      </a:cubicBezTo>
                      <a:cubicBezTo>
                        <a:pt x="596728" y="926292"/>
                        <a:pt x="329564" y="1193456"/>
                        <a:pt x="0" y="1193456"/>
                      </a:cubicBez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3" name="二等辺三角形 24"/>
                <p:cNvSpPr/>
                <p:nvPr/>
              </p:nvSpPr>
              <p:spPr bwMode="auto">
                <a:xfrm>
                  <a:off x="6605121" y="162559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4" name="二等辺三角形 24"/>
                <p:cNvSpPr/>
                <p:nvPr/>
              </p:nvSpPr>
              <p:spPr bwMode="auto">
                <a:xfrm rot="21240417">
                  <a:off x="6601179" y="1521386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5" name="二等辺三角形 24"/>
                <p:cNvSpPr/>
                <p:nvPr/>
              </p:nvSpPr>
              <p:spPr bwMode="auto">
                <a:xfrm rot="20793258">
                  <a:off x="6587343" y="142290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6" name="二等辺三角形 24"/>
                <p:cNvSpPr/>
                <p:nvPr/>
              </p:nvSpPr>
              <p:spPr bwMode="auto">
                <a:xfrm rot="20464479">
                  <a:off x="6556865" y="132003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7" name="二等辺三角形 24"/>
                <p:cNvSpPr/>
                <p:nvPr/>
              </p:nvSpPr>
              <p:spPr bwMode="auto">
                <a:xfrm rot="19900474">
                  <a:off x="6518764" y="1226691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8" name="二等辺三角形 24"/>
                <p:cNvSpPr/>
                <p:nvPr/>
              </p:nvSpPr>
              <p:spPr bwMode="auto">
                <a:xfrm rot="19372540">
                  <a:off x="6450379" y="1141180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9" name="二等辺三角形 24"/>
                <p:cNvSpPr/>
                <p:nvPr/>
              </p:nvSpPr>
              <p:spPr bwMode="auto">
                <a:xfrm rot="18255554">
                  <a:off x="6362748" y="1068788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0" name="二等辺三角形 24"/>
                <p:cNvSpPr/>
                <p:nvPr/>
              </p:nvSpPr>
              <p:spPr bwMode="auto">
                <a:xfrm rot="235856">
                  <a:off x="6595596" y="175513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1" name="二等辺三角形 24"/>
                <p:cNvSpPr/>
                <p:nvPr/>
              </p:nvSpPr>
              <p:spPr bwMode="auto">
                <a:xfrm rot="839334">
                  <a:off x="6565115" y="1875153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2" name="二等辺三角形 24"/>
                <p:cNvSpPr/>
                <p:nvPr/>
              </p:nvSpPr>
              <p:spPr bwMode="auto">
                <a:xfrm rot="1679384">
                  <a:off x="6511775" y="198754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3" name="二等辺三角形 24"/>
                <p:cNvSpPr/>
                <p:nvPr/>
              </p:nvSpPr>
              <p:spPr bwMode="auto">
                <a:xfrm rot="2295472">
                  <a:off x="6439385" y="2086605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4" name="二等辺三角形 24"/>
                <p:cNvSpPr/>
                <p:nvPr/>
              </p:nvSpPr>
              <p:spPr bwMode="auto">
                <a:xfrm rot="3184956">
                  <a:off x="6338420" y="2158994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78" name="グループ化 277"/>
              <p:cNvGrpSpPr/>
              <p:nvPr/>
            </p:nvGrpSpPr>
            <p:grpSpPr>
              <a:xfrm flipH="1">
                <a:off x="6943788" y="1054427"/>
                <a:ext cx="413974" cy="1200210"/>
                <a:chOff x="6301151" y="1054427"/>
                <a:chExt cx="413974" cy="1200210"/>
              </a:xfrm>
              <a:grpFill/>
            </p:grpSpPr>
            <p:sp>
              <p:nvSpPr>
                <p:cNvPr id="279" name="フローチャート : 論理積ゲート 21"/>
                <p:cNvSpPr/>
                <p:nvPr/>
              </p:nvSpPr>
              <p:spPr bwMode="auto">
                <a:xfrm>
                  <a:off x="6301151" y="1071880"/>
                  <a:ext cx="358978" cy="1143000"/>
                </a:xfrm>
                <a:custGeom>
                  <a:avLst/>
                  <a:gdLst>
                    <a:gd name="connsiteX0" fmla="*/ 0 w 1193455"/>
                    <a:gd name="connsiteY0" fmla="*/ 0 h 1193455"/>
                    <a:gd name="connsiteX1" fmla="*/ 596728 w 1193455"/>
                    <a:gd name="connsiteY1" fmla="*/ 0 h 1193455"/>
                    <a:gd name="connsiteX2" fmla="*/ 1193456 w 1193455"/>
                    <a:gd name="connsiteY2" fmla="*/ 596728 h 1193455"/>
                    <a:gd name="connsiteX3" fmla="*/ 596728 w 1193455"/>
                    <a:gd name="connsiteY3" fmla="*/ 1193456 h 1193455"/>
                    <a:gd name="connsiteX4" fmla="*/ 0 w 1193455"/>
                    <a:gd name="connsiteY4" fmla="*/ 1193455 h 1193455"/>
                    <a:gd name="connsiteX5" fmla="*/ 0 w 1193455"/>
                    <a:gd name="connsiteY5" fmla="*/ 0 h 1193455"/>
                    <a:gd name="connsiteX0" fmla="*/ 0 w 1193456"/>
                    <a:gd name="connsiteY0" fmla="*/ 1193455 h 1284895"/>
                    <a:gd name="connsiteX1" fmla="*/ 0 w 1193456"/>
                    <a:gd name="connsiteY1" fmla="*/ 0 h 1284895"/>
                    <a:gd name="connsiteX2" fmla="*/ 596728 w 1193456"/>
                    <a:gd name="connsiteY2" fmla="*/ 0 h 1284895"/>
                    <a:gd name="connsiteX3" fmla="*/ 1193456 w 1193456"/>
                    <a:gd name="connsiteY3" fmla="*/ 596728 h 1284895"/>
                    <a:gd name="connsiteX4" fmla="*/ 596728 w 1193456"/>
                    <a:gd name="connsiteY4" fmla="*/ 1193456 h 1284895"/>
                    <a:gd name="connsiteX5" fmla="*/ 91440 w 1193456"/>
                    <a:gd name="connsiteY5" fmla="*/ 1284895 h 1284895"/>
                    <a:gd name="connsiteX0" fmla="*/ 0 w 1193456"/>
                    <a:gd name="connsiteY0" fmla="*/ 1193455 h 1193456"/>
                    <a:gd name="connsiteX1" fmla="*/ 0 w 1193456"/>
                    <a:gd name="connsiteY1" fmla="*/ 0 h 1193456"/>
                    <a:gd name="connsiteX2" fmla="*/ 596728 w 1193456"/>
                    <a:gd name="connsiteY2" fmla="*/ 0 h 1193456"/>
                    <a:gd name="connsiteX3" fmla="*/ 1193456 w 1193456"/>
                    <a:gd name="connsiteY3" fmla="*/ 596728 h 1193456"/>
                    <a:gd name="connsiteX4" fmla="*/ 596728 w 1193456"/>
                    <a:gd name="connsiteY4" fmla="*/ 1193456 h 1193456"/>
                    <a:gd name="connsiteX0" fmla="*/ 0 w 1193456"/>
                    <a:gd name="connsiteY0" fmla="*/ 0 h 1193456"/>
                    <a:gd name="connsiteX1" fmla="*/ 596728 w 1193456"/>
                    <a:gd name="connsiteY1" fmla="*/ 0 h 1193456"/>
                    <a:gd name="connsiteX2" fmla="*/ 1193456 w 1193456"/>
                    <a:gd name="connsiteY2" fmla="*/ 596728 h 1193456"/>
                    <a:gd name="connsiteX3" fmla="*/ 596728 w 1193456"/>
                    <a:gd name="connsiteY3" fmla="*/ 1193456 h 1193456"/>
                    <a:gd name="connsiteX0" fmla="*/ 0 w 596728"/>
                    <a:gd name="connsiteY0" fmla="*/ 0 h 1193456"/>
                    <a:gd name="connsiteX1" fmla="*/ 596728 w 596728"/>
                    <a:gd name="connsiteY1" fmla="*/ 596728 h 1193456"/>
                    <a:gd name="connsiteX2" fmla="*/ 0 w 596728"/>
                    <a:gd name="connsiteY2" fmla="*/ 1193456 h 1193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96728" h="1193456">
                      <a:moveTo>
                        <a:pt x="0" y="0"/>
                      </a:moveTo>
                      <a:cubicBezTo>
                        <a:pt x="329564" y="0"/>
                        <a:pt x="596728" y="267164"/>
                        <a:pt x="596728" y="596728"/>
                      </a:cubicBezTo>
                      <a:cubicBezTo>
                        <a:pt x="596728" y="926292"/>
                        <a:pt x="329564" y="1193456"/>
                        <a:pt x="0" y="1193456"/>
                      </a:cubicBez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0" name="二等辺三角形 24"/>
                <p:cNvSpPr/>
                <p:nvPr/>
              </p:nvSpPr>
              <p:spPr bwMode="auto">
                <a:xfrm>
                  <a:off x="6605121" y="162559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1" name="二等辺三角形 24"/>
                <p:cNvSpPr/>
                <p:nvPr/>
              </p:nvSpPr>
              <p:spPr bwMode="auto">
                <a:xfrm rot="21240417">
                  <a:off x="6601179" y="1521386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2" name="二等辺三角形 24"/>
                <p:cNvSpPr/>
                <p:nvPr/>
              </p:nvSpPr>
              <p:spPr bwMode="auto">
                <a:xfrm rot="20793258">
                  <a:off x="6587343" y="142290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3" name="二等辺三角形 24"/>
                <p:cNvSpPr/>
                <p:nvPr/>
              </p:nvSpPr>
              <p:spPr bwMode="auto">
                <a:xfrm rot="20464479">
                  <a:off x="6556865" y="132003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4" name="二等辺三角形 24"/>
                <p:cNvSpPr/>
                <p:nvPr/>
              </p:nvSpPr>
              <p:spPr bwMode="auto">
                <a:xfrm rot="19900474">
                  <a:off x="6518764" y="1226691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5" name="二等辺三角形 24"/>
                <p:cNvSpPr/>
                <p:nvPr/>
              </p:nvSpPr>
              <p:spPr bwMode="auto">
                <a:xfrm rot="19372540">
                  <a:off x="6450379" y="1141180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6" name="二等辺三角形 24"/>
                <p:cNvSpPr/>
                <p:nvPr/>
              </p:nvSpPr>
              <p:spPr bwMode="auto">
                <a:xfrm rot="18255554">
                  <a:off x="6362748" y="1068788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7" name="二等辺三角形 24"/>
                <p:cNvSpPr/>
                <p:nvPr/>
              </p:nvSpPr>
              <p:spPr bwMode="auto">
                <a:xfrm rot="235856">
                  <a:off x="6595596" y="175513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8" name="二等辺三角形 24"/>
                <p:cNvSpPr/>
                <p:nvPr/>
              </p:nvSpPr>
              <p:spPr bwMode="auto">
                <a:xfrm rot="839334">
                  <a:off x="6565115" y="1875153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9" name="二等辺三角形 24"/>
                <p:cNvSpPr/>
                <p:nvPr/>
              </p:nvSpPr>
              <p:spPr bwMode="auto">
                <a:xfrm rot="1679384">
                  <a:off x="6511775" y="198754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0" name="二等辺三角形 24"/>
                <p:cNvSpPr/>
                <p:nvPr/>
              </p:nvSpPr>
              <p:spPr bwMode="auto">
                <a:xfrm rot="2295472">
                  <a:off x="6439385" y="2086605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1" name="二等辺三角形 24"/>
                <p:cNvSpPr/>
                <p:nvPr/>
              </p:nvSpPr>
              <p:spPr bwMode="auto">
                <a:xfrm rot="3184956">
                  <a:off x="6338420" y="2158994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19050">
                  <a:solidFill>
                    <a:srgbClr val="FF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99" name="グループ化 98"/>
          <p:cNvGrpSpPr/>
          <p:nvPr/>
        </p:nvGrpSpPr>
        <p:grpSpPr>
          <a:xfrm>
            <a:off x="8081257" y="2828251"/>
            <a:ext cx="1240296" cy="1578066"/>
            <a:chOff x="8081257" y="2828251"/>
            <a:chExt cx="1240296" cy="1578066"/>
          </a:xfrm>
        </p:grpSpPr>
        <p:sp>
          <p:nvSpPr>
            <p:cNvPr id="381" name="円/楕円 380"/>
            <p:cNvSpPr/>
            <p:nvPr/>
          </p:nvSpPr>
          <p:spPr bwMode="auto">
            <a:xfrm>
              <a:off x="8233205" y="3637259"/>
              <a:ext cx="909640" cy="7690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05" name="グループ化 304"/>
            <p:cNvGrpSpPr/>
            <p:nvPr/>
          </p:nvGrpSpPr>
          <p:grpSpPr>
            <a:xfrm>
              <a:off x="8081257" y="2828251"/>
              <a:ext cx="1240296" cy="1240296"/>
              <a:chOff x="8734425" y="3158719"/>
              <a:chExt cx="2343150" cy="2343150"/>
            </a:xfrm>
          </p:grpSpPr>
          <p:sp>
            <p:nvSpPr>
              <p:cNvPr id="306" name="Freeform 6"/>
              <p:cNvSpPr>
                <a:spLocks noEditPoints="1"/>
              </p:cNvSpPr>
              <p:nvPr/>
            </p:nvSpPr>
            <p:spPr bwMode="auto">
              <a:xfrm>
                <a:off x="8734425" y="3158719"/>
                <a:ext cx="2343150" cy="2343150"/>
              </a:xfrm>
              <a:custGeom>
                <a:avLst/>
                <a:gdLst>
                  <a:gd name="T0" fmla="*/ 162 w 1476"/>
                  <a:gd name="T1" fmla="*/ 1200 h 1476"/>
                  <a:gd name="T2" fmla="*/ 292 w 1476"/>
                  <a:gd name="T3" fmla="*/ 1326 h 1476"/>
                  <a:gd name="T4" fmla="*/ 446 w 1476"/>
                  <a:gd name="T5" fmla="*/ 1416 h 1476"/>
                  <a:gd name="T6" fmla="*/ 614 w 1476"/>
                  <a:gd name="T7" fmla="*/ 1466 h 1476"/>
                  <a:gd name="T8" fmla="*/ 792 w 1476"/>
                  <a:gd name="T9" fmla="*/ 1474 h 1476"/>
                  <a:gd name="T10" fmla="*/ 970 w 1476"/>
                  <a:gd name="T11" fmla="*/ 1440 h 1476"/>
                  <a:gd name="T12" fmla="*/ 1106 w 1476"/>
                  <a:gd name="T13" fmla="*/ 1378 h 1476"/>
                  <a:gd name="T14" fmla="*/ 1264 w 1476"/>
                  <a:gd name="T15" fmla="*/ 1258 h 1476"/>
                  <a:gd name="T16" fmla="*/ 1378 w 1476"/>
                  <a:gd name="T17" fmla="*/ 1104 h 1476"/>
                  <a:gd name="T18" fmla="*/ 1450 w 1476"/>
                  <a:gd name="T19" fmla="*/ 930 h 1476"/>
                  <a:gd name="T20" fmla="*/ 1410 w 1476"/>
                  <a:gd name="T21" fmla="*/ 954 h 1476"/>
                  <a:gd name="T22" fmla="*/ 1302 w 1476"/>
                  <a:gd name="T23" fmla="*/ 1036 h 1476"/>
                  <a:gd name="T24" fmla="*/ 1208 w 1476"/>
                  <a:gd name="T25" fmla="*/ 1078 h 1476"/>
                  <a:gd name="T26" fmla="*/ 1084 w 1476"/>
                  <a:gd name="T27" fmla="*/ 1102 h 1476"/>
                  <a:gd name="T28" fmla="*/ 912 w 1476"/>
                  <a:gd name="T29" fmla="*/ 1082 h 1476"/>
                  <a:gd name="T30" fmla="*/ 754 w 1476"/>
                  <a:gd name="T31" fmla="*/ 1008 h 1476"/>
                  <a:gd name="T32" fmla="*/ 660 w 1476"/>
                  <a:gd name="T33" fmla="*/ 922 h 1476"/>
                  <a:gd name="T34" fmla="*/ 598 w 1476"/>
                  <a:gd name="T35" fmla="*/ 836 h 1476"/>
                  <a:gd name="T36" fmla="*/ 546 w 1476"/>
                  <a:gd name="T37" fmla="*/ 714 h 1476"/>
                  <a:gd name="T38" fmla="*/ 526 w 1476"/>
                  <a:gd name="T39" fmla="*/ 588 h 1476"/>
                  <a:gd name="T40" fmla="*/ 556 w 1476"/>
                  <a:gd name="T41" fmla="*/ 392 h 1476"/>
                  <a:gd name="T42" fmla="*/ 626 w 1476"/>
                  <a:gd name="T43" fmla="*/ 260 h 1476"/>
                  <a:gd name="T44" fmla="*/ 714 w 1476"/>
                  <a:gd name="T45" fmla="*/ 170 h 1476"/>
                  <a:gd name="T46" fmla="*/ 808 w 1476"/>
                  <a:gd name="T47" fmla="*/ 110 h 1476"/>
                  <a:gd name="T48" fmla="*/ 964 w 1476"/>
                  <a:gd name="T49" fmla="*/ 62 h 1476"/>
                  <a:gd name="T50" fmla="*/ 948 w 1476"/>
                  <a:gd name="T51" fmla="*/ 30 h 1476"/>
                  <a:gd name="T52" fmla="*/ 742 w 1476"/>
                  <a:gd name="T53" fmla="*/ 0 h 1476"/>
                  <a:gd name="T54" fmla="*/ 532 w 1476"/>
                  <a:gd name="T55" fmla="*/ 28 h 1476"/>
                  <a:gd name="T56" fmla="*/ 370 w 1476"/>
                  <a:gd name="T57" fmla="*/ 98 h 1476"/>
                  <a:gd name="T58" fmla="*/ 222 w 1476"/>
                  <a:gd name="T59" fmla="*/ 210 h 1476"/>
                  <a:gd name="T60" fmla="*/ 110 w 1476"/>
                  <a:gd name="T61" fmla="*/ 350 h 1476"/>
                  <a:gd name="T62" fmla="*/ 36 w 1476"/>
                  <a:gd name="T63" fmla="*/ 512 h 1476"/>
                  <a:gd name="T64" fmla="*/ 2 w 1476"/>
                  <a:gd name="T65" fmla="*/ 686 h 1476"/>
                  <a:gd name="T66" fmla="*/ 10 w 1476"/>
                  <a:gd name="T67" fmla="*/ 864 h 1476"/>
                  <a:gd name="T68" fmla="*/ 64 w 1476"/>
                  <a:gd name="T69" fmla="*/ 1038 h 1476"/>
                  <a:gd name="T70" fmla="*/ 1476 w 1476"/>
                  <a:gd name="T71" fmla="*/ 734 h 1476"/>
                  <a:gd name="T72" fmla="*/ 1438 w 1476"/>
                  <a:gd name="T73" fmla="*/ 504 h 1476"/>
                  <a:gd name="T74" fmla="*/ 1356 w 1476"/>
                  <a:gd name="T75" fmla="*/ 336 h 1476"/>
                  <a:gd name="T76" fmla="*/ 1228 w 1476"/>
                  <a:gd name="T77" fmla="*/ 186 h 1476"/>
                  <a:gd name="T78" fmla="*/ 1078 w 1476"/>
                  <a:gd name="T79" fmla="*/ 118 h 1476"/>
                  <a:gd name="T80" fmla="*/ 918 w 1476"/>
                  <a:gd name="T81" fmla="*/ 130 h 1476"/>
                  <a:gd name="T82" fmla="*/ 806 w 1476"/>
                  <a:gd name="T83" fmla="*/ 174 h 1476"/>
                  <a:gd name="T84" fmla="*/ 700 w 1476"/>
                  <a:gd name="T85" fmla="*/ 260 h 1476"/>
                  <a:gd name="T86" fmla="*/ 596 w 1476"/>
                  <a:gd name="T87" fmla="*/ 454 h 1476"/>
                  <a:gd name="T88" fmla="*/ 594 w 1476"/>
                  <a:gd name="T89" fmla="*/ 676 h 1476"/>
                  <a:gd name="T90" fmla="*/ 672 w 1476"/>
                  <a:gd name="T91" fmla="*/ 848 h 1476"/>
                  <a:gd name="T92" fmla="*/ 844 w 1476"/>
                  <a:gd name="T93" fmla="*/ 996 h 1476"/>
                  <a:gd name="T94" fmla="*/ 1058 w 1476"/>
                  <a:gd name="T95" fmla="*/ 1046 h 1476"/>
                  <a:gd name="T96" fmla="*/ 1254 w 1476"/>
                  <a:gd name="T97" fmla="*/ 998 h 1476"/>
                  <a:gd name="T98" fmla="*/ 1374 w 1476"/>
                  <a:gd name="T99" fmla="*/ 908 h 1476"/>
                  <a:gd name="T100" fmla="*/ 1476 w 1476"/>
                  <a:gd name="T101" fmla="*/ 734 h 1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76" h="1476">
                    <a:moveTo>
                      <a:pt x="98" y="1106"/>
                    </a:moveTo>
                    <a:lnTo>
                      <a:pt x="98" y="1106"/>
                    </a:lnTo>
                    <a:lnTo>
                      <a:pt x="118" y="1138"/>
                    </a:lnTo>
                    <a:lnTo>
                      <a:pt x="138" y="1170"/>
                    </a:lnTo>
                    <a:lnTo>
                      <a:pt x="162" y="1200"/>
                    </a:lnTo>
                    <a:lnTo>
                      <a:pt x="186" y="1228"/>
                    </a:lnTo>
                    <a:lnTo>
                      <a:pt x="210" y="1254"/>
                    </a:lnTo>
                    <a:lnTo>
                      <a:pt x="236" y="1280"/>
                    </a:lnTo>
                    <a:lnTo>
                      <a:pt x="264" y="1304"/>
                    </a:lnTo>
                    <a:lnTo>
                      <a:pt x="292" y="1326"/>
                    </a:lnTo>
                    <a:lnTo>
                      <a:pt x="320" y="1348"/>
                    </a:lnTo>
                    <a:lnTo>
                      <a:pt x="350" y="1366"/>
                    </a:lnTo>
                    <a:lnTo>
                      <a:pt x="382" y="1384"/>
                    </a:lnTo>
                    <a:lnTo>
                      <a:pt x="414" y="1400"/>
                    </a:lnTo>
                    <a:lnTo>
                      <a:pt x="446" y="1416"/>
                    </a:lnTo>
                    <a:lnTo>
                      <a:pt x="478" y="1430"/>
                    </a:lnTo>
                    <a:lnTo>
                      <a:pt x="512" y="1440"/>
                    </a:lnTo>
                    <a:lnTo>
                      <a:pt x="546" y="1450"/>
                    </a:lnTo>
                    <a:lnTo>
                      <a:pt x="580" y="1460"/>
                    </a:lnTo>
                    <a:lnTo>
                      <a:pt x="614" y="1466"/>
                    </a:lnTo>
                    <a:lnTo>
                      <a:pt x="650" y="1472"/>
                    </a:lnTo>
                    <a:lnTo>
                      <a:pt x="686" y="1474"/>
                    </a:lnTo>
                    <a:lnTo>
                      <a:pt x="720" y="1476"/>
                    </a:lnTo>
                    <a:lnTo>
                      <a:pt x="756" y="1476"/>
                    </a:lnTo>
                    <a:lnTo>
                      <a:pt x="792" y="1474"/>
                    </a:lnTo>
                    <a:lnTo>
                      <a:pt x="828" y="1470"/>
                    </a:lnTo>
                    <a:lnTo>
                      <a:pt x="864" y="1466"/>
                    </a:lnTo>
                    <a:lnTo>
                      <a:pt x="900" y="1458"/>
                    </a:lnTo>
                    <a:lnTo>
                      <a:pt x="934" y="1450"/>
                    </a:lnTo>
                    <a:lnTo>
                      <a:pt x="970" y="1440"/>
                    </a:lnTo>
                    <a:lnTo>
                      <a:pt x="1004" y="1426"/>
                    </a:lnTo>
                    <a:lnTo>
                      <a:pt x="1038" y="1412"/>
                    </a:lnTo>
                    <a:lnTo>
                      <a:pt x="1072" y="1396"/>
                    </a:lnTo>
                    <a:lnTo>
                      <a:pt x="1106" y="1378"/>
                    </a:lnTo>
                    <a:lnTo>
                      <a:pt x="1106" y="1378"/>
                    </a:lnTo>
                    <a:lnTo>
                      <a:pt x="1140" y="1356"/>
                    </a:lnTo>
                    <a:lnTo>
                      <a:pt x="1174" y="1334"/>
                    </a:lnTo>
                    <a:lnTo>
                      <a:pt x="1206" y="1310"/>
                    </a:lnTo>
                    <a:lnTo>
                      <a:pt x="1234" y="1284"/>
                    </a:lnTo>
                    <a:lnTo>
                      <a:pt x="1264" y="1258"/>
                    </a:lnTo>
                    <a:lnTo>
                      <a:pt x="1290" y="1228"/>
                    </a:lnTo>
                    <a:lnTo>
                      <a:pt x="1314" y="1200"/>
                    </a:lnTo>
                    <a:lnTo>
                      <a:pt x="1338" y="1168"/>
                    </a:lnTo>
                    <a:lnTo>
                      <a:pt x="1360" y="1138"/>
                    </a:lnTo>
                    <a:lnTo>
                      <a:pt x="1378" y="1104"/>
                    </a:lnTo>
                    <a:lnTo>
                      <a:pt x="1396" y="1072"/>
                    </a:lnTo>
                    <a:lnTo>
                      <a:pt x="1414" y="1036"/>
                    </a:lnTo>
                    <a:lnTo>
                      <a:pt x="1428" y="1002"/>
                    </a:lnTo>
                    <a:lnTo>
                      <a:pt x="1440" y="966"/>
                    </a:lnTo>
                    <a:lnTo>
                      <a:pt x="1450" y="930"/>
                    </a:lnTo>
                    <a:lnTo>
                      <a:pt x="1460" y="894"/>
                    </a:lnTo>
                    <a:lnTo>
                      <a:pt x="1460" y="894"/>
                    </a:lnTo>
                    <a:lnTo>
                      <a:pt x="1444" y="914"/>
                    </a:lnTo>
                    <a:lnTo>
                      <a:pt x="1428" y="934"/>
                    </a:lnTo>
                    <a:lnTo>
                      <a:pt x="1410" y="954"/>
                    </a:lnTo>
                    <a:lnTo>
                      <a:pt x="1390" y="972"/>
                    </a:lnTo>
                    <a:lnTo>
                      <a:pt x="1370" y="990"/>
                    </a:lnTo>
                    <a:lnTo>
                      <a:pt x="1348" y="1006"/>
                    </a:lnTo>
                    <a:lnTo>
                      <a:pt x="1326" y="1022"/>
                    </a:lnTo>
                    <a:lnTo>
                      <a:pt x="1302" y="1036"/>
                    </a:lnTo>
                    <a:lnTo>
                      <a:pt x="1302" y="1036"/>
                    </a:lnTo>
                    <a:lnTo>
                      <a:pt x="1280" y="1048"/>
                    </a:lnTo>
                    <a:lnTo>
                      <a:pt x="1256" y="1060"/>
                    </a:lnTo>
                    <a:lnTo>
                      <a:pt x="1232" y="1070"/>
                    </a:lnTo>
                    <a:lnTo>
                      <a:pt x="1208" y="1078"/>
                    </a:lnTo>
                    <a:lnTo>
                      <a:pt x="1184" y="1086"/>
                    </a:lnTo>
                    <a:lnTo>
                      <a:pt x="1158" y="1092"/>
                    </a:lnTo>
                    <a:lnTo>
                      <a:pt x="1134" y="1096"/>
                    </a:lnTo>
                    <a:lnTo>
                      <a:pt x="1110" y="1100"/>
                    </a:lnTo>
                    <a:lnTo>
                      <a:pt x="1084" y="1102"/>
                    </a:lnTo>
                    <a:lnTo>
                      <a:pt x="1060" y="1102"/>
                    </a:lnTo>
                    <a:lnTo>
                      <a:pt x="1034" y="1102"/>
                    </a:lnTo>
                    <a:lnTo>
                      <a:pt x="1010" y="1100"/>
                    </a:lnTo>
                    <a:lnTo>
                      <a:pt x="960" y="1094"/>
                    </a:lnTo>
                    <a:lnTo>
                      <a:pt x="912" y="1082"/>
                    </a:lnTo>
                    <a:lnTo>
                      <a:pt x="866" y="1066"/>
                    </a:lnTo>
                    <a:lnTo>
                      <a:pt x="820" y="1046"/>
                    </a:lnTo>
                    <a:lnTo>
                      <a:pt x="798" y="1034"/>
                    </a:lnTo>
                    <a:lnTo>
                      <a:pt x="776" y="1022"/>
                    </a:lnTo>
                    <a:lnTo>
                      <a:pt x="754" y="1008"/>
                    </a:lnTo>
                    <a:lnTo>
                      <a:pt x="734" y="992"/>
                    </a:lnTo>
                    <a:lnTo>
                      <a:pt x="714" y="976"/>
                    </a:lnTo>
                    <a:lnTo>
                      <a:pt x="696" y="960"/>
                    </a:lnTo>
                    <a:lnTo>
                      <a:pt x="676" y="940"/>
                    </a:lnTo>
                    <a:lnTo>
                      <a:pt x="660" y="922"/>
                    </a:lnTo>
                    <a:lnTo>
                      <a:pt x="642" y="902"/>
                    </a:lnTo>
                    <a:lnTo>
                      <a:pt x="626" y="880"/>
                    </a:lnTo>
                    <a:lnTo>
                      <a:pt x="612" y="858"/>
                    </a:lnTo>
                    <a:lnTo>
                      <a:pt x="598" y="836"/>
                    </a:lnTo>
                    <a:lnTo>
                      <a:pt x="598" y="836"/>
                    </a:lnTo>
                    <a:lnTo>
                      <a:pt x="584" y="812"/>
                    </a:lnTo>
                    <a:lnTo>
                      <a:pt x="572" y="788"/>
                    </a:lnTo>
                    <a:lnTo>
                      <a:pt x="562" y="762"/>
                    </a:lnTo>
                    <a:lnTo>
                      <a:pt x="554" y="738"/>
                    </a:lnTo>
                    <a:lnTo>
                      <a:pt x="546" y="714"/>
                    </a:lnTo>
                    <a:lnTo>
                      <a:pt x="540" y="688"/>
                    </a:lnTo>
                    <a:lnTo>
                      <a:pt x="534" y="664"/>
                    </a:lnTo>
                    <a:lnTo>
                      <a:pt x="530" y="638"/>
                    </a:lnTo>
                    <a:lnTo>
                      <a:pt x="528" y="612"/>
                    </a:lnTo>
                    <a:lnTo>
                      <a:pt x="526" y="588"/>
                    </a:lnTo>
                    <a:lnTo>
                      <a:pt x="526" y="562"/>
                    </a:lnTo>
                    <a:lnTo>
                      <a:pt x="526" y="538"/>
                    </a:lnTo>
                    <a:lnTo>
                      <a:pt x="532" y="488"/>
                    </a:lnTo>
                    <a:lnTo>
                      <a:pt x="542" y="438"/>
                    </a:lnTo>
                    <a:lnTo>
                      <a:pt x="556" y="392"/>
                    </a:lnTo>
                    <a:lnTo>
                      <a:pt x="576" y="346"/>
                    </a:lnTo>
                    <a:lnTo>
                      <a:pt x="586" y="324"/>
                    </a:lnTo>
                    <a:lnTo>
                      <a:pt x="600" y="302"/>
                    </a:lnTo>
                    <a:lnTo>
                      <a:pt x="612" y="280"/>
                    </a:lnTo>
                    <a:lnTo>
                      <a:pt x="626" y="260"/>
                    </a:lnTo>
                    <a:lnTo>
                      <a:pt x="642" y="240"/>
                    </a:lnTo>
                    <a:lnTo>
                      <a:pt x="658" y="222"/>
                    </a:lnTo>
                    <a:lnTo>
                      <a:pt x="676" y="204"/>
                    </a:lnTo>
                    <a:lnTo>
                      <a:pt x="694" y="186"/>
                    </a:lnTo>
                    <a:lnTo>
                      <a:pt x="714" y="170"/>
                    </a:lnTo>
                    <a:lnTo>
                      <a:pt x="734" y="154"/>
                    </a:lnTo>
                    <a:lnTo>
                      <a:pt x="756" y="138"/>
                    </a:lnTo>
                    <a:lnTo>
                      <a:pt x="778" y="126"/>
                    </a:lnTo>
                    <a:lnTo>
                      <a:pt x="778" y="126"/>
                    </a:lnTo>
                    <a:lnTo>
                      <a:pt x="808" y="110"/>
                    </a:lnTo>
                    <a:lnTo>
                      <a:pt x="838" y="96"/>
                    </a:lnTo>
                    <a:lnTo>
                      <a:pt x="870" y="84"/>
                    </a:lnTo>
                    <a:lnTo>
                      <a:pt x="900" y="76"/>
                    </a:lnTo>
                    <a:lnTo>
                      <a:pt x="932" y="68"/>
                    </a:lnTo>
                    <a:lnTo>
                      <a:pt x="964" y="62"/>
                    </a:lnTo>
                    <a:lnTo>
                      <a:pt x="996" y="60"/>
                    </a:lnTo>
                    <a:lnTo>
                      <a:pt x="1026" y="58"/>
                    </a:lnTo>
                    <a:lnTo>
                      <a:pt x="1026" y="58"/>
                    </a:lnTo>
                    <a:lnTo>
                      <a:pt x="988" y="44"/>
                    </a:lnTo>
                    <a:lnTo>
                      <a:pt x="948" y="30"/>
                    </a:lnTo>
                    <a:lnTo>
                      <a:pt x="908" y="20"/>
                    </a:lnTo>
                    <a:lnTo>
                      <a:pt x="866" y="12"/>
                    </a:lnTo>
                    <a:lnTo>
                      <a:pt x="826" y="4"/>
                    </a:lnTo>
                    <a:lnTo>
                      <a:pt x="784" y="2"/>
                    </a:lnTo>
                    <a:lnTo>
                      <a:pt x="742" y="0"/>
                    </a:lnTo>
                    <a:lnTo>
                      <a:pt x="700" y="0"/>
                    </a:lnTo>
                    <a:lnTo>
                      <a:pt x="658" y="4"/>
                    </a:lnTo>
                    <a:lnTo>
                      <a:pt x="616" y="10"/>
                    </a:lnTo>
                    <a:lnTo>
                      <a:pt x="574" y="18"/>
                    </a:lnTo>
                    <a:lnTo>
                      <a:pt x="532" y="28"/>
                    </a:lnTo>
                    <a:lnTo>
                      <a:pt x="490" y="42"/>
                    </a:lnTo>
                    <a:lnTo>
                      <a:pt x="450" y="58"/>
                    </a:lnTo>
                    <a:lnTo>
                      <a:pt x="410" y="76"/>
                    </a:lnTo>
                    <a:lnTo>
                      <a:pt x="370" y="98"/>
                    </a:lnTo>
                    <a:lnTo>
                      <a:pt x="370" y="98"/>
                    </a:lnTo>
                    <a:lnTo>
                      <a:pt x="338" y="118"/>
                    </a:lnTo>
                    <a:lnTo>
                      <a:pt x="306" y="138"/>
                    </a:lnTo>
                    <a:lnTo>
                      <a:pt x="276" y="162"/>
                    </a:lnTo>
                    <a:lnTo>
                      <a:pt x="248" y="186"/>
                    </a:lnTo>
                    <a:lnTo>
                      <a:pt x="222" y="210"/>
                    </a:lnTo>
                    <a:lnTo>
                      <a:pt x="196" y="236"/>
                    </a:lnTo>
                    <a:lnTo>
                      <a:pt x="172" y="264"/>
                    </a:lnTo>
                    <a:lnTo>
                      <a:pt x="150" y="292"/>
                    </a:lnTo>
                    <a:lnTo>
                      <a:pt x="128" y="320"/>
                    </a:lnTo>
                    <a:lnTo>
                      <a:pt x="110" y="350"/>
                    </a:lnTo>
                    <a:lnTo>
                      <a:pt x="92" y="382"/>
                    </a:lnTo>
                    <a:lnTo>
                      <a:pt x="76" y="414"/>
                    </a:lnTo>
                    <a:lnTo>
                      <a:pt x="60" y="446"/>
                    </a:lnTo>
                    <a:lnTo>
                      <a:pt x="46" y="478"/>
                    </a:lnTo>
                    <a:lnTo>
                      <a:pt x="36" y="512"/>
                    </a:lnTo>
                    <a:lnTo>
                      <a:pt x="26" y="546"/>
                    </a:lnTo>
                    <a:lnTo>
                      <a:pt x="16" y="580"/>
                    </a:lnTo>
                    <a:lnTo>
                      <a:pt x="10" y="614"/>
                    </a:lnTo>
                    <a:lnTo>
                      <a:pt x="4" y="650"/>
                    </a:lnTo>
                    <a:lnTo>
                      <a:pt x="2" y="686"/>
                    </a:lnTo>
                    <a:lnTo>
                      <a:pt x="0" y="720"/>
                    </a:lnTo>
                    <a:lnTo>
                      <a:pt x="0" y="756"/>
                    </a:lnTo>
                    <a:lnTo>
                      <a:pt x="2" y="792"/>
                    </a:lnTo>
                    <a:lnTo>
                      <a:pt x="6" y="828"/>
                    </a:lnTo>
                    <a:lnTo>
                      <a:pt x="10" y="864"/>
                    </a:lnTo>
                    <a:lnTo>
                      <a:pt x="18" y="900"/>
                    </a:lnTo>
                    <a:lnTo>
                      <a:pt x="26" y="934"/>
                    </a:lnTo>
                    <a:lnTo>
                      <a:pt x="36" y="970"/>
                    </a:lnTo>
                    <a:lnTo>
                      <a:pt x="50" y="1004"/>
                    </a:lnTo>
                    <a:lnTo>
                      <a:pt x="64" y="1038"/>
                    </a:lnTo>
                    <a:lnTo>
                      <a:pt x="80" y="1072"/>
                    </a:lnTo>
                    <a:lnTo>
                      <a:pt x="98" y="1106"/>
                    </a:lnTo>
                    <a:lnTo>
                      <a:pt x="98" y="1106"/>
                    </a:lnTo>
                    <a:close/>
                    <a:moveTo>
                      <a:pt x="1476" y="734"/>
                    </a:moveTo>
                    <a:lnTo>
                      <a:pt x="1476" y="734"/>
                    </a:lnTo>
                    <a:lnTo>
                      <a:pt x="1474" y="688"/>
                    </a:lnTo>
                    <a:lnTo>
                      <a:pt x="1470" y="642"/>
                    </a:lnTo>
                    <a:lnTo>
                      <a:pt x="1462" y="596"/>
                    </a:lnTo>
                    <a:lnTo>
                      <a:pt x="1452" y="548"/>
                    </a:lnTo>
                    <a:lnTo>
                      <a:pt x="1438" y="504"/>
                    </a:lnTo>
                    <a:lnTo>
                      <a:pt x="1422" y="458"/>
                    </a:lnTo>
                    <a:lnTo>
                      <a:pt x="1402" y="414"/>
                    </a:lnTo>
                    <a:lnTo>
                      <a:pt x="1378" y="370"/>
                    </a:lnTo>
                    <a:lnTo>
                      <a:pt x="1378" y="370"/>
                    </a:lnTo>
                    <a:lnTo>
                      <a:pt x="1356" y="336"/>
                    </a:lnTo>
                    <a:lnTo>
                      <a:pt x="1334" y="302"/>
                    </a:lnTo>
                    <a:lnTo>
                      <a:pt x="1310" y="270"/>
                    </a:lnTo>
                    <a:lnTo>
                      <a:pt x="1284" y="240"/>
                    </a:lnTo>
                    <a:lnTo>
                      <a:pt x="1256" y="212"/>
                    </a:lnTo>
                    <a:lnTo>
                      <a:pt x="1228" y="186"/>
                    </a:lnTo>
                    <a:lnTo>
                      <a:pt x="1198" y="160"/>
                    </a:lnTo>
                    <a:lnTo>
                      <a:pt x="1168" y="138"/>
                    </a:lnTo>
                    <a:lnTo>
                      <a:pt x="1168" y="138"/>
                    </a:lnTo>
                    <a:lnTo>
                      <a:pt x="1122" y="126"/>
                    </a:lnTo>
                    <a:lnTo>
                      <a:pt x="1078" y="118"/>
                    </a:lnTo>
                    <a:lnTo>
                      <a:pt x="1032" y="116"/>
                    </a:lnTo>
                    <a:lnTo>
                      <a:pt x="986" y="118"/>
                    </a:lnTo>
                    <a:lnTo>
                      <a:pt x="962" y="120"/>
                    </a:lnTo>
                    <a:lnTo>
                      <a:pt x="940" y="124"/>
                    </a:lnTo>
                    <a:lnTo>
                      <a:pt x="918" y="130"/>
                    </a:lnTo>
                    <a:lnTo>
                      <a:pt x="894" y="136"/>
                    </a:lnTo>
                    <a:lnTo>
                      <a:pt x="872" y="144"/>
                    </a:lnTo>
                    <a:lnTo>
                      <a:pt x="850" y="152"/>
                    </a:lnTo>
                    <a:lnTo>
                      <a:pt x="828" y="162"/>
                    </a:lnTo>
                    <a:lnTo>
                      <a:pt x="806" y="174"/>
                    </a:lnTo>
                    <a:lnTo>
                      <a:pt x="806" y="174"/>
                    </a:lnTo>
                    <a:lnTo>
                      <a:pt x="786" y="186"/>
                    </a:lnTo>
                    <a:lnTo>
                      <a:pt x="768" y="200"/>
                    </a:lnTo>
                    <a:lnTo>
                      <a:pt x="732" y="228"/>
                    </a:lnTo>
                    <a:lnTo>
                      <a:pt x="700" y="260"/>
                    </a:lnTo>
                    <a:lnTo>
                      <a:pt x="672" y="294"/>
                    </a:lnTo>
                    <a:lnTo>
                      <a:pt x="648" y="332"/>
                    </a:lnTo>
                    <a:lnTo>
                      <a:pt x="626" y="370"/>
                    </a:lnTo>
                    <a:lnTo>
                      <a:pt x="610" y="412"/>
                    </a:lnTo>
                    <a:lnTo>
                      <a:pt x="596" y="454"/>
                    </a:lnTo>
                    <a:lnTo>
                      <a:pt x="588" y="496"/>
                    </a:lnTo>
                    <a:lnTo>
                      <a:pt x="584" y="542"/>
                    </a:lnTo>
                    <a:lnTo>
                      <a:pt x="582" y="586"/>
                    </a:lnTo>
                    <a:lnTo>
                      <a:pt x="586" y="632"/>
                    </a:lnTo>
                    <a:lnTo>
                      <a:pt x="594" y="676"/>
                    </a:lnTo>
                    <a:lnTo>
                      <a:pt x="608" y="720"/>
                    </a:lnTo>
                    <a:lnTo>
                      <a:pt x="624" y="764"/>
                    </a:lnTo>
                    <a:lnTo>
                      <a:pt x="646" y="806"/>
                    </a:lnTo>
                    <a:lnTo>
                      <a:pt x="646" y="806"/>
                    </a:lnTo>
                    <a:lnTo>
                      <a:pt x="672" y="848"/>
                    </a:lnTo>
                    <a:lnTo>
                      <a:pt x="702" y="884"/>
                    </a:lnTo>
                    <a:lnTo>
                      <a:pt x="734" y="918"/>
                    </a:lnTo>
                    <a:lnTo>
                      <a:pt x="768" y="948"/>
                    </a:lnTo>
                    <a:lnTo>
                      <a:pt x="806" y="974"/>
                    </a:lnTo>
                    <a:lnTo>
                      <a:pt x="844" y="996"/>
                    </a:lnTo>
                    <a:lnTo>
                      <a:pt x="886" y="1014"/>
                    </a:lnTo>
                    <a:lnTo>
                      <a:pt x="928" y="1028"/>
                    </a:lnTo>
                    <a:lnTo>
                      <a:pt x="970" y="1038"/>
                    </a:lnTo>
                    <a:lnTo>
                      <a:pt x="1014" y="1044"/>
                    </a:lnTo>
                    <a:lnTo>
                      <a:pt x="1058" y="1046"/>
                    </a:lnTo>
                    <a:lnTo>
                      <a:pt x="1102" y="1042"/>
                    </a:lnTo>
                    <a:lnTo>
                      <a:pt x="1146" y="1036"/>
                    </a:lnTo>
                    <a:lnTo>
                      <a:pt x="1190" y="1024"/>
                    </a:lnTo>
                    <a:lnTo>
                      <a:pt x="1232" y="1008"/>
                    </a:lnTo>
                    <a:lnTo>
                      <a:pt x="1254" y="998"/>
                    </a:lnTo>
                    <a:lnTo>
                      <a:pt x="1274" y="986"/>
                    </a:lnTo>
                    <a:lnTo>
                      <a:pt x="1274" y="986"/>
                    </a:lnTo>
                    <a:lnTo>
                      <a:pt x="1310" y="964"/>
                    </a:lnTo>
                    <a:lnTo>
                      <a:pt x="1344" y="938"/>
                    </a:lnTo>
                    <a:lnTo>
                      <a:pt x="1374" y="908"/>
                    </a:lnTo>
                    <a:lnTo>
                      <a:pt x="1400" y="878"/>
                    </a:lnTo>
                    <a:lnTo>
                      <a:pt x="1424" y="844"/>
                    </a:lnTo>
                    <a:lnTo>
                      <a:pt x="1444" y="810"/>
                    </a:lnTo>
                    <a:lnTo>
                      <a:pt x="1462" y="772"/>
                    </a:lnTo>
                    <a:lnTo>
                      <a:pt x="1476" y="734"/>
                    </a:lnTo>
                    <a:lnTo>
                      <a:pt x="1476" y="734"/>
                    </a:lnTo>
                    <a:close/>
                  </a:path>
                </a:pathLst>
              </a:custGeom>
              <a:gradFill>
                <a:gsLst>
                  <a:gs pos="18000">
                    <a:srgbClr val="FFFF00"/>
                  </a:gs>
                  <a:gs pos="0">
                    <a:srgbClr val="FFC000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7" name="Freeform 7"/>
              <p:cNvSpPr>
                <a:spLocks/>
              </p:cNvSpPr>
              <p:nvPr/>
            </p:nvSpPr>
            <p:spPr bwMode="auto">
              <a:xfrm>
                <a:off x="9569453" y="3242688"/>
                <a:ext cx="1477819" cy="1665457"/>
              </a:xfrm>
              <a:custGeom>
                <a:avLst/>
                <a:gdLst>
                  <a:gd name="T0" fmla="*/ 896 w 914"/>
                  <a:gd name="T1" fmla="*/ 854 h 1038"/>
                  <a:gd name="T2" fmla="*/ 914 w 914"/>
                  <a:gd name="T3" fmla="*/ 754 h 1038"/>
                  <a:gd name="T4" fmla="*/ 882 w 914"/>
                  <a:gd name="T5" fmla="*/ 802 h 1038"/>
                  <a:gd name="T6" fmla="*/ 822 w 914"/>
                  <a:gd name="T7" fmla="*/ 868 h 1038"/>
                  <a:gd name="T8" fmla="*/ 748 w 914"/>
                  <a:gd name="T9" fmla="*/ 922 h 1038"/>
                  <a:gd name="T10" fmla="*/ 706 w 914"/>
                  <a:gd name="T11" fmla="*/ 944 h 1038"/>
                  <a:gd name="T12" fmla="*/ 576 w 914"/>
                  <a:gd name="T13" fmla="*/ 978 h 1038"/>
                  <a:gd name="T14" fmla="*/ 444 w 914"/>
                  <a:gd name="T15" fmla="*/ 974 h 1038"/>
                  <a:gd name="T16" fmla="*/ 318 w 914"/>
                  <a:gd name="T17" fmla="*/ 932 h 1038"/>
                  <a:gd name="T18" fmla="*/ 208 w 914"/>
                  <a:gd name="T19" fmla="*/ 854 h 1038"/>
                  <a:gd name="T20" fmla="*/ 120 w 914"/>
                  <a:gd name="T21" fmla="*/ 742 h 1038"/>
                  <a:gd name="T22" fmla="*/ 82 w 914"/>
                  <a:gd name="T23" fmla="*/ 656 h 1038"/>
                  <a:gd name="T24" fmla="*/ 56 w 914"/>
                  <a:gd name="T25" fmla="*/ 522 h 1038"/>
                  <a:gd name="T26" fmla="*/ 70 w 914"/>
                  <a:gd name="T27" fmla="*/ 390 h 1038"/>
                  <a:gd name="T28" fmla="*/ 122 w 914"/>
                  <a:gd name="T29" fmla="*/ 268 h 1038"/>
                  <a:gd name="T30" fmla="*/ 206 w 914"/>
                  <a:gd name="T31" fmla="*/ 164 h 1038"/>
                  <a:gd name="T32" fmla="*/ 280 w 914"/>
                  <a:gd name="T33" fmla="*/ 110 h 1038"/>
                  <a:gd name="T34" fmla="*/ 346 w 914"/>
                  <a:gd name="T35" fmla="*/ 80 h 1038"/>
                  <a:gd name="T36" fmla="*/ 448 w 914"/>
                  <a:gd name="T37" fmla="*/ 54 h 1038"/>
                  <a:gd name="T38" fmla="*/ 552 w 914"/>
                  <a:gd name="T39" fmla="*/ 54 h 1038"/>
                  <a:gd name="T40" fmla="*/ 490 w 914"/>
                  <a:gd name="T41" fmla="*/ 24 h 1038"/>
                  <a:gd name="T42" fmla="*/ 426 w 914"/>
                  <a:gd name="T43" fmla="*/ 0 h 1038"/>
                  <a:gd name="T44" fmla="*/ 294 w 914"/>
                  <a:gd name="T45" fmla="*/ 40 h 1038"/>
                  <a:gd name="T46" fmla="*/ 230 w 914"/>
                  <a:gd name="T47" fmla="*/ 74 h 1038"/>
                  <a:gd name="T48" fmla="*/ 168 w 914"/>
                  <a:gd name="T49" fmla="*/ 122 h 1038"/>
                  <a:gd name="T50" fmla="*/ 116 w 914"/>
                  <a:gd name="T51" fmla="*/ 176 h 1038"/>
                  <a:gd name="T52" fmla="*/ 74 w 914"/>
                  <a:gd name="T53" fmla="*/ 238 h 1038"/>
                  <a:gd name="T54" fmla="*/ 30 w 914"/>
                  <a:gd name="T55" fmla="*/ 328 h 1038"/>
                  <a:gd name="T56" fmla="*/ 0 w 914"/>
                  <a:gd name="T57" fmla="*/ 474 h 1038"/>
                  <a:gd name="T58" fmla="*/ 2 w 914"/>
                  <a:gd name="T59" fmla="*/ 548 h 1038"/>
                  <a:gd name="T60" fmla="*/ 14 w 914"/>
                  <a:gd name="T61" fmla="*/ 624 h 1038"/>
                  <a:gd name="T62" fmla="*/ 36 w 914"/>
                  <a:gd name="T63" fmla="*/ 698 h 1038"/>
                  <a:gd name="T64" fmla="*/ 72 w 914"/>
                  <a:gd name="T65" fmla="*/ 772 h 1038"/>
                  <a:gd name="T66" fmla="*/ 100 w 914"/>
                  <a:gd name="T67" fmla="*/ 816 h 1038"/>
                  <a:gd name="T68" fmla="*/ 150 w 914"/>
                  <a:gd name="T69" fmla="*/ 876 h 1038"/>
                  <a:gd name="T70" fmla="*/ 208 w 914"/>
                  <a:gd name="T71" fmla="*/ 928 h 1038"/>
                  <a:gd name="T72" fmla="*/ 272 w 914"/>
                  <a:gd name="T73" fmla="*/ 970 h 1038"/>
                  <a:gd name="T74" fmla="*/ 386 w 914"/>
                  <a:gd name="T75" fmla="*/ 1018 h 1038"/>
                  <a:gd name="T76" fmla="*/ 508 w 914"/>
                  <a:gd name="T77" fmla="*/ 1038 h 1038"/>
                  <a:gd name="T78" fmla="*/ 584 w 914"/>
                  <a:gd name="T79" fmla="*/ 1036 h 1038"/>
                  <a:gd name="T80" fmla="*/ 658 w 914"/>
                  <a:gd name="T81" fmla="*/ 1022 h 1038"/>
                  <a:gd name="T82" fmla="*/ 730 w 914"/>
                  <a:gd name="T83" fmla="*/ 996 h 1038"/>
                  <a:gd name="T84" fmla="*/ 776 w 914"/>
                  <a:gd name="T85" fmla="*/ 972 h 1038"/>
                  <a:gd name="T86" fmla="*/ 862 w 914"/>
                  <a:gd name="T87" fmla="*/ 910 h 1038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5011 w 10000"/>
                  <a:gd name="connsiteY64" fmla="*/ 246 h 10130"/>
                  <a:gd name="connsiteX65" fmla="*/ 4661 w 10000"/>
                  <a:gd name="connsiteY65" fmla="*/ 130 h 10130"/>
                  <a:gd name="connsiteX66" fmla="*/ 4661 w 10000"/>
                  <a:gd name="connsiteY66" fmla="*/ 130 h 10130"/>
                  <a:gd name="connsiteX67" fmla="*/ 4179 w 10000"/>
                  <a:gd name="connsiteY67" fmla="*/ 226 h 10130"/>
                  <a:gd name="connsiteX68" fmla="*/ 3698 w 10000"/>
                  <a:gd name="connsiteY68" fmla="*/ 342 h 10130"/>
                  <a:gd name="connsiteX69" fmla="*/ 3217 w 10000"/>
                  <a:gd name="connsiteY69" fmla="*/ 515 h 10130"/>
                  <a:gd name="connsiteX70" fmla="*/ 2757 w 10000"/>
                  <a:gd name="connsiteY70" fmla="*/ 727 h 10130"/>
                  <a:gd name="connsiteX71" fmla="*/ 2757 w 10000"/>
                  <a:gd name="connsiteY71" fmla="*/ 727 h 10130"/>
                  <a:gd name="connsiteX72" fmla="*/ 2516 w 10000"/>
                  <a:gd name="connsiteY72" fmla="*/ 843 h 10130"/>
                  <a:gd name="connsiteX73" fmla="*/ 2276 w 10000"/>
                  <a:gd name="connsiteY73" fmla="*/ 997 h 10130"/>
                  <a:gd name="connsiteX74" fmla="*/ 2057 w 10000"/>
                  <a:gd name="connsiteY74" fmla="*/ 1151 h 10130"/>
                  <a:gd name="connsiteX75" fmla="*/ 1838 w 10000"/>
                  <a:gd name="connsiteY75" fmla="*/ 1305 h 10130"/>
                  <a:gd name="connsiteX76" fmla="*/ 1641 w 10000"/>
                  <a:gd name="connsiteY76" fmla="*/ 1479 h 10130"/>
                  <a:gd name="connsiteX77" fmla="*/ 1444 w 10000"/>
                  <a:gd name="connsiteY77" fmla="*/ 1652 h 10130"/>
                  <a:gd name="connsiteX78" fmla="*/ 1269 w 10000"/>
                  <a:gd name="connsiteY78" fmla="*/ 1826 h 10130"/>
                  <a:gd name="connsiteX79" fmla="*/ 1094 w 10000"/>
                  <a:gd name="connsiteY79" fmla="*/ 2018 h 10130"/>
                  <a:gd name="connsiteX80" fmla="*/ 941 w 10000"/>
                  <a:gd name="connsiteY80" fmla="*/ 2211 h 10130"/>
                  <a:gd name="connsiteX81" fmla="*/ 810 w 10000"/>
                  <a:gd name="connsiteY81" fmla="*/ 2423 h 10130"/>
                  <a:gd name="connsiteX82" fmla="*/ 656 w 10000"/>
                  <a:gd name="connsiteY82" fmla="*/ 2635 h 10130"/>
                  <a:gd name="connsiteX83" fmla="*/ 547 w 10000"/>
                  <a:gd name="connsiteY83" fmla="*/ 2847 h 10130"/>
                  <a:gd name="connsiteX84" fmla="*/ 328 w 10000"/>
                  <a:gd name="connsiteY84" fmla="*/ 3290 h 10130"/>
                  <a:gd name="connsiteX85" fmla="*/ 175 w 10000"/>
                  <a:gd name="connsiteY85" fmla="*/ 3733 h 10130"/>
                  <a:gd name="connsiteX86" fmla="*/ 66 w 10000"/>
                  <a:gd name="connsiteY86" fmla="*/ 4215 h 10130"/>
                  <a:gd name="connsiteX87" fmla="*/ 0 w 10000"/>
                  <a:gd name="connsiteY87" fmla="*/ 4696 h 10130"/>
                  <a:gd name="connsiteX88" fmla="*/ 0 w 10000"/>
                  <a:gd name="connsiteY88" fmla="*/ 4928 h 10130"/>
                  <a:gd name="connsiteX89" fmla="*/ 0 w 10000"/>
                  <a:gd name="connsiteY89" fmla="*/ 5178 h 10130"/>
                  <a:gd name="connsiteX90" fmla="*/ 22 w 10000"/>
                  <a:gd name="connsiteY90" fmla="*/ 5409 h 10130"/>
                  <a:gd name="connsiteX91" fmla="*/ 44 w 10000"/>
                  <a:gd name="connsiteY91" fmla="*/ 5660 h 10130"/>
                  <a:gd name="connsiteX92" fmla="*/ 88 w 10000"/>
                  <a:gd name="connsiteY92" fmla="*/ 5910 h 10130"/>
                  <a:gd name="connsiteX93" fmla="*/ 153 w 10000"/>
                  <a:gd name="connsiteY93" fmla="*/ 6142 h 10130"/>
                  <a:gd name="connsiteX94" fmla="*/ 219 w 10000"/>
                  <a:gd name="connsiteY94" fmla="*/ 6392 h 10130"/>
                  <a:gd name="connsiteX95" fmla="*/ 306 w 10000"/>
                  <a:gd name="connsiteY95" fmla="*/ 6623 h 10130"/>
                  <a:gd name="connsiteX96" fmla="*/ 394 w 10000"/>
                  <a:gd name="connsiteY96" fmla="*/ 6854 h 10130"/>
                  <a:gd name="connsiteX97" fmla="*/ 503 w 10000"/>
                  <a:gd name="connsiteY97" fmla="*/ 7105 h 10130"/>
                  <a:gd name="connsiteX98" fmla="*/ 635 w 10000"/>
                  <a:gd name="connsiteY98" fmla="*/ 7336 h 10130"/>
                  <a:gd name="connsiteX99" fmla="*/ 788 w 10000"/>
                  <a:gd name="connsiteY99" fmla="*/ 7567 h 10130"/>
                  <a:gd name="connsiteX100" fmla="*/ 788 w 10000"/>
                  <a:gd name="connsiteY100" fmla="*/ 7567 h 10130"/>
                  <a:gd name="connsiteX101" fmla="*/ 941 w 10000"/>
                  <a:gd name="connsiteY101" fmla="*/ 7779 h 10130"/>
                  <a:gd name="connsiteX102" fmla="*/ 1094 w 10000"/>
                  <a:gd name="connsiteY102" fmla="*/ 7991 h 10130"/>
                  <a:gd name="connsiteX103" fmla="*/ 1269 w 10000"/>
                  <a:gd name="connsiteY103" fmla="*/ 8203 h 10130"/>
                  <a:gd name="connsiteX104" fmla="*/ 1466 w 10000"/>
                  <a:gd name="connsiteY104" fmla="*/ 8396 h 10130"/>
                  <a:gd name="connsiteX105" fmla="*/ 1641 w 10000"/>
                  <a:gd name="connsiteY105" fmla="*/ 8569 h 10130"/>
                  <a:gd name="connsiteX106" fmla="*/ 1860 w 10000"/>
                  <a:gd name="connsiteY106" fmla="*/ 8762 h 10130"/>
                  <a:gd name="connsiteX107" fmla="*/ 2057 w 10000"/>
                  <a:gd name="connsiteY107" fmla="*/ 8916 h 10130"/>
                  <a:gd name="connsiteX108" fmla="*/ 2276 w 10000"/>
                  <a:gd name="connsiteY108" fmla="*/ 9070 h 10130"/>
                  <a:gd name="connsiteX109" fmla="*/ 2495 w 10000"/>
                  <a:gd name="connsiteY109" fmla="*/ 9224 h 10130"/>
                  <a:gd name="connsiteX110" fmla="*/ 2735 w 10000"/>
                  <a:gd name="connsiteY110" fmla="*/ 9359 h 10130"/>
                  <a:gd name="connsiteX111" fmla="*/ 2976 w 10000"/>
                  <a:gd name="connsiteY111" fmla="*/ 9475 h 10130"/>
                  <a:gd name="connsiteX112" fmla="*/ 3217 w 10000"/>
                  <a:gd name="connsiteY112" fmla="*/ 9591 h 10130"/>
                  <a:gd name="connsiteX113" fmla="*/ 3720 w 10000"/>
                  <a:gd name="connsiteY113" fmla="*/ 9783 h 10130"/>
                  <a:gd name="connsiteX114" fmla="*/ 4223 w 10000"/>
                  <a:gd name="connsiteY114" fmla="*/ 9937 h 10130"/>
                  <a:gd name="connsiteX115" fmla="*/ 4748 w 10000"/>
                  <a:gd name="connsiteY115" fmla="*/ 10053 h 10130"/>
                  <a:gd name="connsiteX116" fmla="*/ 5295 w 10000"/>
                  <a:gd name="connsiteY116" fmla="*/ 10111 h 10130"/>
                  <a:gd name="connsiteX117" fmla="*/ 5558 w 10000"/>
                  <a:gd name="connsiteY117" fmla="*/ 10130 h 10130"/>
                  <a:gd name="connsiteX118" fmla="*/ 5842 w 10000"/>
                  <a:gd name="connsiteY118" fmla="*/ 10130 h 10130"/>
                  <a:gd name="connsiteX119" fmla="*/ 6105 w 10000"/>
                  <a:gd name="connsiteY119" fmla="*/ 10130 h 10130"/>
                  <a:gd name="connsiteX120" fmla="*/ 6389 w 10000"/>
                  <a:gd name="connsiteY120" fmla="*/ 10111 h 10130"/>
                  <a:gd name="connsiteX121" fmla="*/ 6652 w 10000"/>
                  <a:gd name="connsiteY121" fmla="*/ 10072 h 10130"/>
                  <a:gd name="connsiteX122" fmla="*/ 6915 w 10000"/>
                  <a:gd name="connsiteY122" fmla="*/ 10034 h 10130"/>
                  <a:gd name="connsiteX123" fmla="*/ 7199 w 10000"/>
                  <a:gd name="connsiteY123" fmla="*/ 9976 h 10130"/>
                  <a:gd name="connsiteX124" fmla="*/ 7462 w 10000"/>
                  <a:gd name="connsiteY124" fmla="*/ 9899 h 10130"/>
                  <a:gd name="connsiteX125" fmla="*/ 7724 w 10000"/>
                  <a:gd name="connsiteY125" fmla="*/ 9822 h 10130"/>
                  <a:gd name="connsiteX126" fmla="*/ 7987 w 10000"/>
                  <a:gd name="connsiteY126" fmla="*/ 9725 h 10130"/>
                  <a:gd name="connsiteX127" fmla="*/ 8249 w 10000"/>
                  <a:gd name="connsiteY127" fmla="*/ 9610 h 10130"/>
                  <a:gd name="connsiteX128" fmla="*/ 8490 w 10000"/>
                  <a:gd name="connsiteY128" fmla="*/ 9494 h 10130"/>
                  <a:gd name="connsiteX129" fmla="*/ 8490 w 10000"/>
                  <a:gd name="connsiteY129" fmla="*/ 9494 h 10130"/>
                  <a:gd name="connsiteX130" fmla="*/ 8818 w 10000"/>
                  <a:gd name="connsiteY130" fmla="*/ 9321 h 10130"/>
                  <a:gd name="connsiteX131" fmla="*/ 9125 w 10000"/>
                  <a:gd name="connsiteY131" fmla="*/ 9109 h 10130"/>
                  <a:gd name="connsiteX132" fmla="*/ 9431 w 10000"/>
                  <a:gd name="connsiteY132" fmla="*/ 8897 h 10130"/>
                  <a:gd name="connsiteX133" fmla="*/ 9694 w 10000"/>
                  <a:gd name="connsiteY133" fmla="*/ 8666 h 10130"/>
                  <a:gd name="connsiteX134" fmla="*/ 9694 w 10000"/>
                  <a:gd name="connsiteY134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5037 w 10000"/>
                  <a:gd name="connsiteY64" fmla="*/ 88 h 10130"/>
                  <a:gd name="connsiteX65" fmla="*/ 4661 w 10000"/>
                  <a:gd name="connsiteY65" fmla="*/ 130 h 10130"/>
                  <a:gd name="connsiteX66" fmla="*/ 4661 w 10000"/>
                  <a:gd name="connsiteY66" fmla="*/ 130 h 10130"/>
                  <a:gd name="connsiteX67" fmla="*/ 4179 w 10000"/>
                  <a:gd name="connsiteY67" fmla="*/ 226 h 10130"/>
                  <a:gd name="connsiteX68" fmla="*/ 3698 w 10000"/>
                  <a:gd name="connsiteY68" fmla="*/ 342 h 10130"/>
                  <a:gd name="connsiteX69" fmla="*/ 3217 w 10000"/>
                  <a:gd name="connsiteY69" fmla="*/ 515 h 10130"/>
                  <a:gd name="connsiteX70" fmla="*/ 2757 w 10000"/>
                  <a:gd name="connsiteY70" fmla="*/ 727 h 10130"/>
                  <a:gd name="connsiteX71" fmla="*/ 2757 w 10000"/>
                  <a:gd name="connsiteY71" fmla="*/ 727 h 10130"/>
                  <a:gd name="connsiteX72" fmla="*/ 2516 w 10000"/>
                  <a:gd name="connsiteY72" fmla="*/ 843 h 10130"/>
                  <a:gd name="connsiteX73" fmla="*/ 2276 w 10000"/>
                  <a:gd name="connsiteY73" fmla="*/ 997 h 10130"/>
                  <a:gd name="connsiteX74" fmla="*/ 2057 w 10000"/>
                  <a:gd name="connsiteY74" fmla="*/ 1151 h 10130"/>
                  <a:gd name="connsiteX75" fmla="*/ 1838 w 10000"/>
                  <a:gd name="connsiteY75" fmla="*/ 1305 h 10130"/>
                  <a:gd name="connsiteX76" fmla="*/ 1641 w 10000"/>
                  <a:gd name="connsiteY76" fmla="*/ 1479 h 10130"/>
                  <a:gd name="connsiteX77" fmla="*/ 1444 w 10000"/>
                  <a:gd name="connsiteY77" fmla="*/ 1652 h 10130"/>
                  <a:gd name="connsiteX78" fmla="*/ 1269 w 10000"/>
                  <a:gd name="connsiteY78" fmla="*/ 1826 h 10130"/>
                  <a:gd name="connsiteX79" fmla="*/ 1094 w 10000"/>
                  <a:gd name="connsiteY79" fmla="*/ 2018 h 10130"/>
                  <a:gd name="connsiteX80" fmla="*/ 941 w 10000"/>
                  <a:gd name="connsiteY80" fmla="*/ 2211 h 10130"/>
                  <a:gd name="connsiteX81" fmla="*/ 810 w 10000"/>
                  <a:gd name="connsiteY81" fmla="*/ 2423 h 10130"/>
                  <a:gd name="connsiteX82" fmla="*/ 656 w 10000"/>
                  <a:gd name="connsiteY82" fmla="*/ 2635 h 10130"/>
                  <a:gd name="connsiteX83" fmla="*/ 547 w 10000"/>
                  <a:gd name="connsiteY83" fmla="*/ 2847 h 10130"/>
                  <a:gd name="connsiteX84" fmla="*/ 328 w 10000"/>
                  <a:gd name="connsiteY84" fmla="*/ 3290 h 10130"/>
                  <a:gd name="connsiteX85" fmla="*/ 175 w 10000"/>
                  <a:gd name="connsiteY85" fmla="*/ 3733 h 10130"/>
                  <a:gd name="connsiteX86" fmla="*/ 66 w 10000"/>
                  <a:gd name="connsiteY86" fmla="*/ 4215 h 10130"/>
                  <a:gd name="connsiteX87" fmla="*/ 0 w 10000"/>
                  <a:gd name="connsiteY87" fmla="*/ 4696 h 10130"/>
                  <a:gd name="connsiteX88" fmla="*/ 0 w 10000"/>
                  <a:gd name="connsiteY88" fmla="*/ 4928 h 10130"/>
                  <a:gd name="connsiteX89" fmla="*/ 0 w 10000"/>
                  <a:gd name="connsiteY89" fmla="*/ 5178 h 10130"/>
                  <a:gd name="connsiteX90" fmla="*/ 22 w 10000"/>
                  <a:gd name="connsiteY90" fmla="*/ 5409 h 10130"/>
                  <a:gd name="connsiteX91" fmla="*/ 44 w 10000"/>
                  <a:gd name="connsiteY91" fmla="*/ 5660 h 10130"/>
                  <a:gd name="connsiteX92" fmla="*/ 88 w 10000"/>
                  <a:gd name="connsiteY92" fmla="*/ 5910 h 10130"/>
                  <a:gd name="connsiteX93" fmla="*/ 153 w 10000"/>
                  <a:gd name="connsiteY93" fmla="*/ 6142 h 10130"/>
                  <a:gd name="connsiteX94" fmla="*/ 219 w 10000"/>
                  <a:gd name="connsiteY94" fmla="*/ 6392 h 10130"/>
                  <a:gd name="connsiteX95" fmla="*/ 306 w 10000"/>
                  <a:gd name="connsiteY95" fmla="*/ 6623 h 10130"/>
                  <a:gd name="connsiteX96" fmla="*/ 394 w 10000"/>
                  <a:gd name="connsiteY96" fmla="*/ 6854 h 10130"/>
                  <a:gd name="connsiteX97" fmla="*/ 503 w 10000"/>
                  <a:gd name="connsiteY97" fmla="*/ 7105 h 10130"/>
                  <a:gd name="connsiteX98" fmla="*/ 635 w 10000"/>
                  <a:gd name="connsiteY98" fmla="*/ 7336 h 10130"/>
                  <a:gd name="connsiteX99" fmla="*/ 788 w 10000"/>
                  <a:gd name="connsiteY99" fmla="*/ 7567 h 10130"/>
                  <a:gd name="connsiteX100" fmla="*/ 788 w 10000"/>
                  <a:gd name="connsiteY100" fmla="*/ 7567 h 10130"/>
                  <a:gd name="connsiteX101" fmla="*/ 941 w 10000"/>
                  <a:gd name="connsiteY101" fmla="*/ 7779 h 10130"/>
                  <a:gd name="connsiteX102" fmla="*/ 1094 w 10000"/>
                  <a:gd name="connsiteY102" fmla="*/ 7991 h 10130"/>
                  <a:gd name="connsiteX103" fmla="*/ 1269 w 10000"/>
                  <a:gd name="connsiteY103" fmla="*/ 8203 h 10130"/>
                  <a:gd name="connsiteX104" fmla="*/ 1466 w 10000"/>
                  <a:gd name="connsiteY104" fmla="*/ 8396 h 10130"/>
                  <a:gd name="connsiteX105" fmla="*/ 1641 w 10000"/>
                  <a:gd name="connsiteY105" fmla="*/ 8569 h 10130"/>
                  <a:gd name="connsiteX106" fmla="*/ 1860 w 10000"/>
                  <a:gd name="connsiteY106" fmla="*/ 8762 h 10130"/>
                  <a:gd name="connsiteX107" fmla="*/ 2057 w 10000"/>
                  <a:gd name="connsiteY107" fmla="*/ 8916 h 10130"/>
                  <a:gd name="connsiteX108" fmla="*/ 2276 w 10000"/>
                  <a:gd name="connsiteY108" fmla="*/ 9070 h 10130"/>
                  <a:gd name="connsiteX109" fmla="*/ 2495 w 10000"/>
                  <a:gd name="connsiteY109" fmla="*/ 9224 h 10130"/>
                  <a:gd name="connsiteX110" fmla="*/ 2735 w 10000"/>
                  <a:gd name="connsiteY110" fmla="*/ 9359 h 10130"/>
                  <a:gd name="connsiteX111" fmla="*/ 2976 w 10000"/>
                  <a:gd name="connsiteY111" fmla="*/ 9475 h 10130"/>
                  <a:gd name="connsiteX112" fmla="*/ 3217 w 10000"/>
                  <a:gd name="connsiteY112" fmla="*/ 9591 h 10130"/>
                  <a:gd name="connsiteX113" fmla="*/ 3720 w 10000"/>
                  <a:gd name="connsiteY113" fmla="*/ 9783 h 10130"/>
                  <a:gd name="connsiteX114" fmla="*/ 4223 w 10000"/>
                  <a:gd name="connsiteY114" fmla="*/ 9937 h 10130"/>
                  <a:gd name="connsiteX115" fmla="*/ 4748 w 10000"/>
                  <a:gd name="connsiteY115" fmla="*/ 10053 h 10130"/>
                  <a:gd name="connsiteX116" fmla="*/ 5295 w 10000"/>
                  <a:gd name="connsiteY116" fmla="*/ 10111 h 10130"/>
                  <a:gd name="connsiteX117" fmla="*/ 5558 w 10000"/>
                  <a:gd name="connsiteY117" fmla="*/ 10130 h 10130"/>
                  <a:gd name="connsiteX118" fmla="*/ 5842 w 10000"/>
                  <a:gd name="connsiteY118" fmla="*/ 10130 h 10130"/>
                  <a:gd name="connsiteX119" fmla="*/ 6105 w 10000"/>
                  <a:gd name="connsiteY119" fmla="*/ 10130 h 10130"/>
                  <a:gd name="connsiteX120" fmla="*/ 6389 w 10000"/>
                  <a:gd name="connsiteY120" fmla="*/ 10111 h 10130"/>
                  <a:gd name="connsiteX121" fmla="*/ 6652 w 10000"/>
                  <a:gd name="connsiteY121" fmla="*/ 10072 h 10130"/>
                  <a:gd name="connsiteX122" fmla="*/ 6915 w 10000"/>
                  <a:gd name="connsiteY122" fmla="*/ 10034 h 10130"/>
                  <a:gd name="connsiteX123" fmla="*/ 7199 w 10000"/>
                  <a:gd name="connsiteY123" fmla="*/ 9976 h 10130"/>
                  <a:gd name="connsiteX124" fmla="*/ 7462 w 10000"/>
                  <a:gd name="connsiteY124" fmla="*/ 9899 h 10130"/>
                  <a:gd name="connsiteX125" fmla="*/ 7724 w 10000"/>
                  <a:gd name="connsiteY125" fmla="*/ 9822 h 10130"/>
                  <a:gd name="connsiteX126" fmla="*/ 7987 w 10000"/>
                  <a:gd name="connsiteY126" fmla="*/ 9725 h 10130"/>
                  <a:gd name="connsiteX127" fmla="*/ 8249 w 10000"/>
                  <a:gd name="connsiteY127" fmla="*/ 9610 h 10130"/>
                  <a:gd name="connsiteX128" fmla="*/ 8490 w 10000"/>
                  <a:gd name="connsiteY128" fmla="*/ 9494 h 10130"/>
                  <a:gd name="connsiteX129" fmla="*/ 8490 w 10000"/>
                  <a:gd name="connsiteY129" fmla="*/ 9494 h 10130"/>
                  <a:gd name="connsiteX130" fmla="*/ 8818 w 10000"/>
                  <a:gd name="connsiteY130" fmla="*/ 9321 h 10130"/>
                  <a:gd name="connsiteX131" fmla="*/ 9125 w 10000"/>
                  <a:gd name="connsiteY131" fmla="*/ 9109 h 10130"/>
                  <a:gd name="connsiteX132" fmla="*/ 9431 w 10000"/>
                  <a:gd name="connsiteY132" fmla="*/ 8897 h 10130"/>
                  <a:gd name="connsiteX133" fmla="*/ 9694 w 10000"/>
                  <a:gd name="connsiteY133" fmla="*/ 8666 h 10130"/>
                  <a:gd name="connsiteX134" fmla="*/ 9694 w 10000"/>
                  <a:gd name="connsiteY134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4661 w 10000"/>
                  <a:gd name="connsiteY64" fmla="*/ 130 h 10130"/>
                  <a:gd name="connsiteX65" fmla="*/ 4661 w 10000"/>
                  <a:gd name="connsiteY65" fmla="*/ 130 h 10130"/>
                  <a:gd name="connsiteX66" fmla="*/ 4179 w 10000"/>
                  <a:gd name="connsiteY66" fmla="*/ 226 h 10130"/>
                  <a:gd name="connsiteX67" fmla="*/ 3698 w 10000"/>
                  <a:gd name="connsiteY67" fmla="*/ 342 h 10130"/>
                  <a:gd name="connsiteX68" fmla="*/ 3217 w 10000"/>
                  <a:gd name="connsiteY68" fmla="*/ 515 h 10130"/>
                  <a:gd name="connsiteX69" fmla="*/ 2757 w 10000"/>
                  <a:gd name="connsiteY69" fmla="*/ 727 h 10130"/>
                  <a:gd name="connsiteX70" fmla="*/ 2757 w 10000"/>
                  <a:gd name="connsiteY70" fmla="*/ 727 h 10130"/>
                  <a:gd name="connsiteX71" fmla="*/ 2516 w 10000"/>
                  <a:gd name="connsiteY71" fmla="*/ 843 h 10130"/>
                  <a:gd name="connsiteX72" fmla="*/ 2276 w 10000"/>
                  <a:gd name="connsiteY72" fmla="*/ 997 h 10130"/>
                  <a:gd name="connsiteX73" fmla="*/ 2057 w 10000"/>
                  <a:gd name="connsiteY73" fmla="*/ 1151 h 10130"/>
                  <a:gd name="connsiteX74" fmla="*/ 1838 w 10000"/>
                  <a:gd name="connsiteY74" fmla="*/ 1305 h 10130"/>
                  <a:gd name="connsiteX75" fmla="*/ 1641 w 10000"/>
                  <a:gd name="connsiteY75" fmla="*/ 1479 h 10130"/>
                  <a:gd name="connsiteX76" fmla="*/ 1444 w 10000"/>
                  <a:gd name="connsiteY76" fmla="*/ 1652 h 10130"/>
                  <a:gd name="connsiteX77" fmla="*/ 1269 w 10000"/>
                  <a:gd name="connsiteY77" fmla="*/ 1826 h 10130"/>
                  <a:gd name="connsiteX78" fmla="*/ 1094 w 10000"/>
                  <a:gd name="connsiteY78" fmla="*/ 2018 h 10130"/>
                  <a:gd name="connsiteX79" fmla="*/ 941 w 10000"/>
                  <a:gd name="connsiteY79" fmla="*/ 2211 h 10130"/>
                  <a:gd name="connsiteX80" fmla="*/ 810 w 10000"/>
                  <a:gd name="connsiteY80" fmla="*/ 2423 h 10130"/>
                  <a:gd name="connsiteX81" fmla="*/ 656 w 10000"/>
                  <a:gd name="connsiteY81" fmla="*/ 2635 h 10130"/>
                  <a:gd name="connsiteX82" fmla="*/ 547 w 10000"/>
                  <a:gd name="connsiteY82" fmla="*/ 2847 h 10130"/>
                  <a:gd name="connsiteX83" fmla="*/ 328 w 10000"/>
                  <a:gd name="connsiteY83" fmla="*/ 3290 h 10130"/>
                  <a:gd name="connsiteX84" fmla="*/ 175 w 10000"/>
                  <a:gd name="connsiteY84" fmla="*/ 3733 h 10130"/>
                  <a:gd name="connsiteX85" fmla="*/ 66 w 10000"/>
                  <a:gd name="connsiteY85" fmla="*/ 4215 h 10130"/>
                  <a:gd name="connsiteX86" fmla="*/ 0 w 10000"/>
                  <a:gd name="connsiteY86" fmla="*/ 4696 h 10130"/>
                  <a:gd name="connsiteX87" fmla="*/ 0 w 10000"/>
                  <a:gd name="connsiteY87" fmla="*/ 4928 h 10130"/>
                  <a:gd name="connsiteX88" fmla="*/ 0 w 10000"/>
                  <a:gd name="connsiteY88" fmla="*/ 5178 h 10130"/>
                  <a:gd name="connsiteX89" fmla="*/ 22 w 10000"/>
                  <a:gd name="connsiteY89" fmla="*/ 5409 h 10130"/>
                  <a:gd name="connsiteX90" fmla="*/ 44 w 10000"/>
                  <a:gd name="connsiteY90" fmla="*/ 5660 h 10130"/>
                  <a:gd name="connsiteX91" fmla="*/ 88 w 10000"/>
                  <a:gd name="connsiteY91" fmla="*/ 5910 h 10130"/>
                  <a:gd name="connsiteX92" fmla="*/ 153 w 10000"/>
                  <a:gd name="connsiteY92" fmla="*/ 6142 h 10130"/>
                  <a:gd name="connsiteX93" fmla="*/ 219 w 10000"/>
                  <a:gd name="connsiteY93" fmla="*/ 6392 h 10130"/>
                  <a:gd name="connsiteX94" fmla="*/ 306 w 10000"/>
                  <a:gd name="connsiteY94" fmla="*/ 6623 h 10130"/>
                  <a:gd name="connsiteX95" fmla="*/ 394 w 10000"/>
                  <a:gd name="connsiteY95" fmla="*/ 6854 h 10130"/>
                  <a:gd name="connsiteX96" fmla="*/ 503 w 10000"/>
                  <a:gd name="connsiteY96" fmla="*/ 7105 h 10130"/>
                  <a:gd name="connsiteX97" fmla="*/ 635 w 10000"/>
                  <a:gd name="connsiteY97" fmla="*/ 7336 h 10130"/>
                  <a:gd name="connsiteX98" fmla="*/ 788 w 10000"/>
                  <a:gd name="connsiteY98" fmla="*/ 7567 h 10130"/>
                  <a:gd name="connsiteX99" fmla="*/ 788 w 10000"/>
                  <a:gd name="connsiteY99" fmla="*/ 7567 h 10130"/>
                  <a:gd name="connsiteX100" fmla="*/ 941 w 10000"/>
                  <a:gd name="connsiteY100" fmla="*/ 7779 h 10130"/>
                  <a:gd name="connsiteX101" fmla="*/ 1094 w 10000"/>
                  <a:gd name="connsiteY101" fmla="*/ 7991 h 10130"/>
                  <a:gd name="connsiteX102" fmla="*/ 1269 w 10000"/>
                  <a:gd name="connsiteY102" fmla="*/ 8203 h 10130"/>
                  <a:gd name="connsiteX103" fmla="*/ 1466 w 10000"/>
                  <a:gd name="connsiteY103" fmla="*/ 8396 h 10130"/>
                  <a:gd name="connsiteX104" fmla="*/ 1641 w 10000"/>
                  <a:gd name="connsiteY104" fmla="*/ 8569 h 10130"/>
                  <a:gd name="connsiteX105" fmla="*/ 1860 w 10000"/>
                  <a:gd name="connsiteY105" fmla="*/ 8762 h 10130"/>
                  <a:gd name="connsiteX106" fmla="*/ 2057 w 10000"/>
                  <a:gd name="connsiteY106" fmla="*/ 8916 h 10130"/>
                  <a:gd name="connsiteX107" fmla="*/ 2276 w 10000"/>
                  <a:gd name="connsiteY107" fmla="*/ 9070 h 10130"/>
                  <a:gd name="connsiteX108" fmla="*/ 2495 w 10000"/>
                  <a:gd name="connsiteY108" fmla="*/ 9224 h 10130"/>
                  <a:gd name="connsiteX109" fmla="*/ 2735 w 10000"/>
                  <a:gd name="connsiteY109" fmla="*/ 9359 h 10130"/>
                  <a:gd name="connsiteX110" fmla="*/ 2976 w 10000"/>
                  <a:gd name="connsiteY110" fmla="*/ 9475 h 10130"/>
                  <a:gd name="connsiteX111" fmla="*/ 3217 w 10000"/>
                  <a:gd name="connsiteY111" fmla="*/ 9591 h 10130"/>
                  <a:gd name="connsiteX112" fmla="*/ 3720 w 10000"/>
                  <a:gd name="connsiteY112" fmla="*/ 9783 h 10130"/>
                  <a:gd name="connsiteX113" fmla="*/ 4223 w 10000"/>
                  <a:gd name="connsiteY113" fmla="*/ 9937 h 10130"/>
                  <a:gd name="connsiteX114" fmla="*/ 4748 w 10000"/>
                  <a:gd name="connsiteY114" fmla="*/ 10053 h 10130"/>
                  <a:gd name="connsiteX115" fmla="*/ 5295 w 10000"/>
                  <a:gd name="connsiteY115" fmla="*/ 10111 h 10130"/>
                  <a:gd name="connsiteX116" fmla="*/ 5558 w 10000"/>
                  <a:gd name="connsiteY116" fmla="*/ 10130 h 10130"/>
                  <a:gd name="connsiteX117" fmla="*/ 5842 w 10000"/>
                  <a:gd name="connsiteY117" fmla="*/ 10130 h 10130"/>
                  <a:gd name="connsiteX118" fmla="*/ 6105 w 10000"/>
                  <a:gd name="connsiteY118" fmla="*/ 10130 h 10130"/>
                  <a:gd name="connsiteX119" fmla="*/ 6389 w 10000"/>
                  <a:gd name="connsiteY119" fmla="*/ 10111 h 10130"/>
                  <a:gd name="connsiteX120" fmla="*/ 6652 w 10000"/>
                  <a:gd name="connsiteY120" fmla="*/ 10072 h 10130"/>
                  <a:gd name="connsiteX121" fmla="*/ 6915 w 10000"/>
                  <a:gd name="connsiteY121" fmla="*/ 10034 h 10130"/>
                  <a:gd name="connsiteX122" fmla="*/ 7199 w 10000"/>
                  <a:gd name="connsiteY122" fmla="*/ 9976 h 10130"/>
                  <a:gd name="connsiteX123" fmla="*/ 7462 w 10000"/>
                  <a:gd name="connsiteY123" fmla="*/ 9899 h 10130"/>
                  <a:gd name="connsiteX124" fmla="*/ 7724 w 10000"/>
                  <a:gd name="connsiteY124" fmla="*/ 9822 h 10130"/>
                  <a:gd name="connsiteX125" fmla="*/ 7987 w 10000"/>
                  <a:gd name="connsiteY125" fmla="*/ 9725 h 10130"/>
                  <a:gd name="connsiteX126" fmla="*/ 8249 w 10000"/>
                  <a:gd name="connsiteY126" fmla="*/ 9610 h 10130"/>
                  <a:gd name="connsiteX127" fmla="*/ 8490 w 10000"/>
                  <a:gd name="connsiteY127" fmla="*/ 9494 h 10130"/>
                  <a:gd name="connsiteX128" fmla="*/ 8490 w 10000"/>
                  <a:gd name="connsiteY128" fmla="*/ 9494 h 10130"/>
                  <a:gd name="connsiteX129" fmla="*/ 8818 w 10000"/>
                  <a:gd name="connsiteY129" fmla="*/ 9321 h 10130"/>
                  <a:gd name="connsiteX130" fmla="*/ 9125 w 10000"/>
                  <a:gd name="connsiteY130" fmla="*/ 9109 h 10130"/>
                  <a:gd name="connsiteX131" fmla="*/ 9431 w 10000"/>
                  <a:gd name="connsiteY131" fmla="*/ 8897 h 10130"/>
                  <a:gd name="connsiteX132" fmla="*/ 9694 w 10000"/>
                  <a:gd name="connsiteY132" fmla="*/ 8666 h 10130"/>
                  <a:gd name="connsiteX133" fmla="*/ 9694 w 10000"/>
                  <a:gd name="connsiteY133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727 w 10000"/>
                  <a:gd name="connsiteY63" fmla="*/ 247 h 10130"/>
                  <a:gd name="connsiteX64" fmla="*/ 5343 w 10000"/>
                  <a:gd name="connsiteY64" fmla="*/ 0 h 10130"/>
                  <a:gd name="connsiteX65" fmla="*/ 4661 w 10000"/>
                  <a:gd name="connsiteY65" fmla="*/ 130 h 10130"/>
                  <a:gd name="connsiteX66" fmla="*/ 4661 w 10000"/>
                  <a:gd name="connsiteY66" fmla="*/ 130 h 10130"/>
                  <a:gd name="connsiteX67" fmla="*/ 4179 w 10000"/>
                  <a:gd name="connsiteY67" fmla="*/ 226 h 10130"/>
                  <a:gd name="connsiteX68" fmla="*/ 3698 w 10000"/>
                  <a:gd name="connsiteY68" fmla="*/ 342 h 10130"/>
                  <a:gd name="connsiteX69" fmla="*/ 3217 w 10000"/>
                  <a:gd name="connsiteY69" fmla="*/ 515 h 10130"/>
                  <a:gd name="connsiteX70" fmla="*/ 2757 w 10000"/>
                  <a:gd name="connsiteY70" fmla="*/ 727 h 10130"/>
                  <a:gd name="connsiteX71" fmla="*/ 2757 w 10000"/>
                  <a:gd name="connsiteY71" fmla="*/ 727 h 10130"/>
                  <a:gd name="connsiteX72" fmla="*/ 2516 w 10000"/>
                  <a:gd name="connsiteY72" fmla="*/ 843 h 10130"/>
                  <a:gd name="connsiteX73" fmla="*/ 2276 w 10000"/>
                  <a:gd name="connsiteY73" fmla="*/ 997 h 10130"/>
                  <a:gd name="connsiteX74" fmla="*/ 2057 w 10000"/>
                  <a:gd name="connsiteY74" fmla="*/ 1151 h 10130"/>
                  <a:gd name="connsiteX75" fmla="*/ 1838 w 10000"/>
                  <a:gd name="connsiteY75" fmla="*/ 1305 h 10130"/>
                  <a:gd name="connsiteX76" fmla="*/ 1641 w 10000"/>
                  <a:gd name="connsiteY76" fmla="*/ 1479 h 10130"/>
                  <a:gd name="connsiteX77" fmla="*/ 1444 w 10000"/>
                  <a:gd name="connsiteY77" fmla="*/ 1652 h 10130"/>
                  <a:gd name="connsiteX78" fmla="*/ 1269 w 10000"/>
                  <a:gd name="connsiteY78" fmla="*/ 1826 h 10130"/>
                  <a:gd name="connsiteX79" fmla="*/ 1094 w 10000"/>
                  <a:gd name="connsiteY79" fmla="*/ 2018 h 10130"/>
                  <a:gd name="connsiteX80" fmla="*/ 941 w 10000"/>
                  <a:gd name="connsiteY80" fmla="*/ 2211 h 10130"/>
                  <a:gd name="connsiteX81" fmla="*/ 810 w 10000"/>
                  <a:gd name="connsiteY81" fmla="*/ 2423 h 10130"/>
                  <a:gd name="connsiteX82" fmla="*/ 656 w 10000"/>
                  <a:gd name="connsiteY82" fmla="*/ 2635 h 10130"/>
                  <a:gd name="connsiteX83" fmla="*/ 547 w 10000"/>
                  <a:gd name="connsiteY83" fmla="*/ 2847 h 10130"/>
                  <a:gd name="connsiteX84" fmla="*/ 328 w 10000"/>
                  <a:gd name="connsiteY84" fmla="*/ 3290 h 10130"/>
                  <a:gd name="connsiteX85" fmla="*/ 175 w 10000"/>
                  <a:gd name="connsiteY85" fmla="*/ 3733 h 10130"/>
                  <a:gd name="connsiteX86" fmla="*/ 66 w 10000"/>
                  <a:gd name="connsiteY86" fmla="*/ 4215 h 10130"/>
                  <a:gd name="connsiteX87" fmla="*/ 0 w 10000"/>
                  <a:gd name="connsiteY87" fmla="*/ 4696 h 10130"/>
                  <a:gd name="connsiteX88" fmla="*/ 0 w 10000"/>
                  <a:gd name="connsiteY88" fmla="*/ 4928 h 10130"/>
                  <a:gd name="connsiteX89" fmla="*/ 0 w 10000"/>
                  <a:gd name="connsiteY89" fmla="*/ 5178 h 10130"/>
                  <a:gd name="connsiteX90" fmla="*/ 22 w 10000"/>
                  <a:gd name="connsiteY90" fmla="*/ 5409 h 10130"/>
                  <a:gd name="connsiteX91" fmla="*/ 44 w 10000"/>
                  <a:gd name="connsiteY91" fmla="*/ 5660 h 10130"/>
                  <a:gd name="connsiteX92" fmla="*/ 88 w 10000"/>
                  <a:gd name="connsiteY92" fmla="*/ 5910 h 10130"/>
                  <a:gd name="connsiteX93" fmla="*/ 153 w 10000"/>
                  <a:gd name="connsiteY93" fmla="*/ 6142 h 10130"/>
                  <a:gd name="connsiteX94" fmla="*/ 219 w 10000"/>
                  <a:gd name="connsiteY94" fmla="*/ 6392 h 10130"/>
                  <a:gd name="connsiteX95" fmla="*/ 306 w 10000"/>
                  <a:gd name="connsiteY95" fmla="*/ 6623 h 10130"/>
                  <a:gd name="connsiteX96" fmla="*/ 394 w 10000"/>
                  <a:gd name="connsiteY96" fmla="*/ 6854 h 10130"/>
                  <a:gd name="connsiteX97" fmla="*/ 503 w 10000"/>
                  <a:gd name="connsiteY97" fmla="*/ 7105 h 10130"/>
                  <a:gd name="connsiteX98" fmla="*/ 635 w 10000"/>
                  <a:gd name="connsiteY98" fmla="*/ 7336 h 10130"/>
                  <a:gd name="connsiteX99" fmla="*/ 788 w 10000"/>
                  <a:gd name="connsiteY99" fmla="*/ 7567 h 10130"/>
                  <a:gd name="connsiteX100" fmla="*/ 788 w 10000"/>
                  <a:gd name="connsiteY100" fmla="*/ 7567 h 10130"/>
                  <a:gd name="connsiteX101" fmla="*/ 941 w 10000"/>
                  <a:gd name="connsiteY101" fmla="*/ 7779 h 10130"/>
                  <a:gd name="connsiteX102" fmla="*/ 1094 w 10000"/>
                  <a:gd name="connsiteY102" fmla="*/ 7991 h 10130"/>
                  <a:gd name="connsiteX103" fmla="*/ 1269 w 10000"/>
                  <a:gd name="connsiteY103" fmla="*/ 8203 h 10130"/>
                  <a:gd name="connsiteX104" fmla="*/ 1466 w 10000"/>
                  <a:gd name="connsiteY104" fmla="*/ 8396 h 10130"/>
                  <a:gd name="connsiteX105" fmla="*/ 1641 w 10000"/>
                  <a:gd name="connsiteY105" fmla="*/ 8569 h 10130"/>
                  <a:gd name="connsiteX106" fmla="*/ 1860 w 10000"/>
                  <a:gd name="connsiteY106" fmla="*/ 8762 h 10130"/>
                  <a:gd name="connsiteX107" fmla="*/ 2057 w 10000"/>
                  <a:gd name="connsiteY107" fmla="*/ 8916 h 10130"/>
                  <a:gd name="connsiteX108" fmla="*/ 2276 w 10000"/>
                  <a:gd name="connsiteY108" fmla="*/ 9070 h 10130"/>
                  <a:gd name="connsiteX109" fmla="*/ 2495 w 10000"/>
                  <a:gd name="connsiteY109" fmla="*/ 9224 h 10130"/>
                  <a:gd name="connsiteX110" fmla="*/ 2735 w 10000"/>
                  <a:gd name="connsiteY110" fmla="*/ 9359 h 10130"/>
                  <a:gd name="connsiteX111" fmla="*/ 2976 w 10000"/>
                  <a:gd name="connsiteY111" fmla="*/ 9475 h 10130"/>
                  <a:gd name="connsiteX112" fmla="*/ 3217 w 10000"/>
                  <a:gd name="connsiteY112" fmla="*/ 9591 h 10130"/>
                  <a:gd name="connsiteX113" fmla="*/ 3720 w 10000"/>
                  <a:gd name="connsiteY113" fmla="*/ 9783 h 10130"/>
                  <a:gd name="connsiteX114" fmla="*/ 4223 w 10000"/>
                  <a:gd name="connsiteY114" fmla="*/ 9937 h 10130"/>
                  <a:gd name="connsiteX115" fmla="*/ 4748 w 10000"/>
                  <a:gd name="connsiteY115" fmla="*/ 10053 h 10130"/>
                  <a:gd name="connsiteX116" fmla="*/ 5295 w 10000"/>
                  <a:gd name="connsiteY116" fmla="*/ 10111 h 10130"/>
                  <a:gd name="connsiteX117" fmla="*/ 5558 w 10000"/>
                  <a:gd name="connsiteY117" fmla="*/ 10130 h 10130"/>
                  <a:gd name="connsiteX118" fmla="*/ 5842 w 10000"/>
                  <a:gd name="connsiteY118" fmla="*/ 10130 h 10130"/>
                  <a:gd name="connsiteX119" fmla="*/ 6105 w 10000"/>
                  <a:gd name="connsiteY119" fmla="*/ 10130 h 10130"/>
                  <a:gd name="connsiteX120" fmla="*/ 6389 w 10000"/>
                  <a:gd name="connsiteY120" fmla="*/ 10111 h 10130"/>
                  <a:gd name="connsiteX121" fmla="*/ 6652 w 10000"/>
                  <a:gd name="connsiteY121" fmla="*/ 10072 h 10130"/>
                  <a:gd name="connsiteX122" fmla="*/ 6915 w 10000"/>
                  <a:gd name="connsiteY122" fmla="*/ 10034 h 10130"/>
                  <a:gd name="connsiteX123" fmla="*/ 7199 w 10000"/>
                  <a:gd name="connsiteY123" fmla="*/ 9976 h 10130"/>
                  <a:gd name="connsiteX124" fmla="*/ 7462 w 10000"/>
                  <a:gd name="connsiteY124" fmla="*/ 9899 h 10130"/>
                  <a:gd name="connsiteX125" fmla="*/ 7724 w 10000"/>
                  <a:gd name="connsiteY125" fmla="*/ 9822 h 10130"/>
                  <a:gd name="connsiteX126" fmla="*/ 7987 w 10000"/>
                  <a:gd name="connsiteY126" fmla="*/ 9725 h 10130"/>
                  <a:gd name="connsiteX127" fmla="*/ 8249 w 10000"/>
                  <a:gd name="connsiteY127" fmla="*/ 9610 h 10130"/>
                  <a:gd name="connsiteX128" fmla="*/ 8490 w 10000"/>
                  <a:gd name="connsiteY128" fmla="*/ 9494 h 10130"/>
                  <a:gd name="connsiteX129" fmla="*/ 8490 w 10000"/>
                  <a:gd name="connsiteY129" fmla="*/ 9494 h 10130"/>
                  <a:gd name="connsiteX130" fmla="*/ 8818 w 10000"/>
                  <a:gd name="connsiteY130" fmla="*/ 9321 h 10130"/>
                  <a:gd name="connsiteX131" fmla="*/ 9125 w 10000"/>
                  <a:gd name="connsiteY131" fmla="*/ 9109 h 10130"/>
                  <a:gd name="connsiteX132" fmla="*/ 9431 w 10000"/>
                  <a:gd name="connsiteY132" fmla="*/ 8897 h 10130"/>
                  <a:gd name="connsiteX133" fmla="*/ 9694 w 10000"/>
                  <a:gd name="connsiteY133" fmla="*/ 8666 h 10130"/>
                  <a:gd name="connsiteX134" fmla="*/ 9694 w 10000"/>
                  <a:gd name="connsiteY134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4661 w 10000"/>
                  <a:gd name="connsiteY64" fmla="*/ 130 h 10130"/>
                  <a:gd name="connsiteX65" fmla="*/ 4661 w 10000"/>
                  <a:gd name="connsiteY65" fmla="*/ 130 h 10130"/>
                  <a:gd name="connsiteX66" fmla="*/ 4179 w 10000"/>
                  <a:gd name="connsiteY66" fmla="*/ 226 h 10130"/>
                  <a:gd name="connsiteX67" fmla="*/ 3698 w 10000"/>
                  <a:gd name="connsiteY67" fmla="*/ 342 h 10130"/>
                  <a:gd name="connsiteX68" fmla="*/ 3217 w 10000"/>
                  <a:gd name="connsiteY68" fmla="*/ 515 h 10130"/>
                  <a:gd name="connsiteX69" fmla="*/ 2757 w 10000"/>
                  <a:gd name="connsiteY69" fmla="*/ 727 h 10130"/>
                  <a:gd name="connsiteX70" fmla="*/ 2757 w 10000"/>
                  <a:gd name="connsiteY70" fmla="*/ 727 h 10130"/>
                  <a:gd name="connsiteX71" fmla="*/ 2516 w 10000"/>
                  <a:gd name="connsiteY71" fmla="*/ 843 h 10130"/>
                  <a:gd name="connsiteX72" fmla="*/ 2276 w 10000"/>
                  <a:gd name="connsiteY72" fmla="*/ 997 h 10130"/>
                  <a:gd name="connsiteX73" fmla="*/ 2057 w 10000"/>
                  <a:gd name="connsiteY73" fmla="*/ 1151 h 10130"/>
                  <a:gd name="connsiteX74" fmla="*/ 1838 w 10000"/>
                  <a:gd name="connsiteY74" fmla="*/ 1305 h 10130"/>
                  <a:gd name="connsiteX75" fmla="*/ 1641 w 10000"/>
                  <a:gd name="connsiteY75" fmla="*/ 1479 h 10130"/>
                  <a:gd name="connsiteX76" fmla="*/ 1444 w 10000"/>
                  <a:gd name="connsiteY76" fmla="*/ 1652 h 10130"/>
                  <a:gd name="connsiteX77" fmla="*/ 1269 w 10000"/>
                  <a:gd name="connsiteY77" fmla="*/ 1826 h 10130"/>
                  <a:gd name="connsiteX78" fmla="*/ 1094 w 10000"/>
                  <a:gd name="connsiteY78" fmla="*/ 2018 h 10130"/>
                  <a:gd name="connsiteX79" fmla="*/ 941 w 10000"/>
                  <a:gd name="connsiteY79" fmla="*/ 2211 h 10130"/>
                  <a:gd name="connsiteX80" fmla="*/ 810 w 10000"/>
                  <a:gd name="connsiteY80" fmla="*/ 2423 h 10130"/>
                  <a:gd name="connsiteX81" fmla="*/ 656 w 10000"/>
                  <a:gd name="connsiteY81" fmla="*/ 2635 h 10130"/>
                  <a:gd name="connsiteX82" fmla="*/ 547 w 10000"/>
                  <a:gd name="connsiteY82" fmla="*/ 2847 h 10130"/>
                  <a:gd name="connsiteX83" fmla="*/ 328 w 10000"/>
                  <a:gd name="connsiteY83" fmla="*/ 3290 h 10130"/>
                  <a:gd name="connsiteX84" fmla="*/ 175 w 10000"/>
                  <a:gd name="connsiteY84" fmla="*/ 3733 h 10130"/>
                  <a:gd name="connsiteX85" fmla="*/ 66 w 10000"/>
                  <a:gd name="connsiteY85" fmla="*/ 4215 h 10130"/>
                  <a:gd name="connsiteX86" fmla="*/ 0 w 10000"/>
                  <a:gd name="connsiteY86" fmla="*/ 4696 h 10130"/>
                  <a:gd name="connsiteX87" fmla="*/ 0 w 10000"/>
                  <a:gd name="connsiteY87" fmla="*/ 4928 h 10130"/>
                  <a:gd name="connsiteX88" fmla="*/ 0 w 10000"/>
                  <a:gd name="connsiteY88" fmla="*/ 5178 h 10130"/>
                  <a:gd name="connsiteX89" fmla="*/ 22 w 10000"/>
                  <a:gd name="connsiteY89" fmla="*/ 5409 h 10130"/>
                  <a:gd name="connsiteX90" fmla="*/ 44 w 10000"/>
                  <a:gd name="connsiteY90" fmla="*/ 5660 h 10130"/>
                  <a:gd name="connsiteX91" fmla="*/ 88 w 10000"/>
                  <a:gd name="connsiteY91" fmla="*/ 5910 h 10130"/>
                  <a:gd name="connsiteX92" fmla="*/ 153 w 10000"/>
                  <a:gd name="connsiteY92" fmla="*/ 6142 h 10130"/>
                  <a:gd name="connsiteX93" fmla="*/ 219 w 10000"/>
                  <a:gd name="connsiteY93" fmla="*/ 6392 h 10130"/>
                  <a:gd name="connsiteX94" fmla="*/ 306 w 10000"/>
                  <a:gd name="connsiteY94" fmla="*/ 6623 h 10130"/>
                  <a:gd name="connsiteX95" fmla="*/ 394 w 10000"/>
                  <a:gd name="connsiteY95" fmla="*/ 6854 h 10130"/>
                  <a:gd name="connsiteX96" fmla="*/ 503 w 10000"/>
                  <a:gd name="connsiteY96" fmla="*/ 7105 h 10130"/>
                  <a:gd name="connsiteX97" fmla="*/ 635 w 10000"/>
                  <a:gd name="connsiteY97" fmla="*/ 7336 h 10130"/>
                  <a:gd name="connsiteX98" fmla="*/ 788 w 10000"/>
                  <a:gd name="connsiteY98" fmla="*/ 7567 h 10130"/>
                  <a:gd name="connsiteX99" fmla="*/ 788 w 10000"/>
                  <a:gd name="connsiteY99" fmla="*/ 7567 h 10130"/>
                  <a:gd name="connsiteX100" fmla="*/ 941 w 10000"/>
                  <a:gd name="connsiteY100" fmla="*/ 7779 h 10130"/>
                  <a:gd name="connsiteX101" fmla="*/ 1094 w 10000"/>
                  <a:gd name="connsiteY101" fmla="*/ 7991 h 10130"/>
                  <a:gd name="connsiteX102" fmla="*/ 1269 w 10000"/>
                  <a:gd name="connsiteY102" fmla="*/ 8203 h 10130"/>
                  <a:gd name="connsiteX103" fmla="*/ 1466 w 10000"/>
                  <a:gd name="connsiteY103" fmla="*/ 8396 h 10130"/>
                  <a:gd name="connsiteX104" fmla="*/ 1641 w 10000"/>
                  <a:gd name="connsiteY104" fmla="*/ 8569 h 10130"/>
                  <a:gd name="connsiteX105" fmla="*/ 1860 w 10000"/>
                  <a:gd name="connsiteY105" fmla="*/ 8762 h 10130"/>
                  <a:gd name="connsiteX106" fmla="*/ 2057 w 10000"/>
                  <a:gd name="connsiteY106" fmla="*/ 8916 h 10130"/>
                  <a:gd name="connsiteX107" fmla="*/ 2276 w 10000"/>
                  <a:gd name="connsiteY107" fmla="*/ 9070 h 10130"/>
                  <a:gd name="connsiteX108" fmla="*/ 2495 w 10000"/>
                  <a:gd name="connsiteY108" fmla="*/ 9224 h 10130"/>
                  <a:gd name="connsiteX109" fmla="*/ 2735 w 10000"/>
                  <a:gd name="connsiteY109" fmla="*/ 9359 h 10130"/>
                  <a:gd name="connsiteX110" fmla="*/ 2976 w 10000"/>
                  <a:gd name="connsiteY110" fmla="*/ 9475 h 10130"/>
                  <a:gd name="connsiteX111" fmla="*/ 3217 w 10000"/>
                  <a:gd name="connsiteY111" fmla="*/ 9591 h 10130"/>
                  <a:gd name="connsiteX112" fmla="*/ 3720 w 10000"/>
                  <a:gd name="connsiteY112" fmla="*/ 9783 h 10130"/>
                  <a:gd name="connsiteX113" fmla="*/ 4223 w 10000"/>
                  <a:gd name="connsiteY113" fmla="*/ 9937 h 10130"/>
                  <a:gd name="connsiteX114" fmla="*/ 4748 w 10000"/>
                  <a:gd name="connsiteY114" fmla="*/ 10053 h 10130"/>
                  <a:gd name="connsiteX115" fmla="*/ 5295 w 10000"/>
                  <a:gd name="connsiteY115" fmla="*/ 10111 h 10130"/>
                  <a:gd name="connsiteX116" fmla="*/ 5558 w 10000"/>
                  <a:gd name="connsiteY116" fmla="*/ 10130 h 10130"/>
                  <a:gd name="connsiteX117" fmla="*/ 5842 w 10000"/>
                  <a:gd name="connsiteY117" fmla="*/ 10130 h 10130"/>
                  <a:gd name="connsiteX118" fmla="*/ 6105 w 10000"/>
                  <a:gd name="connsiteY118" fmla="*/ 10130 h 10130"/>
                  <a:gd name="connsiteX119" fmla="*/ 6389 w 10000"/>
                  <a:gd name="connsiteY119" fmla="*/ 10111 h 10130"/>
                  <a:gd name="connsiteX120" fmla="*/ 6652 w 10000"/>
                  <a:gd name="connsiteY120" fmla="*/ 10072 h 10130"/>
                  <a:gd name="connsiteX121" fmla="*/ 6915 w 10000"/>
                  <a:gd name="connsiteY121" fmla="*/ 10034 h 10130"/>
                  <a:gd name="connsiteX122" fmla="*/ 7199 w 10000"/>
                  <a:gd name="connsiteY122" fmla="*/ 9976 h 10130"/>
                  <a:gd name="connsiteX123" fmla="*/ 7462 w 10000"/>
                  <a:gd name="connsiteY123" fmla="*/ 9899 h 10130"/>
                  <a:gd name="connsiteX124" fmla="*/ 7724 w 10000"/>
                  <a:gd name="connsiteY124" fmla="*/ 9822 h 10130"/>
                  <a:gd name="connsiteX125" fmla="*/ 7987 w 10000"/>
                  <a:gd name="connsiteY125" fmla="*/ 9725 h 10130"/>
                  <a:gd name="connsiteX126" fmla="*/ 8249 w 10000"/>
                  <a:gd name="connsiteY126" fmla="*/ 9610 h 10130"/>
                  <a:gd name="connsiteX127" fmla="*/ 8490 w 10000"/>
                  <a:gd name="connsiteY127" fmla="*/ 9494 h 10130"/>
                  <a:gd name="connsiteX128" fmla="*/ 8490 w 10000"/>
                  <a:gd name="connsiteY128" fmla="*/ 9494 h 10130"/>
                  <a:gd name="connsiteX129" fmla="*/ 8818 w 10000"/>
                  <a:gd name="connsiteY129" fmla="*/ 9321 h 10130"/>
                  <a:gd name="connsiteX130" fmla="*/ 9125 w 10000"/>
                  <a:gd name="connsiteY130" fmla="*/ 9109 h 10130"/>
                  <a:gd name="connsiteX131" fmla="*/ 9431 w 10000"/>
                  <a:gd name="connsiteY131" fmla="*/ 8897 h 10130"/>
                  <a:gd name="connsiteX132" fmla="*/ 9694 w 10000"/>
                  <a:gd name="connsiteY132" fmla="*/ 8666 h 10130"/>
                  <a:gd name="connsiteX133" fmla="*/ 9694 w 10000"/>
                  <a:gd name="connsiteY133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591 w 10000"/>
                  <a:gd name="connsiteY62" fmla="*/ 293 h 10130"/>
                  <a:gd name="connsiteX63" fmla="*/ 5343 w 10000"/>
                  <a:gd name="connsiteY63" fmla="*/ 0 h 10130"/>
                  <a:gd name="connsiteX64" fmla="*/ 4661 w 10000"/>
                  <a:gd name="connsiteY64" fmla="*/ 130 h 10130"/>
                  <a:gd name="connsiteX65" fmla="*/ 4661 w 10000"/>
                  <a:gd name="connsiteY65" fmla="*/ 130 h 10130"/>
                  <a:gd name="connsiteX66" fmla="*/ 4179 w 10000"/>
                  <a:gd name="connsiteY66" fmla="*/ 226 h 10130"/>
                  <a:gd name="connsiteX67" fmla="*/ 3698 w 10000"/>
                  <a:gd name="connsiteY67" fmla="*/ 342 h 10130"/>
                  <a:gd name="connsiteX68" fmla="*/ 3217 w 10000"/>
                  <a:gd name="connsiteY68" fmla="*/ 515 h 10130"/>
                  <a:gd name="connsiteX69" fmla="*/ 2757 w 10000"/>
                  <a:gd name="connsiteY69" fmla="*/ 727 h 10130"/>
                  <a:gd name="connsiteX70" fmla="*/ 2757 w 10000"/>
                  <a:gd name="connsiteY70" fmla="*/ 727 h 10130"/>
                  <a:gd name="connsiteX71" fmla="*/ 2516 w 10000"/>
                  <a:gd name="connsiteY71" fmla="*/ 843 h 10130"/>
                  <a:gd name="connsiteX72" fmla="*/ 2276 w 10000"/>
                  <a:gd name="connsiteY72" fmla="*/ 997 h 10130"/>
                  <a:gd name="connsiteX73" fmla="*/ 2057 w 10000"/>
                  <a:gd name="connsiteY73" fmla="*/ 1151 h 10130"/>
                  <a:gd name="connsiteX74" fmla="*/ 1838 w 10000"/>
                  <a:gd name="connsiteY74" fmla="*/ 1305 h 10130"/>
                  <a:gd name="connsiteX75" fmla="*/ 1641 w 10000"/>
                  <a:gd name="connsiteY75" fmla="*/ 1479 h 10130"/>
                  <a:gd name="connsiteX76" fmla="*/ 1444 w 10000"/>
                  <a:gd name="connsiteY76" fmla="*/ 1652 h 10130"/>
                  <a:gd name="connsiteX77" fmla="*/ 1269 w 10000"/>
                  <a:gd name="connsiteY77" fmla="*/ 1826 h 10130"/>
                  <a:gd name="connsiteX78" fmla="*/ 1094 w 10000"/>
                  <a:gd name="connsiteY78" fmla="*/ 2018 h 10130"/>
                  <a:gd name="connsiteX79" fmla="*/ 941 w 10000"/>
                  <a:gd name="connsiteY79" fmla="*/ 2211 h 10130"/>
                  <a:gd name="connsiteX80" fmla="*/ 810 w 10000"/>
                  <a:gd name="connsiteY80" fmla="*/ 2423 h 10130"/>
                  <a:gd name="connsiteX81" fmla="*/ 656 w 10000"/>
                  <a:gd name="connsiteY81" fmla="*/ 2635 h 10130"/>
                  <a:gd name="connsiteX82" fmla="*/ 547 w 10000"/>
                  <a:gd name="connsiteY82" fmla="*/ 2847 h 10130"/>
                  <a:gd name="connsiteX83" fmla="*/ 328 w 10000"/>
                  <a:gd name="connsiteY83" fmla="*/ 3290 h 10130"/>
                  <a:gd name="connsiteX84" fmla="*/ 175 w 10000"/>
                  <a:gd name="connsiteY84" fmla="*/ 3733 h 10130"/>
                  <a:gd name="connsiteX85" fmla="*/ 66 w 10000"/>
                  <a:gd name="connsiteY85" fmla="*/ 4215 h 10130"/>
                  <a:gd name="connsiteX86" fmla="*/ 0 w 10000"/>
                  <a:gd name="connsiteY86" fmla="*/ 4696 h 10130"/>
                  <a:gd name="connsiteX87" fmla="*/ 0 w 10000"/>
                  <a:gd name="connsiteY87" fmla="*/ 4928 h 10130"/>
                  <a:gd name="connsiteX88" fmla="*/ 0 w 10000"/>
                  <a:gd name="connsiteY88" fmla="*/ 5178 h 10130"/>
                  <a:gd name="connsiteX89" fmla="*/ 22 w 10000"/>
                  <a:gd name="connsiteY89" fmla="*/ 5409 h 10130"/>
                  <a:gd name="connsiteX90" fmla="*/ 44 w 10000"/>
                  <a:gd name="connsiteY90" fmla="*/ 5660 h 10130"/>
                  <a:gd name="connsiteX91" fmla="*/ 88 w 10000"/>
                  <a:gd name="connsiteY91" fmla="*/ 5910 h 10130"/>
                  <a:gd name="connsiteX92" fmla="*/ 153 w 10000"/>
                  <a:gd name="connsiteY92" fmla="*/ 6142 h 10130"/>
                  <a:gd name="connsiteX93" fmla="*/ 219 w 10000"/>
                  <a:gd name="connsiteY93" fmla="*/ 6392 h 10130"/>
                  <a:gd name="connsiteX94" fmla="*/ 306 w 10000"/>
                  <a:gd name="connsiteY94" fmla="*/ 6623 h 10130"/>
                  <a:gd name="connsiteX95" fmla="*/ 394 w 10000"/>
                  <a:gd name="connsiteY95" fmla="*/ 6854 h 10130"/>
                  <a:gd name="connsiteX96" fmla="*/ 503 w 10000"/>
                  <a:gd name="connsiteY96" fmla="*/ 7105 h 10130"/>
                  <a:gd name="connsiteX97" fmla="*/ 635 w 10000"/>
                  <a:gd name="connsiteY97" fmla="*/ 7336 h 10130"/>
                  <a:gd name="connsiteX98" fmla="*/ 788 w 10000"/>
                  <a:gd name="connsiteY98" fmla="*/ 7567 h 10130"/>
                  <a:gd name="connsiteX99" fmla="*/ 788 w 10000"/>
                  <a:gd name="connsiteY99" fmla="*/ 7567 h 10130"/>
                  <a:gd name="connsiteX100" fmla="*/ 941 w 10000"/>
                  <a:gd name="connsiteY100" fmla="*/ 7779 h 10130"/>
                  <a:gd name="connsiteX101" fmla="*/ 1094 w 10000"/>
                  <a:gd name="connsiteY101" fmla="*/ 7991 h 10130"/>
                  <a:gd name="connsiteX102" fmla="*/ 1269 w 10000"/>
                  <a:gd name="connsiteY102" fmla="*/ 8203 h 10130"/>
                  <a:gd name="connsiteX103" fmla="*/ 1466 w 10000"/>
                  <a:gd name="connsiteY103" fmla="*/ 8396 h 10130"/>
                  <a:gd name="connsiteX104" fmla="*/ 1641 w 10000"/>
                  <a:gd name="connsiteY104" fmla="*/ 8569 h 10130"/>
                  <a:gd name="connsiteX105" fmla="*/ 1860 w 10000"/>
                  <a:gd name="connsiteY105" fmla="*/ 8762 h 10130"/>
                  <a:gd name="connsiteX106" fmla="*/ 2057 w 10000"/>
                  <a:gd name="connsiteY106" fmla="*/ 8916 h 10130"/>
                  <a:gd name="connsiteX107" fmla="*/ 2276 w 10000"/>
                  <a:gd name="connsiteY107" fmla="*/ 9070 h 10130"/>
                  <a:gd name="connsiteX108" fmla="*/ 2495 w 10000"/>
                  <a:gd name="connsiteY108" fmla="*/ 9224 h 10130"/>
                  <a:gd name="connsiteX109" fmla="*/ 2735 w 10000"/>
                  <a:gd name="connsiteY109" fmla="*/ 9359 h 10130"/>
                  <a:gd name="connsiteX110" fmla="*/ 2976 w 10000"/>
                  <a:gd name="connsiteY110" fmla="*/ 9475 h 10130"/>
                  <a:gd name="connsiteX111" fmla="*/ 3217 w 10000"/>
                  <a:gd name="connsiteY111" fmla="*/ 9591 h 10130"/>
                  <a:gd name="connsiteX112" fmla="*/ 3720 w 10000"/>
                  <a:gd name="connsiteY112" fmla="*/ 9783 h 10130"/>
                  <a:gd name="connsiteX113" fmla="*/ 4223 w 10000"/>
                  <a:gd name="connsiteY113" fmla="*/ 9937 h 10130"/>
                  <a:gd name="connsiteX114" fmla="*/ 4748 w 10000"/>
                  <a:gd name="connsiteY114" fmla="*/ 10053 h 10130"/>
                  <a:gd name="connsiteX115" fmla="*/ 5295 w 10000"/>
                  <a:gd name="connsiteY115" fmla="*/ 10111 h 10130"/>
                  <a:gd name="connsiteX116" fmla="*/ 5558 w 10000"/>
                  <a:gd name="connsiteY116" fmla="*/ 10130 h 10130"/>
                  <a:gd name="connsiteX117" fmla="*/ 5842 w 10000"/>
                  <a:gd name="connsiteY117" fmla="*/ 10130 h 10130"/>
                  <a:gd name="connsiteX118" fmla="*/ 6105 w 10000"/>
                  <a:gd name="connsiteY118" fmla="*/ 10130 h 10130"/>
                  <a:gd name="connsiteX119" fmla="*/ 6389 w 10000"/>
                  <a:gd name="connsiteY119" fmla="*/ 10111 h 10130"/>
                  <a:gd name="connsiteX120" fmla="*/ 6652 w 10000"/>
                  <a:gd name="connsiteY120" fmla="*/ 10072 h 10130"/>
                  <a:gd name="connsiteX121" fmla="*/ 6915 w 10000"/>
                  <a:gd name="connsiteY121" fmla="*/ 10034 h 10130"/>
                  <a:gd name="connsiteX122" fmla="*/ 7199 w 10000"/>
                  <a:gd name="connsiteY122" fmla="*/ 9976 h 10130"/>
                  <a:gd name="connsiteX123" fmla="*/ 7462 w 10000"/>
                  <a:gd name="connsiteY123" fmla="*/ 9899 h 10130"/>
                  <a:gd name="connsiteX124" fmla="*/ 7724 w 10000"/>
                  <a:gd name="connsiteY124" fmla="*/ 9822 h 10130"/>
                  <a:gd name="connsiteX125" fmla="*/ 7987 w 10000"/>
                  <a:gd name="connsiteY125" fmla="*/ 9725 h 10130"/>
                  <a:gd name="connsiteX126" fmla="*/ 8249 w 10000"/>
                  <a:gd name="connsiteY126" fmla="*/ 9610 h 10130"/>
                  <a:gd name="connsiteX127" fmla="*/ 8490 w 10000"/>
                  <a:gd name="connsiteY127" fmla="*/ 9494 h 10130"/>
                  <a:gd name="connsiteX128" fmla="*/ 8490 w 10000"/>
                  <a:gd name="connsiteY128" fmla="*/ 9494 h 10130"/>
                  <a:gd name="connsiteX129" fmla="*/ 8818 w 10000"/>
                  <a:gd name="connsiteY129" fmla="*/ 9321 h 10130"/>
                  <a:gd name="connsiteX130" fmla="*/ 9125 w 10000"/>
                  <a:gd name="connsiteY130" fmla="*/ 9109 h 10130"/>
                  <a:gd name="connsiteX131" fmla="*/ 9431 w 10000"/>
                  <a:gd name="connsiteY131" fmla="*/ 8897 h 10130"/>
                  <a:gd name="connsiteX132" fmla="*/ 9694 w 10000"/>
                  <a:gd name="connsiteY132" fmla="*/ 8666 h 10130"/>
                  <a:gd name="connsiteX133" fmla="*/ 9694 w 10000"/>
                  <a:gd name="connsiteY133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591 w 10000"/>
                  <a:gd name="connsiteY61" fmla="*/ 293 h 10130"/>
                  <a:gd name="connsiteX62" fmla="*/ 5343 w 10000"/>
                  <a:gd name="connsiteY62" fmla="*/ 0 h 10130"/>
                  <a:gd name="connsiteX63" fmla="*/ 4661 w 10000"/>
                  <a:gd name="connsiteY63" fmla="*/ 130 h 10130"/>
                  <a:gd name="connsiteX64" fmla="*/ 4661 w 10000"/>
                  <a:gd name="connsiteY64" fmla="*/ 130 h 10130"/>
                  <a:gd name="connsiteX65" fmla="*/ 4179 w 10000"/>
                  <a:gd name="connsiteY65" fmla="*/ 226 h 10130"/>
                  <a:gd name="connsiteX66" fmla="*/ 3698 w 10000"/>
                  <a:gd name="connsiteY66" fmla="*/ 342 h 10130"/>
                  <a:gd name="connsiteX67" fmla="*/ 3217 w 10000"/>
                  <a:gd name="connsiteY67" fmla="*/ 515 h 10130"/>
                  <a:gd name="connsiteX68" fmla="*/ 2757 w 10000"/>
                  <a:gd name="connsiteY68" fmla="*/ 727 h 10130"/>
                  <a:gd name="connsiteX69" fmla="*/ 2757 w 10000"/>
                  <a:gd name="connsiteY69" fmla="*/ 727 h 10130"/>
                  <a:gd name="connsiteX70" fmla="*/ 2516 w 10000"/>
                  <a:gd name="connsiteY70" fmla="*/ 843 h 10130"/>
                  <a:gd name="connsiteX71" fmla="*/ 2276 w 10000"/>
                  <a:gd name="connsiteY71" fmla="*/ 997 h 10130"/>
                  <a:gd name="connsiteX72" fmla="*/ 2057 w 10000"/>
                  <a:gd name="connsiteY72" fmla="*/ 1151 h 10130"/>
                  <a:gd name="connsiteX73" fmla="*/ 1838 w 10000"/>
                  <a:gd name="connsiteY73" fmla="*/ 1305 h 10130"/>
                  <a:gd name="connsiteX74" fmla="*/ 1641 w 10000"/>
                  <a:gd name="connsiteY74" fmla="*/ 1479 h 10130"/>
                  <a:gd name="connsiteX75" fmla="*/ 1444 w 10000"/>
                  <a:gd name="connsiteY75" fmla="*/ 1652 h 10130"/>
                  <a:gd name="connsiteX76" fmla="*/ 1269 w 10000"/>
                  <a:gd name="connsiteY76" fmla="*/ 1826 h 10130"/>
                  <a:gd name="connsiteX77" fmla="*/ 1094 w 10000"/>
                  <a:gd name="connsiteY77" fmla="*/ 2018 h 10130"/>
                  <a:gd name="connsiteX78" fmla="*/ 941 w 10000"/>
                  <a:gd name="connsiteY78" fmla="*/ 2211 h 10130"/>
                  <a:gd name="connsiteX79" fmla="*/ 810 w 10000"/>
                  <a:gd name="connsiteY79" fmla="*/ 2423 h 10130"/>
                  <a:gd name="connsiteX80" fmla="*/ 656 w 10000"/>
                  <a:gd name="connsiteY80" fmla="*/ 2635 h 10130"/>
                  <a:gd name="connsiteX81" fmla="*/ 547 w 10000"/>
                  <a:gd name="connsiteY81" fmla="*/ 2847 h 10130"/>
                  <a:gd name="connsiteX82" fmla="*/ 328 w 10000"/>
                  <a:gd name="connsiteY82" fmla="*/ 3290 h 10130"/>
                  <a:gd name="connsiteX83" fmla="*/ 175 w 10000"/>
                  <a:gd name="connsiteY83" fmla="*/ 3733 h 10130"/>
                  <a:gd name="connsiteX84" fmla="*/ 66 w 10000"/>
                  <a:gd name="connsiteY84" fmla="*/ 4215 h 10130"/>
                  <a:gd name="connsiteX85" fmla="*/ 0 w 10000"/>
                  <a:gd name="connsiteY85" fmla="*/ 4696 h 10130"/>
                  <a:gd name="connsiteX86" fmla="*/ 0 w 10000"/>
                  <a:gd name="connsiteY86" fmla="*/ 4928 h 10130"/>
                  <a:gd name="connsiteX87" fmla="*/ 0 w 10000"/>
                  <a:gd name="connsiteY87" fmla="*/ 5178 h 10130"/>
                  <a:gd name="connsiteX88" fmla="*/ 22 w 10000"/>
                  <a:gd name="connsiteY88" fmla="*/ 5409 h 10130"/>
                  <a:gd name="connsiteX89" fmla="*/ 44 w 10000"/>
                  <a:gd name="connsiteY89" fmla="*/ 5660 h 10130"/>
                  <a:gd name="connsiteX90" fmla="*/ 88 w 10000"/>
                  <a:gd name="connsiteY90" fmla="*/ 5910 h 10130"/>
                  <a:gd name="connsiteX91" fmla="*/ 153 w 10000"/>
                  <a:gd name="connsiteY91" fmla="*/ 6142 h 10130"/>
                  <a:gd name="connsiteX92" fmla="*/ 219 w 10000"/>
                  <a:gd name="connsiteY92" fmla="*/ 6392 h 10130"/>
                  <a:gd name="connsiteX93" fmla="*/ 306 w 10000"/>
                  <a:gd name="connsiteY93" fmla="*/ 6623 h 10130"/>
                  <a:gd name="connsiteX94" fmla="*/ 394 w 10000"/>
                  <a:gd name="connsiteY94" fmla="*/ 6854 h 10130"/>
                  <a:gd name="connsiteX95" fmla="*/ 503 w 10000"/>
                  <a:gd name="connsiteY95" fmla="*/ 7105 h 10130"/>
                  <a:gd name="connsiteX96" fmla="*/ 635 w 10000"/>
                  <a:gd name="connsiteY96" fmla="*/ 7336 h 10130"/>
                  <a:gd name="connsiteX97" fmla="*/ 788 w 10000"/>
                  <a:gd name="connsiteY97" fmla="*/ 7567 h 10130"/>
                  <a:gd name="connsiteX98" fmla="*/ 788 w 10000"/>
                  <a:gd name="connsiteY98" fmla="*/ 7567 h 10130"/>
                  <a:gd name="connsiteX99" fmla="*/ 941 w 10000"/>
                  <a:gd name="connsiteY99" fmla="*/ 7779 h 10130"/>
                  <a:gd name="connsiteX100" fmla="*/ 1094 w 10000"/>
                  <a:gd name="connsiteY100" fmla="*/ 7991 h 10130"/>
                  <a:gd name="connsiteX101" fmla="*/ 1269 w 10000"/>
                  <a:gd name="connsiteY101" fmla="*/ 8203 h 10130"/>
                  <a:gd name="connsiteX102" fmla="*/ 1466 w 10000"/>
                  <a:gd name="connsiteY102" fmla="*/ 8396 h 10130"/>
                  <a:gd name="connsiteX103" fmla="*/ 1641 w 10000"/>
                  <a:gd name="connsiteY103" fmla="*/ 8569 h 10130"/>
                  <a:gd name="connsiteX104" fmla="*/ 1860 w 10000"/>
                  <a:gd name="connsiteY104" fmla="*/ 8762 h 10130"/>
                  <a:gd name="connsiteX105" fmla="*/ 2057 w 10000"/>
                  <a:gd name="connsiteY105" fmla="*/ 8916 h 10130"/>
                  <a:gd name="connsiteX106" fmla="*/ 2276 w 10000"/>
                  <a:gd name="connsiteY106" fmla="*/ 9070 h 10130"/>
                  <a:gd name="connsiteX107" fmla="*/ 2495 w 10000"/>
                  <a:gd name="connsiteY107" fmla="*/ 9224 h 10130"/>
                  <a:gd name="connsiteX108" fmla="*/ 2735 w 10000"/>
                  <a:gd name="connsiteY108" fmla="*/ 9359 h 10130"/>
                  <a:gd name="connsiteX109" fmla="*/ 2976 w 10000"/>
                  <a:gd name="connsiteY109" fmla="*/ 9475 h 10130"/>
                  <a:gd name="connsiteX110" fmla="*/ 3217 w 10000"/>
                  <a:gd name="connsiteY110" fmla="*/ 9591 h 10130"/>
                  <a:gd name="connsiteX111" fmla="*/ 3720 w 10000"/>
                  <a:gd name="connsiteY111" fmla="*/ 9783 h 10130"/>
                  <a:gd name="connsiteX112" fmla="*/ 4223 w 10000"/>
                  <a:gd name="connsiteY112" fmla="*/ 9937 h 10130"/>
                  <a:gd name="connsiteX113" fmla="*/ 4748 w 10000"/>
                  <a:gd name="connsiteY113" fmla="*/ 10053 h 10130"/>
                  <a:gd name="connsiteX114" fmla="*/ 5295 w 10000"/>
                  <a:gd name="connsiteY114" fmla="*/ 10111 h 10130"/>
                  <a:gd name="connsiteX115" fmla="*/ 5558 w 10000"/>
                  <a:gd name="connsiteY115" fmla="*/ 10130 h 10130"/>
                  <a:gd name="connsiteX116" fmla="*/ 5842 w 10000"/>
                  <a:gd name="connsiteY116" fmla="*/ 10130 h 10130"/>
                  <a:gd name="connsiteX117" fmla="*/ 6105 w 10000"/>
                  <a:gd name="connsiteY117" fmla="*/ 10130 h 10130"/>
                  <a:gd name="connsiteX118" fmla="*/ 6389 w 10000"/>
                  <a:gd name="connsiteY118" fmla="*/ 10111 h 10130"/>
                  <a:gd name="connsiteX119" fmla="*/ 6652 w 10000"/>
                  <a:gd name="connsiteY119" fmla="*/ 10072 h 10130"/>
                  <a:gd name="connsiteX120" fmla="*/ 6915 w 10000"/>
                  <a:gd name="connsiteY120" fmla="*/ 10034 h 10130"/>
                  <a:gd name="connsiteX121" fmla="*/ 7199 w 10000"/>
                  <a:gd name="connsiteY121" fmla="*/ 9976 h 10130"/>
                  <a:gd name="connsiteX122" fmla="*/ 7462 w 10000"/>
                  <a:gd name="connsiteY122" fmla="*/ 9899 h 10130"/>
                  <a:gd name="connsiteX123" fmla="*/ 7724 w 10000"/>
                  <a:gd name="connsiteY123" fmla="*/ 9822 h 10130"/>
                  <a:gd name="connsiteX124" fmla="*/ 7987 w 10000"/>
                  <a:gd name="connsiteY124" fmla="*/ 9725 h 10130"/>
                  <a:gd name="connsiteX125" fmla="*/ 8249 w 10000"/>
                  <a:gd name="connsiteY125" fmla="*/ 9610 h 10130"/>
                  <a:gd name="connsiteX126" fmla="*/ 8490 w 10000"/>
                  <a:gd name="connsiteY126" fmla="*/ 9494 h 10130"/>
                  <a:gd name="connsiteX127" fmla="*/ 8490 w 10000"/>
                  <a:gd name="connsiteY127" fmla="*/ 9494 h 10130"/>
                  <a:gd name="connsiteX128" fmla="*/ 8818 w 10000"/>
                  <a:gd name="connsiteY128" fmla="*/ 9321 h 10130"/>
                  <a:gd name="connsiteX129" fmla="*/ 9125 w 10000"/>
                  <a:gd name="connsiteY129" fmla="*/ 9109 h 10130"/>
                  <a:gd name="connsiteX130" fmla="*/ 9431 w 10000"/>
                  <a:gd name="connsiteY130" fmla="*/ 8897 h 10130"/>
                  <a:gd name="connsiteX131" fmla="*/ 9694 w 10000"/>
                  <a:gd name="connsiteY131" fmla="*/ 8666 h 10130"/>
                  <a:gd name="connsiteX132" fmla="*/ 9694 w 10000"/>
                  <a:gd name="connsiteY132" fmla="*/ 8666 h 10130"/>
                  <a:gd name="connsiteX0" fmla="*/ 9694 w 10000"/>
                  <a:gd name="connsiteY0" fmla="*/ 8643 h 10107"/>
                  <a:gd name="connsiteX1" fmla="*/ 9694 w 10000"/>
                  <a:gd name="connsiteY1" fmla="*/ 8643 h 10107"/>
                  <a:gd name="connsiteX2" fmla="*/ 9803 w 10000"/>
                  <a:gd name="connsiteY2" fmla="*/ 8334 h 10107"/>
                  <a:gd name="connsiteX3" fmla="*/ 9891 w 10000"/>
                  <a:gd name="connsiteY3" fmla="*/ 8007 h 10107"/>
                  <a:gd name="connsiteX4" fmla="*/ 9956 w 10000"/>
                  <a:gd name="connsiteY4" fmla="*/ 7699 h 10107"/>
                  <a:gd name="connsiteX5" fmla="*/ 10000 w 10000"/>
                  <a:gd name="connsiteY5" fmla="*/ 7371 h 10107"/>
                  <a:gd name="connsiteX6" fmla="*/ 10000 w 10000"/>
                  <a:gd name="connsiteY6" fmla="*/ 7371 h 10107"/>
                  <a:gd name="connsiteX7" fmla="*/ 9847 w 10000"/>
                  <a:gd name="connsiteY7" fmla="*/ 7602 h 10107"/>
                  <a:gd name="connsiteX8" fmla="*/ 9650 w 10000"/>
                  <a:gd name="connsiteY8" fmla="*/ 7833 h 10107"/>
                  <a:gd name="connsiteX9" fmla="*/ 9453 w 10000"/>
                  <a:gd name="connsiteY9" fmla="*/ 8065 h 10107"/>
                  <a:gd name="connsiteX10" fmla="*/ 9234 w 10000"/>
                  <a:gd name="connsiteY10" fmla="*/ 8277 h 10107"/>
                  <a:gd name="connsiteX11" fmla="*/ 8993 w 10000"/>
                  <a:gd name="connsiteY11" fmla="*/ 8469 h 10107"/>
                  <a:gd name="connsiteX12" fmla="*/ 8753 w 10000"/>
                  <a:gd name="connsiteY12" fmla="*/ 8662 h 10107"/>
                  <a:gd name="connsiteX13" fmla="*/ 8468 w 10000"/>
                  <a:gd name="connsiteY13" fmla="*/ 8835 h 10107"/>
                  <a:gd name="connsiteX14" fmla="*/ 8184 w 10000"/>
                  <a:gd name="connsiteY14" fmla="*/ 8989 h 10107"/>
                  <a:gd name="connsiteX15" fmla="*/ 8184 w 10000"/>
                  <a:gd name="connsiteY15" fmla="*/ 8989 h 10107"/>
                  <a:gd name="connsiteX16" fmla="*/ 7965 w 10000"/>
                  <a:gd name="connsiteY16" fmla="*/ 9105 h 10107"/>
                  <a:gd name="connsiteX17" fmla="*/ 7724 w 10000"/>
                  <a:gd name="connsiteY17" fmla="*/ 9201 h 10107"/>
                  <a:gd name="connsiteX18" fmla="*/ 7265 w 10000"/>
                  <a:gd name="connsiteY18" fmla="*/ 9356 h 10107"/>
                  <a:gd name="connsiteX19" fmla="*/ 6783 w 10000"/>
                  <a:gd name="connsiteY19" fmla="*/ 9471 h 10107"/>
                  <a:gd name="connsiteX20" fmla="*/ 6302 w 10000"/>
                  <a:gd name="connsiteY20" fmla="*/ 9529 h 10107"/>
                  <a:gd name="connsiteX21" fmla="*/ 5821 w 10000"/>
                  <a:gd name="connsiteY21" fmla="*/ 9568 h 10107"/>
                  <a:gd name="connsiteX22" fmla="*/ 5339 w 10000"/>
                  <a:gd name="connsiteY22" fmla="*/ 9548 h 10107"/>
                  <a:gd name="connsiteX23" fmla="*/ 4858 w 10000"/>
                  <a:gd name="connsiteY23" fmla="*/ 9490 h 10107"/>
                  <a:gd name="connsiteX24" fmla="*/ 4398 w 10000"/>
                  <a:gd name="connsiteY24" fmla="*/ 9394 h 10107"/>
                  <a:gd name="connsiteX25" fmla="*/ 3939 w 10000"/>
                  <a:gd name="connsiteY25" fmla="*/ 9259 h 10107"/>
                  <a:gd name="connsiteX26" fmla="*/ 3479 w 10000"/>
                  <a:gd name="connsiteY26" fmla="*/ 9086 h 10107"/>
                  <a:gd name="connsiteX27" fmla="*/ 3063 w 10000"/>
                  <a:gd name="connsiteY27" fmla="*/ 8874 h 10107"/>
                  <a:gd name="connsiteX28" fmla="*/ 2648 w 10000"/>
                  <a:gd name="connsiteY28" fmla="*/ 8623 h 10107"/>
                  <a:gd name="connsiteX29" fmla="*/ 2276 w 10000"/>
                  <a:gd name="connsiteY29" fmla="*/ 8334 h 10107"/>
                  <a:gd name="connsiteX30" fmla="*/ 1926 w 10000"/>
                  <a:gd name="connsiteY30" fmla="*/ 8007 h 10107"/>
                  <a:gd name="connsiteX31" fmla="*/ 1597 w 10000"/>
                  <a:gd name="connsiteY31" fmla="*/ 7660 h 10107"/>
                  <a:gd name="connsiteX32" fmla="*/ 1313 w 10000"/>
                  <a:gd name="connsiteY32" fmla="*/ 7255 h 10107"/>
                  <a:gd name="connsiteX33" fmla="*/ 1313 w 10000"/>
                  <a:gd name="connsiteY33" fmla="*/ 7255 h 10107"/>
                  <a:gd name="connsiteX34" fmla="*/ 1072 w 10000"/>
                  <a:gd name="connsiteY34" fmla="*/ 6851 h 10107"/>
                  <a:gd name="connsiteX35" fmla="*/ 897 w 10000"/>
                  <a:gd name="connsiteY35" fmla="*/ 6427 h 10107"/>
                  <a:gd name="connsiteX36" fmla="*/ 744 w 10000"/>
                  <a:gd name="connsiteY36" fmla="*/ 6003 h 10107"/>
                  <a:gd name="connsiteX37" fmla="*/ 656 w 10000"/>
                  <a:gd name="connsiteY37" fmla="*/ 5579 h 10107"/>
                  <a:gd name="connsiteX38" fmla="*/ 613 w 10000"/>
                  <a:gd name="connsiteY38" fmla="*/ 5136 h 10107"/>
                  <a:gd name="connsiteX39" fmla="*/ 635 w 10000"/>
                  <a:gd name="connsiteY39" fmla="*/ 4712 h 10107"/>
                  <a:gd name="connsiteX40" fmla="*/ 678 w 10000"/>
                  <a:gd name="connsiteY40" fmla="*/ 4269 h 10107"/>
                  <a:gd name="connsiteX41" fmla="*/ 766 w 10000"/>
                  <a:gd name="connsiteY41" fmla="*/ 3864 h 10107"/>
                  <a:gd name="connsiteX42" fmla="*/ 919 w 10000"/>
                  <a:gd name="connsiteY42" fmla="*/ 3460 h 10107"/>
                  <a:gd name="connsiteX43" fmla="*/ 1094 w 10000"/>
                  <a:gd name="connsiteY43" fmla="*/ 3055 h 10107"/>
                  <a:gd name="connsiteX44" fmla="*/ 1335 w 10000"/>
                  <a:gd name="connsiteY44" fmla="*/ 2689 h 10107"/>
                  <a:gd name="connsiteX45" fmla="*/ 1597 w 10000"/>
                  <a:gd name="connsiteY45" fmla="*/ 2323 h 10107"/>
                  <a:gd name="connsiteX46" fmla="*/ 1904 w 10000"/>
                  <a:gd name="connsiteY46" fmla="*/ 1995 h 10107"/>
                  <a:gd name="connsiteX47" fmla="*/ 2254 w 10000"/>
                  <a:gd name="connsiteY47" fmla="*/ 1687 h 10107"/>
                  <a:gd name="connsiteX48" fmla="*/ 2648 w 10000"/>
                  <a:gd name="connsiteY48" fmla="*/ 1417 h 10107"/>
                  <a:gd name="connsiteX49" fmla="*/ 2845 w 10000"/>
                  <a:gd name="connsiteY49" fmla="*/ 1282 h 10107"/>
                  <a:gd name="connsiteX50" fmla="*/ 3063 w 10000"/>
                  <a:gd name="connsiteY50" fmla="*/ 1167 h 10107"/>
                  <a:gd name="connsiteX51" fmla="*/ 3063 w 10000"/>
                  <a:gd name="connsiteY51" fmla="*/ 1167 h 10107"/>
                  <a:gd name="connsiteX52" fmla="*/ 3435 w 10000"/>
                  <a:gd name="connsiteY52" fmla="*/ 1013 h 10107"/>
                  <a:gd name="connsiteX53" fmla="*/ 3786 w 10000"/>
                  <a:gd name="connsiteY53" fmla="*/ 878 h 10107"/>
                  <a:gd name="connsiteX54" fmla="*/ 4158 w 10000"/>
                  <a:gd name="connsiteY54" fmla="*/ 762 h 10107"/>
                  <a:gd name="connsiteX55" fmla="*/ 4530 w 10000"/>
                  <a:gd name="connsiteY55" fmla="*/ 685 h 10107"/>
                  <a:gd name="connsiteX56" fmla="*/ 4902 w 10000"/>
                  <a:gd name="connsiteY56" fmla="*/ 627 h 10107"/>
                  <a:gd name="connsiteX57" fmla="*/ 5295 w 10000"/>
                  <a:gd name="connsiteY57" fmla="*/ 608 h 10107"/>
                  <a:gd name="connsiteX58" fmla="*/ 5667 w 10000"/>
                  <a:gd name="connsiteY58" fmla="*/ 608 h 10107"/>
                  <a:gd name="connsiteX59" fmla="*/ 6039 w 10000"/>
                  <a:gd name="connsiteY59" fmla="*/ 627 h 10107"/>
                  <a:gd name="connsiteX60" fmla="*/ 6039 w 10000"/>
                  <a:gd name="connsiteY60" fmla="*/ 627 h 10107"/>
                  <a:gd name="connsiteX61" fmla="*/ 5591 w 10000"/>
                  <a:gd name="connsiteY61" fmla="*/ 270 h 10107"/>
                  <a:gd name="connsiteX62" fmla="*/ 5164 w 10000"/>
                  <a:gd name="connsiteY62" fmla="*/ 0 h 10107"/>
                  <a:gd name="connsiteX63" fmla="*/ 4661 w 10000"/>
                  <a:gd name="connsiteY63" fmla="*/ 107 h 10107"/>
                  <a:gd name="connsiteX64" fmla="*/ 4661 w 10000"/>
                  <a:gd name="connsiteY64" fmla="*/ 107 h 10107"/>
                  <a:gd name="connsiteX65" fmla="*/ 4179 w 10000"/>
                  <a:gd name="connsiteY65" fmla="*/ 203 h 10107"/>
                  <a:gd name="connsiteX66" fmla="*/ 3698 w 10000"/>
                  <a:gd name="connsiteY66" fmla="*/ 319 h 10107"/>
                  <a:gd name="connsiteX67" fmla="*/ 3217 w 10000"/>
                  <a:gd name="connsiteY67" fmla="*/ 492 h 10107"/>
                  <a:gd name="connsiteX68" fmla="*/ 2757 w 10000"/>
                  <a:gd name="connsiteY68" fmla="*/ 704 h 10107"/>
                  <a:gd name="connsiteX69" fmla="*/ 2757 w 10000"/>
                  <a:gd name="connsiteY69" fmla="*/ 704 h 10107"/>
                  <a:gd name="connsiteX70" fmla="*/ 2516 w 10000"/>
                  <a:gd name="connsiteY70" fmla="*/ 820 h 10107"/>
                  <a:gd name="connsiteX71" fmla="*/ 2276 w 10000"/>
                  <a:gd name="connsiteY71" fmla="*/ 974 h 10107"/>
                  <a:gd name="connsiteX72" fmla="*/ 2057 w 10000"/>
                  <a:gd name="connsiteY72" fmla="*/ 1128 h 10107"/>
                  <a:gd name="connsiteX73" fmla="*/ 1838 w 10000"/>
                  <a:gd name="connsiteY73" fmla="*/ 1282 h 10107"/>
                  <a:gd name="connsiteX74" fmla="*/ 1641 w 10000"/>
                  <a:gd name="connsiteY74" fmla="*/ 1456 h 10107"/>
                  <a:gd name="connsiteX75" fmla="*/ 1444 w 10000"/>
                  <a:gd name="connsiteY75" fmla="*/ 1629 h 10107"/>
                  <a:gd name="connsiteX76" fmla="*/ 1269 w 10000"/>
                  <a:gd name="connsiteY76" fmla="*/ 1803 h 10107"/>
                  <a:gd name="connsiteX77" fmla="*/ 1094 w 10000"/>
                  <a:gd name="connsiteY77" fmla="*/ 1995 h 10107"/>
                  <a:gd name="connsiteX78" fmla="*/ 941 w 10000"/>
                  <a:gd name="connsiteY78" fmla="*/ 2188 h 10107"/>
                  <a:gd name="connsiteX79" fmla="*/ 810 w 10000"/>
                  <a:gd name="connsiteY79" fmla="*/ 2400 h 10107"/>
                  <a:gd name="connsiteX80" fmla="*/ 656 w 10000"/>
                  <a:gd name="connsiteY80" fmla="*/ 2612 h 10107"/>
                  <a:gd name="connsiteX81" fmla="*/ 547 w 10000"/>
                  <a:gd name="connsiteY81" fmla="*/ 2824 h 10107"/>
                  <a:gd name="connsiteX82" fmla="*/ 328 w 10000"/>
                  <a:gd name="connsiteY82" fmla="*/ 3267 h 10107"/>
                  <a:gd name="connsiteX83" fmla="*/ 175 w 10000"/>
                  <a:gd name="connsiteY83" fmla="*/ 3710 h 10107"/>
                  <a:gd name="connsiteX84" fmla="*/ 66 w 10000"/>
                  <a:gd name="connsiteY84" fmla="*/ 4192 h 10107"/>
                  <a:gd name="connsiteX85" fmla="*/ 0 w 10000"/>
                  <a:gd name="connsiteY85" fmla="*/ 4673 h 10107"/>
                  <a:gd name="connsiteX86" fmla="*/ 0 w 10000"/>
                  <a:gd name="connsiteY86" fmla="*/ 4905 h 10107"/>
                  <a:gd name="connsiteX87" fmla="*/ 0 w 10000"/>
                  <a:gd name="connsiteY87" fmla="*/ 5155 h 10107"/>
                  <a:gd name="connsiteX88" fmla="*/ 22 w 10000"/>
                  <a:gd name="connsiteY88" fmla="*/ 5386 h 10107"/>
                  <a:gd name="connsiteX89" fmla="*/ 44 w 10000"/>
                  <a:gd name="connsiteY89" fmla="*/ 5637 h 10107"/>
                  <a:gd name="connsiteX90" fmla="*/ 88 w 10000"/>
                  <a:gd name="connsiteY90" fmla="*/ 5887 h 10107"/>
                  <a:gd name="connsiteX91" fmla="*/ 153 w 10000"/>
                  <a:gd name="connsiteY91" fmla="*/ 6119 h 10107"/>
                  <a:gd name="connsiteX92" fmla="*/ 219 w 10000"/>
                  <a:gd name="connsiteY92" fmla="*/ 6369 h 10107"/>
                  <a:gd name="connsiteX93" fmla="*/ 306 w 10000"/>
                  <a:gd name="connsiteY93" fmla="*/ 6600 h 10107"/>
                  <a:gd name="connsiteX94" fmla="*/ 394 w 10000"/>
                  <a:gd name="connsiteY94" fmla="*/ 6831 h 10107"/>
                  <a:gd name="connsiteX95" fmla="*/ 503 w 10000"/>
                  <a:gd name="connsiteY95" fmla="*/ 7082 h 10107"/>
                  <a:gd name="connsiteX96" fmla="*/ 635 w 10000"/>
                  <a:gd name="connsiteY96" fmla="*/ 7313 h 10107"/>
                  <a:gd name="connsiteX97" fmla="*/ 788 w 10000"/>
                  <a:gd name="connsiteY97" fmla="*/ 7544 h 10107"/>
                  <a:gd name="connsiteX98" fmla="*/ 788 w 10000"/>
                  <a:gd name="connsiteY98" fmla="*/ 7544 h 10107"/>
                  <a:gd name="connsiteX99" fmla="*/ 941 w 10000"/>
                  <a:gd name="connsiteY99" fmla="*/ 7756 h 10107"/>
                  <a:gd name="connsiteX100" fmla="*/ 1094 w 10000"/>
                  <a:gd name="connsiteY100" fmla="*/ 7968 h 10107"/>
                  <a:gd name="connsiteX101" fmla="*/ 1269 w 10000"/>
                  <a:gd name="connsiteY101" fmla="*/ 8180 h 10107"/>
                  <a:gd name="connsiteX102" fmla="*/ 1466 w 10000"/>
                  <a:gd name="connsiteY102" fmla="*/ 8373 h 10107"/>
                  <a:gd name="connsiteX103" fmla="*/ 1641 w 10000"/>
                  <a:gd name="connsiteY103" fmla="*/ 8546 h 10107"/>
                  <a:gd name="connsiteX104" fmla="*/ 1860 w 10000"/>
                  <a:gd name="connsiteY104" fmla="*/ 8739 h 10107"/>
                  <a:gd name="connsiteX105" fmla="*/ 2057 w 10000"/>
                  <a:gd name="connsiteY105" fmla="*/ 8893 h 10107"/>
                  <a:gd name="connsiteX106" fmla="*/ 2276 w 10000"/>
                  <a:gd name="connsiteY106" fmla="*/ 9047 h 10107"/>
                  <a:gd name="connsiteX107" fmla="*/ 2495 w 10000"/>
                  <a:gd name="connsiteY107" fmla="*/ 9201 h 10107"/>
                  <a:gd name="connsiteX108" fmla="*/ 2735 w 10000"/>
                  <a:gd name="connsiteY108" fmla="*/ 9336 h 10107"/>
                  <a:gd name="connsiteX109" fmla="*/ 2976 w 10000"/>
                  <a:gd name="connsiteY109" fmla="*/ 9452 h 10107"/>
                  <a:gd name="connsiteX110" fmla="*/ 3217 w 10000"/>
                  <a:gd name="connsiteY110" fmla="*/ 9568 h 10107"/>
                  <a:gd name="connsiteX111" fmla="*/ 3720 w 10000"/>
                  <a:gd name="connsiteY111" fmla="*/ 9760 h 10107"/>
                  <a:gd name="connsiteX112" fmla="*/ 4223 w 10000"/>
                  <a:gd name="connsiteY112" fmla="*/ 9914 h 10107"/>
                  <a:gd name="connsiteX113" fmla="*/ 4748 w 10000"/>
                  <a:gd name="connsiteY113" fmla="*/ 10030 h 10107"/>
                  <a:gd name="connsiteX114" fmla="*/ 5295 w 10000"/>
                  <a:gd name="connsiteY114" fmla="*/ 10088 h 10107"/>
                  <a:gd name="connsiteX115" fmla="*/ 5558 w 10000"/>
                  <a:gd name="connsiteY115" fmla="*/ 10107 h 10107"/>
                  <a:gd name="connsiteX116" fmla="*/ 5842 w 10000"/>
                  <a:gd name="connsiteY116" fmla="*/ 10107 h 10107"/>
                  <a:gd name="connsiteX117" fmla="*/ 6105 w 10000"/>
                  <a:gd name="connsiteY117" fmla="*/ 10107 h 10107"/>
                  <a:gd name="connsiteX118" fmla="*/ 6389 w 10000"/>
                  <a:gd name="connsiteY118" fmla="*/ 10088 h 10107"/>
                  <a:gd name="connsiteX119" fmla="*/ 6652 w 10000"/>
                  <a:gd name="connsiteY119" fmla="*/ 10049 h 10107"/>
                  <a:gd name="connsiteX120" fmla="*/ 6915 w 10000"/>
                  <a:gd name="connsiteY120" fmla="*/ 10011 h 10107"/>
                  <a:gd name="connsiteX121" fmla="*/ 7199 w 10000"/>
                  <a:gd name="connsiteY121" fmla="*/ 9953 h 10107"/>
                  <a:gd name="connsiteX122" fmla="*/ 7462 w 10000"/>
                  <a:gd name="connsiteY122" fmla="*/ 9876 h 10107"/>
                  <a:gd name="connsiteX123" fmla="*/ 7724 w 10000"/>
                  <a:gd name="connsiteY123" fmla="*/ 9799 h 10107"/>
                  <a:gd name="connsiteX124" fmla="*/ 7987 w 10000"/>
                  <a:gd name="connsiteY124" fmla="*/ 9702 h 10107"/>
                  <a:gd name="connsiteX125" fmla="*/ 8249 w 10000"/>
                  <a:gd name="connsiteY125" fmla="*/ 9587 h 10107"/>
                  <a:gd name="connsiteX126" fmla="*/ 8490 w 10000"/>
                  <a:gd name="connsiteY126" fmla="*/ 9471 h 10107"/>
                  <a:gd name="connsiteX127" fmla="*/ 8490 w 10000"/>
                  <a:gd name="connsiteY127" fmla="*/ 9471 h 10107"/>
                  <a:gd name="connsiteX128" fmla="*/ 8818 w 10000"/>
                  <a:gd name="connsiteY128" fmla="*/ 9298 h 10107"/>
                  <a:gd name="connsiteX129" fmla="*/ 9125 w 10000"/>
                  <a:gd name="connsiteY129" fmla="*/ 9086 h 10107"/>
                  <a:gd name="connsiteX130" fmla="*/ 9431 w 10000"/>
                  <a:gd name="connsiteY130" fmla="*/ 8874 h 10107"/>
                  <a:gd name="connsiteX131" fmla="*/ 9694 w 10000"/>
                  <a:gd name="connsiteY131" fmla="*/ 8643 h 10107"/>
                  <a:gd name="connsiteX132" fmla="*/ 9694 w 10000"/>
                  <a:gd name="connsiteY132" fmla="*/ 8643 h 10107"/>
                  <a:gd name="connsiteX0" fmla="*/ 9694 w 10112"/>
                  <a:gd name="connsiteY0" fmla="*/ 8643 h 10107"/>
                  <a:gd name="connsiteX1" fmla="*/ 9694 w 10112"/>
                  <a:gd name="connsiteY1" fmla="*/ 8643 h 10107"/>
                  <a:gd name="connsiteX2" fmla="*/ 10110 w 10112"/>
                  <a:gd name="connsiteY2" fmla="*/ 8266 h 10107"/>
                  <a:gd name="connsiteX3" fmla="*/ 9891 w 10112"/>
                  <a:gd name="connsiteY3" fmla="*/ 8007 h 10107"/>
                  <a:gd name="connsiteX4" fmla="*/ 9956 w 10112"/>
                  <a:gd name="connsiteY4" fmla="*/ 7699 h 10107"/>
                  <a:gd name="connsiteX5" fmla="*/ 10000 w 10112"/>
                  <a:gd name="connsiteY5" fmla="*/ 7371 h 10107"/>
                  <a:gd name="connsiteX6" fmla="*/ 10000 w 10112"/>
                  <a:gd name="connsiteY6" fmla="*/ 7371 h 10107"/>
                  <a:gd name="connsiteX7" fmla="*/ 9847 w 10112"/>
                  <a:gd name="connsiteY7" fmla="*/ 7602 h 10107"/>
                  <a:gd name="connsiteX8" fmla="*/ 9650 w 10112"/>
                  <a:gd name="connsiteY8" fmla="*/ 7833 h 10107"/>
                  <a:gd name="connsiteX9" fmla="*/ 9453 w 10112"/>
                  <a:gd name="connsiteY9" fmla="*/ 8065 h 10107"/>
                  <a:gd name="connsiteX10" fmla="*/ 9234 w 10112"/>
                  <a:gd name="connsiteY10" fmla="*/ 8277 h 10107"/>
                  <a:gd name="connsiteX11" fmla="*/ 8993 w 10112"/>
                  <a:gd name="connsiteY11" fmla="*/ 8469 h 10107"/>
                  <a:gd name="connsiteX12" fmla="*/ 8753 w 10112"/>
                  <a:gd name="connsiteY12" fmla="*/ 8662 h 10107"/>
                  <a:gd name="connsiteX13" fmla="*/ 8468 w 10112"/>
                  <a:gd name="connsiteY13" fmla="*/ 8835 h 10107"/>
                  <a:gd name="connsiteX14" fmla="*/ 8184 w 10112"/>
                  <a:gd name="connsiteY14" fmla="*/ 8989 h 10107"/>
                  <a:gd name="connsiteX15" fmla="*/ 8184 w 10112"/>
                  <a:gd name="connsiteY15" fmla="*/ 8989 h 10107"/>
                  <a:gd name="connsiteX16" fmla="*/ 7965 w 10112"/>
                  <a:gd name="connsiteY16" fmla="*/ 9105 h 10107"/>
                  <a:gd name="connsiteX17" fmla="*/ 7724 w 10112"/>
                  <a:gd name="connsiteY17" fmla="*/ 9201 h 10107"/>
                  <a:gd name="connsiteX18" fmla="*/ 7265 w 10112"/>
                  <a:gd name="connsiteY18" fmla="*/ 9356 h 10107"/>
                  <a:gd name="connsiteX19" fmla="*/ 6783 w 10112"/>
                  <a:gd name="connsiteY19" fmla="*/ 9471 h 10107"/>
                  <a:gd name="connsiteX20" fmla="*/ 6302 w 10112"/>
                  <a:gd name="connsiteY20" fmla="*/ 9529 h 10107"/>
                  <a:gd name="connsiteX21" fmla="*/ 5821 w 10112"/>
                  <a:gd name="connsiteY21" fmla="*/ 9568 h 10107"/>
                  <a:gd name="connsiteX22" fmla="*/ 5339 w 10112"/>
                  <a:gd name="connsiteY22" fmla="*/ 9548 h 10107"/>
                  <a:gd name="connsiteX23" fmla="*/ 4858 w 10112"/>
                  <a:gd name="connsiteY23" fmla="*/ 9490 h 10107"/>
                  <a:gd name="connsiteX24" fmla="*/ 4398 w 10112"/>
                  <a:gd name="connsiteY24" fmla="*/ 9394 h 10107"/>
                  <a:gd name="connsiteX25" fmla="*/ 3939 w 10112"/>
                  <a:gd name="connsiteY25" fmla="*/ 9259 h 10107"/>
                  <a:gd name="connsiteX26" fmla="*/ 3479 w 10112"/>
                  <a:gd name="connsiteY26" fmla="*/ 9086 h 10107"/>
                  <a:gd name="connsiteX27" fmla="*/ 3063 w 10112"/>
                  <a:gd name="connsiteY27" fmla="*/ 8874 h 10107"/>
                  <a:gd name="connsiteX28" fmla="*/ 2648 w 10112"/>
                  <a:gd name="connsiteY28" fmla="*/ 8623 h 10107"/>
                  <a:gd name="connsiteX29" fmla="*/ 2276 w 10112"/>
                  <a:gd name="connsiteY29" fmla="*/ 8334 h 10107"/>
                  <a:gd name="connsiteX30" fmla="*/ 1926 w 10112"/>
                  <a:gd name="connsiteY30" fmla="*/ 8007 h 10107"/>
                  <a:gd name="connsiteX31" fmla="*/ 1597 w 10112"/>
                  <a:gd name="connsiteY31" fmla="*/ 7660 h 10107"/>
                  <a:gd name="connsiteX32" fmla="*/ 1313 w 10112"/>
                  <a:gd name="connsiteY32" fmla="*/ 7255 h 10107"/>
                  <a:gd name="connsiteX33" fmla="*/ 1313 w 10112"/>
                  <a:gd name="connsiteY33" fmla="*/ 7255 h 10107"/>
                  <a:gd name="connsiteX34" fmla="*/ 1072 w 10112"/>
                  <a:gd name="connsiteY34" fmla="*/ 6851 h 10107"/>
                  <a:gd name="connsiteX35" fmla="*/ 897 w 10112"/>
                  <a:gd name="connsiteY35" fmla="*/ 6427 h 10107"/>
                  <a:gd name="connsiteX36" fmla="*/ 744 w 10112"/>
                  <a:gd name="connsiteY36" fmla="*/ 6003 h 10107"/>
                  <a:gd name="connsiteX37" fmla="*/ 656 w 10112"/>
                  <a:gd name="connsiteY37" fmla="*/ 5579 h 10107"/>
                  <a:gd name="connsiteX38" fmla="*/ 613 w 10112"/>
                  <a:gd name="connsiteY38" fmla="*/ 5136 h 10107"/>
                  <a:gd name="connsiteX39" fmla="*/ 635 w 10112"/>
                  <a:gd name="connsiteY39" fmla="*/ 4712 h 10107"/>
                  <a:gd name="connsiteX40" fmla="*/ 678 w 10112"/>
                  <a:gd name="connsiteY40" fmla="*/ 4269 h 10107"/>
                  <a:gd name="connsiteX41" fmla="*/ 766 w 10112"/>
                  <a:gd name="connsiteY41" fmla="*/ 3864 h 10107"/>
                  <a:gd name="connsiteX42" fmla="*/ 919 w 10112"/>
                  <a:gd name="connsiteY42" fmla="*/ 3460 h 10107"/>
                  <a:gd name="connsiteX43" fmla="*/ 1094 w 10112"/>
                  <a:gd name="connsiteY43" fmla="*/ 3055 h 10107"/>
                  <a:gd name="connsiteX44" fmla="*/ 1335 w 10112"/>
                  <a:gd name="connsiteY44" fmla="*/ 2689 h 10107"/>
                  <a:gd name="connsiteX45" fmla="*/ 1597 w 10112"/>
                  <a:gd name="connsiteY45" fmla="*/ 2323 h 10107"/>
                  <a:gd name="connsiteX46" fmla="*/ 1904 w 10112"/>
                  <a:gd name="connsiteY46" fmla="*/ 1995 h 10107"/>
                  <a:gd name="connsiteX47" fmla="*/ 2254 w 10112"/>
                  <a:gd name="connsiteY47" fmla="*/ 1687 h 10107"/>
                  <a:gd name="connsiteX48" fmla="*/ 2648 w 10112"/>
                  <a:gd name="connsiteY48" fmla="*/ 1417 h 10107"/>
                  <a:gd name="connsiteX49" fmla="*/ 2845 w 10112"/>
                  <a:gd name="connsiteY49" fmla="*/ 1282 h 10107"/>
                  <a:gd name="connsiteX50" fmla="*/ 3063 w 10112"/>
                  <a:gd name="connsiteY50" fmla="*/ 1167 h 10107"/>
                  <a:gd name="connsiteX51" fmla="*/ 3063 w 10112"/>
                  <a:gd name="connsiteY51" fmla="*/ 1167 h 10107"/>
                  <a:gd name="connsiteX52" fmla="*/ 3435 w 10112"/>
                  <a:gd name="connsiteY52" fmla="*/ 1013 h 10107"/>
                  <a:gd name="connsiteX53" fmla="*/ 3786 w 10112"/>
                  <a:gd name="connsiteY53" fmla="*/ 878 h 10107"/>
                  <a:gd name="connsiteX54" fmla="*/ 4158 w 10112"/>
                  <a:gd name="connsiteY54" fmla="*/ 762 h 10107"/>
                  <a:gd name="connsiteX55" fmla="*/ 4530 w 10112"/>
                  <a:gd name="connsiteY55" fmla="*/ 685 h 10107"/>
                  <a:gd name="connsiteX56" fmla="*/ 4902 w 10112"/>
                  <a:gd name="connsiteY56" fmla="*/ 627 h 10107"/>
                  <a:gd name="connsiteX57" fmla="*/ 5295 w 10112"/>
                  <a:gd name="connsiteY57" fmla="*/ 608 h 10107"/>
                  <a:gd name="connsiteX58" fmla="*/ 5667 w 10112"/>
                  <a:gd name="connsiteY58" fmla="*/ 608 h 10107"/>
                  <a:gd name="connsiteX59" fmla="*/ 6039 w 10112"/>
                  <a:gd name="connsiteY59" fmla="*/ 627 h 10107"/>
                  <a:gd name="connsiteX60" fmla="*/ 6039 w 10112"/>
                  <a:gd name="connsiteY60" fmla="*/ 627 h 10107"/>
                  <a:gd name="connsiteX61" fmla="*/ 5591 w 10112"/>
                  <a:gd name="connsiteY61" fmla="*/ 270 h 10107"/>
                  <a:gd name="connsiteX62" fmla="*/ 5164 w 10112"/>
                  <a:gd name="connsiteY62" fmla="*/ 0 h 10107"/>
                  <a:gd name="connsiteX63" fmla="*/ 4661 w 10112"/>
                  <a:gd name="connsiteY63" fmla="*/ 107 h 10107"/>
                  <a:gd name="connsiteX64" fmla="*/ 4661 w 10112"/>
                  <a:gd name="connsiteY64" fmla="*/ 107 h 10107"/>
                  <a:gd name="connsiteX65" fmla="*/ 4179 w 10112"/>
                  <a:gd name="connsiteY65" fmla="*/ 203 h 10107"/>
                  <a:gd name="connsiteX66" fmla="*/ 3698 w 10112"/>
                  <a:gd name="connsiteY66" fmla="*/ 319 h 10107"/>
                  <a:gd name="connsiteX67" fmla="*/ 3217 w 10112"/>
                  <a:gd name="connsiteY67" fmla="*/ 492 h 10107"/>
                  <a:gd name="connsiteX68" fmla="*/ 2757 w 10112"/>
                  <a:gd name="connsiteY68" fmla="*/ 704 h 10107"/>
                  <a:gd name="connsiteX69" fmla="*/ 2757 w 10112"/>
                  <a:gd name="connsiteY69" fmla="*/ 704 h 10107"/>
                  <a:gd name="connsiteX70" fmla="*/ 2516 w 10112"/>
                  <a:gd name="connsiteY70" fmla="*/ 820 h 10107"/>
                  <a:gd name="connsiteX71" fmla="*/ 2276 w 10112"/>
                  <a:gd name="connsiteY71" fmla="*/ 974 h 10107"/>
                  <a:gd name="connsiteX72" fmla="*/ 2057 w 10112"/>
                  <a:gd name="connsiteY72" fmla="*/ 1128 h 10107"/>
                  <a:gd name="connsiteX73" fmla="*/ 1838 w 10112"/>
                  <a:gd name="connsiteY73" fmla="*/ 1282 h 10107"/>
                  <a:gd name="connsiteX74" fmla="*/ 1641 w 10112"/>
                  <a:gd name="connsiteY74" fmla="*/ 1456 h 10107"/>
                  <a:gd name="connsiteX75" fmla="*/ 1444 w 10112"/>
                  <a:gd name="connsiteY75" fmla="*/ 1629 h 10107"/>
                  <a:gd name="connsiteX76" fmla="*/ 1269 w 10112"/>
                  <a:gd name="connsiteY76" fmla="*/ 1803 h 10107"/>
                  <a:gd name="connsiteX77" fmla="*/ 1094 w 10112"/>
                  <a:gd name="connsiteY77" fmla="*/ 1995 h 10107"/>
                  <a:gd name="connsiteX78" fmla="*/ 941 w 10112"/>
                  <a:gd name="connsiteY78" fmla="*/ 2188 h 10107"/>
                  <a:gd name="connsiteX79" fmla="*/ 810 w 10112"/>
                  <a:gd name="connsiteY79" fmla="*/ 2400 h 10107"/>
                  <a:gd name="connsiteX80" fmla="*/ 656 w 10112"/>
                  <a:gd name="connsiteY80" fmla="*/ 2612 h 10107"/>
                  <a:gd name="connsiteX81" fmla="*/ 547 w 10112"/>
                  <a:gd name="connsiteY81" fmla="*/ 2824 h 10107"/>
                  <a:gd name="connsiteX82" fmla="*/ 328 w 10112"/>
                  <a:gd name="connsiteY82" fmla="*/ 3267 h 10107"/>
                  <a:gd name="connsiteX83" fmla="*/ 175 w 10112"/>
                  <a:gd name="connsiteY83" fmla="*/ 3710 h 10107"/>
                  <a:gd name="connsiteX84" fmla="*/ 66 w 10112"/>
                  <a:gd name="connsiteY84" fmla="*/ 4192 h 10107"/>
                  <a:gd name="connsiteX85" fmla="*/ 0 w 10112"/>
                  <a:gd name="connsiteY85" fmla="*/ 4673 h 10107"/>
                  <a:gd name="connsiteX86" fmla="*/ 0 w 10112"/>
                  <a:gd name="connsiteY86" fmla="*/ 4905 h 10107"/>
                  <a:gd name="connsiteX87" fmla="*/ 0 w 10112"/>
                  <a:gd name="connsiteY87" fmla="*/ 5155 h 10107"/>
                  <a:gd name="connsiteX88" fmla="*/ 22 w 10112"/>
                  <a:gd name="connsiteY88" fmla="*/ 5386 h 10107"/>
                  <a:gd name="connsiteX89" fmla="*/ 44 w 10112"/>
                  <a:gd name="connsiteY89" fmla="*/ 5637 h 10107"/>
                  <a:gd name="connsiteX90" fmla="*/ 88 w 10112"/>
                  <a:gd name="connsiteY90" fmla="*/ 5887 h 10107"/>
                  <a:gd name="connsiteX91" fmla="*/ 153 w 10112"/>
                  <a:gd name="connsiteY91" fmla="*/ 6119 h 10107"/>
                  <a:gd name="connsiteX92" fmla="*/ 219 w 10112"/>
                  <a:gd name="connsiteY92" fmla="*/ 6369 h 10107"/>
                  <a:gd name="connsiteX93" fmla="*/ 306 w 10112"/>
                  <a:gd name="connsiteY93" fmla="*/ 6600 h 10107"/>
                  <a:gd name="connsiteX94" fmla="*/ 394 w 10112"/>
                  <a:gd name="connsiteY94" fmla="*/ 6831 h 10107"/>
                  <a:gd name="connsiteX95" fmla="*/ 503 w 10112"/>
                  <a:gd name="connsiteY95" fmla="*/ 7082 h 10107"/>
                  <a:gd name="connsiteX96" fmla="*/ 635 w 10112"/>
                  <a:gd name="connsiteY96" fmla="*/ 7313 h 10107"/>
                  <a:gd name="connsiteX97" fmla="*/ 788 w 10112"/>
                  <a:gd name="connsiteY97" fmla="*/ 7544 h 10107"/>
                  <a:gd name="connsiteX98" fmla="*/ 788 w 10112"/>
                  <a:gd name="connsiteY98" fmla="*/ 7544 h 10107"/>
                  <a:gd name="connsiteX99" fmla="*/ 941 w 10112"/>
                  <a:gd name="connsiteY99" fmla="*/ 7756 h 10107"/>
                  <a:gd name="connsiteX100" fmla="*/ 1094 w 10112"/>
                  <a:gd name="connsiteY100" fmla="*/ 7968 h 10107"/>
                  <a:gd name="connsiteX101" fmla="*/ 1269 w 10112"/>
                  <a:gd name="connsiteY101" fmla="*/ 8180 h 10107"/>
                  <a:gd name="connsiteX102" fmla="*/ 1466 w 10112"/>
                  <a:gd name="connsiteY102" fmla="*/ 8373 h 10107"/>
                  <a:gd name="connsiteX103" fmla="*/ 1641 w 10112"/>
                  <a:gd name="connsiteY103" fmla="*/ 8546 h 10107"/>
                  <a:gd name="connsiteX104" fmla="*/ 1860 w 10112"/>
                  <a:gd name="connsiteY104" fmla="*/ 8739 h 10107"/>
                  <a:gd name="connsiteX105" fmla="*/ 2057 w 10112"/>
                  <a:gd name="connsiteY105" fmla="*/ 8893 h 10107"/>
                  <a:gd name="connsiteX106" fmla="*/ 2276 w 10112"/>
                  <a:gd name="connsiteY106" fmla="*/ 9047 h 10107"/>
                  <a:gd name="connsiteX107" fmla="*/ 2495 w 10112"/>
                  <a:gd name="connsiteY107" fmla="*/ 9201 h 10107"/>
                  <a:gd name="connsiteX108" fmla="*/ 2735 w 10112"/>
                  <a:gd name="connsiteY108" fmla="*/ 9336 h 10107"/>
                  <a:gd name="connsiteX109" fmla="*/ 2976 w 10112"/>
                  <a:gd name="connsiteY109" fmla="*/ 9452 h 10107"/>
                  <a:gd name="connsiteX110" fmla="*/ 3217 w 10112"/>
                  <a:gd name="connsiteY110" fmla="*/ 9568 h 10107"/>
                  <a:gd name="connsiteX111" fmla="*/ 3720 w 10112"/>
                  <a:gd name="connsiteY111" fmla="*/ 9760 h 10107"/>
                  <a:gd name="connsiteX112" fmla="*/ 4223 w 10112"/>
                  <a:gd name="connsiteY112" fmla="*/ 9914 h 10107"/>
                  <a:gd name="connsiteX113" fmla="*/ 4748 w 10112"/>
                  <a:gd name="connsiteY113" fmla="*/ 10030 h 10107"/>
                  <a:gd name="connsiteX114" fmla="*/ 5295 w 10112"/>
                  <a:gd name="connsiteY114" fmla="*/ 10088 h 10107"/>
                  <a:gd name="connsiteX115" fmla="*/ 5558 w 10112"/>
                  <a:gd name="connsiteY115" fmla="*/ 10107 h 10107"/>
                  <a:gd name="connsiteX116" fmla="*/ 5842 w 10112"/>
                  <a:gd name="connsiteY116" fmla="*/ 10107 h 10107"/>
                  <a:gd name="connsiteX117" fmla="*/ 6105 w 10112"/>
                  <a:gd name="connsiteY117" fmla="*/ 10107 h 10107"/>
                  <a:gd name="connsiteX118" fmla="*/ 6389 w 10112"/>
                  <a:gd name="connsiteY118" fmla="*/ 10088 h 10107"/>
                  <a:gd name="connsiteX119" fmla="*/ 6652 w 10112"/>
                  <a:gd name="connsiteY119" fmla="*/ 10049 h 10107"/>
                  <a:gd name="connsiteX120" fmla="*/ 6915 w 10112"/>
                  <a:gd name="connsiteY120" fmla="*/ 10011 h 10107"/>
                  <a:gd name="connsiteX121" fmla="*/ 7199 w 10112"/>
                  <a:gd name="connsiteY121" fmla="*/ 9953 h 10107"/>
                  <a:gd name="connsiteX122" fmla="*/ 7462 w 10112"/>
                  <a:gd name="connsiteY122" fmla="*/ 9876 h 10107"/>
                  <a:gd name="connsiteX123" fmla="*/ 7724 w 10112"/>
                  <a:gd name="connsiteY123" fmla="*/ 9799 h 10107"/>
                  <a:gd name="connsiteX124" fmla="*/ 7987 w 10112"/>
                  <a:gd name="connsiteY124" fmla="*/ 9702 h 10107"/>
                  <a:gd name="connsiteX125" fmla="*/ 8249 w 10112"/>
                  <a:gd name="connsiteY125" fmla="*/ 9587 h 10107"/>
                  <a:gd name="connsiteX126" fmla="*/ 8490 w 10112"/>
                  <a:gd name="connsiteY126" fmla="*/ 9471 h 10107"/>
                  <a:gd name="connsiteX127" fmla="*/ 8490 w 10112"/>
                  <a:gd name="connsiteY127" fmla="*/ 9471 h 10107"/>
                  <a:gd name="connsiteX128" fmla="*/ 8818 w 10112"/>
                  <a:gd name="connsiteY128" fmla="*/ 9298 h 10107"/>
                  <a:gd name="connsiteX129" fmla="*/ 9125 w 10112"/>
                  <a:gd name="connsiteY129" fmla="*/ 9086 h 10107"/>
                  <a:gd name="connsiteX130" fmla="*/ 9431 w 10112"/>
                  <a:gd name="connsiteY130" fmla="*/ 8874 h 10107"/>
                  <a:gd name="connsiteX131" fmla="*/ 9694 w 10112"/>
                  <a:gd name="connsiteY131" fmla="*/ 8643 h 10107"/>
                  <a:gd name="connsiteX132" fmla="*/ 9694 w 10112"/>
                  <a:gd name="connsiteY132" fmla="*/ 8643 h 10107"/>
                  <a:gd name="connsiteX0" fmla="*/ 9694 w 10116"/>
                  <a:gd name="connsiteY0" fmla="*/ 8643 h 10107"/>
                  <a:gd name="connsiteX1" fmla="*/ 9694 w 10116"/>
                  <a:gd name="connsiteY1" fmla="*/ 8643 h 10107"/>
                  <a:gd name="connsiteX2" fmla="*/ 10110 w 10116"/>
                  <a:gd name="connsiteY2" fmla="*/ 8266 h 10107"/>
                  <a:gd name="connsiteX3" fmla="*/ 9956 w 10116"/>
                  <a:gd name="connsiteY3" fmla="*/ 7699 h 10107"/>
                  <a:gd name="connsiteX4" fmla="*/ 10000 w 10116"/>
                  <a:gd name="connsiteY4" fmla="*/ 7371 h 10107"/>
                  <a:gd name="connsiteX5" fmla="*/ 10000 w 10116"/>
                  <a:gd name="connsiteY5" fmla="*/ 7371 h 10107"/>
                  <a:gd name="connsiteX6" fmla="*/ 9847 w 10116"/>
                  <a:gd name="connsiteY6" fmla="*/ 7602 h 10107"/>
                  <a:gd name="connsiteX7" fmla="*/ 9650 w 10116"/>
                  <a:gd name="connsiteY7" fmla="*/ 7833 h 10107"/>
                  <a:gd name="connsiteX8" fmla="*/ 9453 w 10116"/>
                  <a:gd name="connsiteY8" fmla="*/ 8065 h 10107"/>
                  <a:gd name="connsiteX9" fmla="*/ 9234 w 10116"/>
                  <a:gd name="connsiteY9" fmla="*/ 8277 h 10107"/>
                  <a:gd name="connsiteX10" fmla="*/ 8993 w 10116"/>
                  <a:gd name="connsiteY10" fmla="*/ 8469 h 10107"/>
                  <a:gd name="connsiteX11" fmla="*/ 8753 w 10116"/>
                  <a:gd name="connsiteY11" fmla="*/ 8662 h 10107"/>
                  <a:gd name="connsiteX12" fmla="*/ 8468 w 10116"/>
                  <a:gd name="connsiteY12" fmla="*/ 8835 h 10107"/>
                  <a:gd name="connsiteX13" fmla="*/ 8184 w 10116"/>
                  <a:gd name="connsiteY13" fmla="*/ 8989 h 10107"/>
                  <a:gd name="connsiteX14" fmla="*/ 8184 w 10116"/>
                  <a:gd name="connsiteY14" fmla="*/ 8989 h 10107"/>
                  <a:gd name="connsiteX15" fmla="*/ 7965 w 10116"/>
                  <a:gd name="connsiteY15" fmla="*/ 9105 h 10107"/>
                  <a:gd name="connsiteX16" fmla="*/ 7724 w 10116"/>
                  <a:gd name="connsiteY16" fmla="*/ 9201 h 10107"/>
                  <a:gd name="connsiteX17" fmla="*/ 7265 w 10116"/>
                  <a:gd name="connsiteY17" fmla="*/ 9356 h 10107"/>
                  <a:gd name="connsiteX18" fmla="*/ 6783 w 10116"/>
                  <a:gd name="connsiteY18" fmla="*/ 9471 h 10107"/>
                  <a:gd name="connsiteX19" fmla="*/ 6302 w 10116"/>
                  <a:gd name="connsiteY19" fmla="*/ 9529 h 10107"/>
                  <a:gd name="connsiteX20" fmla="*/ 5821 w 10116"/>
                  <a:gd name="connsiteY20" fmla="*/ 9568 h 10107"/>
                  <a:gd name="connsiteX21" fmla="*/ 5339 w 10116"/>
                  <a:gd name="connsiteY21" fmla="*/ 9548 h 10107"/>
                  <a:gd name="connsiteX22" fmla="*/ 4858 w 10116"/>
                  <a:gd name="connsiteY22" fmla="*/ 9490 h 10107"/>
                  <a:gd name="connsiteX23" fmla="*/ 4398 w 10116"/>
                  <a:gd name="connsiteY23" fmla="*/ 9394 h 10107"/>
                  <a:gd name="connsiteX24" fmla="*/ 3939 w 10116"/>
                  <a:gd name="connsiteY24" fmla="*/ 9259 h 10107"/>
                  <a:gd name="connsiteX25" fmla="*/ 3479 w 10116"/>
                  <a:gd name="connsiteY25" fmla="*/ 9086 h 10107"/>
                  <a:gd name="connsiteX26" fmla="*/ 3063 w 10116"/>
                  <a:gd name="connsiteY26" fmla="*/ 8874 h 10107"/>
                  <a:gd name="connsiteX27" fmla="*/ 2648 w 10116"/>
                  <a:gd name="connsiteY27" fmla="*/ 8623 h 10107"/>
                  <a:gd name="connsiteX28" fmla="*/ 2276 w 10116"/>
                  <a:gd name="connsiteY28" fmla="*/ 8334 h 10107"/>
                  <a:gd name="connsiteX29" fmla="*/ 1926 w 10116"/>
                  <a:gd name="connsiteY29" fmla="*/ 8007 h 10107"/>
                  <a:gd name="connsiteX30" fmla="*/ 1597 w 10116"/>
                  <a:gd name="connsiteY30" fmla="*/ 7660 h 10107"/>
                  <a:gd name="connsiteX31" fmla="*/ 1313 w 10116"/>
                  <a:gd name="connsiteY31" fmla="*/ 7255 h 10107"/>
                  <a:gd name="connsiteX32" fmla="*/ 1313 w 10116"/>
                  <a:gd name="connsiteY32" fmla="*/ 7255 h 10107"/>
                  <a:gd name="connsiteX33" fmla="*/ 1072 w 10116"/>
                  <a:gd name="connsiteY33" fmla="*/ 6851 h 10107"/>
                  <a:gd name="connsiteX34" fmla="*/ 897 w 10116"/>
                  <a:gd name="connsiteY34" fmla="*/ 6427 h 10107"/>
                  <a:gd name="connsiteX35" fmla="*/ 744 w 10116"/>
                  <a:gd name="connsiteY35" fmla="*/ 6003 h 10107"/>
                  <a:gd name="connsiteX36" fmla="*/ 656 w 10116"/>
                  <a:gd name="connsiteY36" fmla="*/ 5579 h 10107"/>
                  <a:gd name="connsiteX37" fmla="*/ 613 w 10116"/>
                  <a:gd name="connsiteY37" fmla="*/ 5136 h 10107"/>
                  <a:gd name="connsiteX38" fmla="*/ 635 w 10116"/>
                  <a:gd name="connsiteY38" fmla="*/ 4712 h 10107"/>
                  <a:gd name="connsiteX39" fmla="*/ 678 w 10116"/>
                  <a:gd name="connsiteY39" fmla="*/ 4269 h 10107"/>
                  <a:gd name="connsiteX40" fmla="*/ 766 w 10116"/>
                  <a:gd name="connsiteY40" fmla="*/ 3864 h 10107"/>
                  <a:gd name="connsiteX41" fmla="*/ 919 w 10116"/>
                  <a:gd name="connsiteY41" fmla="*/ 3460 h 10107"/>
                  <a:gd name="connsiteX42" fmla="*/ 1094 w 10116"/>
                  <a:gd name="connsiteY42" fmla="*/ 3055 h 10107"/>
                  <a:gd name="connsiteX43" fmla="*/ 1335 w 10116"/>
                  <a:gd name="connsiteY43" fmla="*/ 2689 h 10107"/>
                  <a:gd name="connsiteX44" fmla="*/ 1597 w 10116"/>
                  <a:gd name="connsiteY44" fmla="*/ 2323 h 10107"/>
                  <a:gd name="connsiteX45" fmla="*/ 1904 w 10116"/>
                  <a:gd name="connsiteY45" fmla="*/ 1995 h 10107"/>
                  <a:gd name="connsiteX46" fmla="*/ 2254 w 10116"/>
                  <a:gd name="connsiteY46" fmla="*/ 1687 h 10107"/>
                  <a:gd name="connsiteX47" fmla="*/ 2648 w 10116"/>
                  <a:gd name="connsiteY47" fmla="*/ 1417 h 10107"/>
                  <a:gd name="connsiteX48" fmla="*/ 2845 w 10116"/>
                  <a:gd name="connsiteY48" fmla="*/ 1282 h 10107"/>
                  <a:gd name="connsiteX49" fmla="*/ 3063 w 10116"/>
                  <a:gd name="connsiteY49" fmla="*/ 1167 h 10107"/>
                  <a:gd name="connsiteX50" fmla="*/ 3063 w 10116"/>
                  <a:gd name="connsiteY50" fmla="*/ 1167 h 10107"/>
                  <a:gd name="connsiteX51" fmla="*/ 3435 w 10116"/>
                  <a:gd name="connsiteY51" fmla="*/ 1013 h 10107"/>
                  <a:gd name="connsiteX52" fmla="*/ 3786 w 10116"/>
                  <a:gd name="connsiteY52" fmla="*/ 878 h 10107"/>
                  <a:gd name="connsiteX53" fmla="*/ 4158 w 10116"/>
                  <a:gd name="connsiteY53" fmla="*/ 762 h 10107"/>
                  <a:gd name="connsiteX54" fmla="*/ 4530 w 10116"/>
                  <a:gd name="connsiteY54" fmla="*/ 685 h 10107"/>
                  <a:gd name="connsiteX55" fmla="*/ 4902 w 10116"/>
                  <a:gd name="connsiteY55" fmla="*/ 627 h 10107"/>
                  <a:gd name="connsiteX56" fmla="*/ 5295 w 10116"/>
                  <a:gd name="connsiteY56" fmla="*/ 608 h 10107"/>
                  <a:gd name="connsiteX57" fmla="*/ 5667 w 10116"/>
                  <a:gd name="connsiteY57" fmla="*/ 608 h 10107"/>
                  <a:gd name="connsiteX58" fmla="*/ 6039 w 10116"/>
                  <a:gd name="connsiteY58" fmla="*/ 627 h 10107"/>
                  <a:gd name="connsiteX59" fmla="*/ 6039 w 10116"/>
                  <a:gd name="connsiteY59" fmla="*/ 627 h 10107"/>
                  <a:gd name="connsiteX60" fmla="*/ 5591 w 10116"/>
                  <a:gd name="connsiteY60" fmla="*/ 270 h 10107"/>
                  <a:gd name="connsiteX61" fmla="*/ 5164 w 10116"/>
                  <a:gd name="connsiteY61" fmla="*/ 0 h 10107"/>
                  <a:gd name="connsiteX62" fmla="*/ 4661 w 10116"/>
                  <a:gd name="connsiteY62" fmla="*/ 107 h 10107"/>
                  <a:gd name="connsiteX63" fmla="*/ 4661 w 10116"/>
                  <a:gd name="connsiteY63" fmla="*/ 107 h 10107"/>
                  <a:gd name="connsiteX64" fmla="*/ 4179 w 10116"/>
                  <a:gd name="connsiteY64" fmla="*/ 203 h 10107"/>
                  <a:gd name="connsiteX65" fmla="*/ 3698 w 10116"/>
                  <a:gd name="connsiteY65" fmla="*/ 319 h 10107"/>
                  <a:gd name="connsiteX66" fmla="*/ 3217 w 10116"/>
                  <a:gd name="connsiteY66" fmla="*/ 492 h 10107"/>
                  <a:gd name="connsiteX67" fmla="*/ 2757 w 10116"/>
                  <a:gd name="connsiteY67" fmla="*/ 704 h 10107"/>
                  <a:gd name="connsiteX68" fmla="*/ 2757 w 10116"/>
                  <a:gd name="connsiteY68" fmla="*/ 704 h 10107"/>
                  <a:gd name="connsiteX69" fmla="*/ 2516 w 10116"/>
                  <a:gd name="connsiteY69" fmla="*/ 820 h 10107"/>
                  <a:gd name="connsiteX70" fmla="*/ 2276 w 10116"/>
                  <a:gd name="connsiteY70" fmla="*/ 974 h 10107"/>
                  <a:gd name="connsiteX71" fmla="*/ 2057 w 10116"/>
                  <a:gd name="connsiteY71" fmla="*/ 1128 h 10107"/>
                  <a:gd name="connsiteX72" fmla="*/ 1838 w 10116"/>
                  <a:gd name="connsiteY72" fmla="*/ 1282 h 10107"/>
                  <a:gd name="connsiteX73" fmla="*/ 1641 w 10116"/>
                  <a:gd name="connsiteY73" fmla="*/ 1456 h 10107"/>
                  <a:gd name="connsiteX74" fmla="*/ 1444 w 10116"/>
                  <a:gd name="connsiteY74" fmla="*/ 1629 h 10107"/>
                  <a:gd name="connsiteX75" fmla="*/ 1269 w 10116"/>
                  <a:gd name="connsiteY75" fmla="*/ 1803 h 10107"/>
                  <a:gd name="connsiteX76" fmla="*/ 1094 w 10116"/>
                  <a:gd name="connsiteY76" fmla="*/ 1995 h 10107"/>
                  <a:gd name="connsiteX77" fmla="*/ 941 w 10116"/>
                  <a:gd name="connsiteY77" fmla="*/ 2188 h 10107"/>
                  <a:gd name="connsiteX78" fmla="*/ 810 w 10116"/>
                  <a:gd name="connsiteY78" fmla="*/ 2400 h 10107"/>
                  <a:gd name="connsiteX79" fmla="*/ 656 w 10116"/>
                  <a:gd name="connsiteY79" fmla="*/ 2612 h 10107"/>
                  <a:gd name="connsiteX80" fmla="*/ 547 w 10116"/>
                  <a:gd name="connsiteY80" fmla="*/ 2824 h 10107"/>
                  <a:gd name="connsiteX81" fmla="*/ 328 w 10116"/>
                  <a:gd name="connsiteY81" fmla="*/ 3267 h 10107"/>
                  <a:gd name="connsiteX82" fmla="*/ 175 w 10116"/>
                  <a:gd name="connsiteY82" fmla="*/ 3710 h 10107"/>
                  <a:gd name="connsiteX83" fmla="*/ 66 w 10116"/>
                  <a:gd name="connsiteY83" fmla="*/ 4192 h 10107"/>
                  <a:gd name="connsiteX84" fmla="*/ 0 w 10116"/>
                  <a:gd name="connsiteY84" fmla="*/ 4673 h 10107"/>
                  <a:gd name="connsiteX85" fmla="*/ 0 w 10116"/>
                  <a:gd name="connsiteY85" fmla="*/ 4905 h 10107"/>
                  <a:gd name="connsiteX86" fmla="*/ 0 w 10116"/>
                  <a:gd name="connsiteY86" fmla="*/ 5155 h 10107"/>
                  <a:gd name="connsiteX87" fmla="*/ 22 w 10116"/>
                  <a:gd name="connsiteY87" fmla="*/ 5386 h 10107"/>
                  <a:gd name="connsiteX88" fmla="*/ 44 w 10116"/>
                  <a:gd name="connsiteY88" fmla="*/ 5637 h 10107"/>
                  <a:gd name="connsiteX89" fmla="*/ 88 w 10116"/>
                  <a:gd name="connsiteY89" fmla="*/ 5887 h 10107"/>
                  <a:gd name="connsiteX90" fmla="*/ 153 w 10116"/>
                  <a:gd name="connsiteY90" fmla="*/ 6119 h 10107"/>
                  <a:gd name="connsiteX91" fmla="*/ 219 w 10116"/>
                  <a:gd name="connsiteY91" fmla="*/ 6369 h 10107"/>
                  <a:gd name="connsiteX92" fmla="*/ 306 w 10116"/>
                  <a:gd name="connsiteY92" fmla="*/ 6600 h 10107"/>
                  <a:gd name="connsiteX93" fmla="*/ 394 w 10116"/>
                  <a:gd name="connsiteY93" fmla="*/ 6831 h 10107"/>
                  <a:gd name="connsiteX94" fmla="*/ 503 w 10116"/>
                  <a:gd name="connsiteY94" fmla="*/ 7082 h 10107"/>
                  <a:gd name="connsiteX95" fmla="*/ 635 w 10116"/>
                  <a:gd name="connsiteY95" fmla="*/ 7313 h 10107"/>
                  <a:gd name="connsiteX96" fmla="*/ 788 w 10116"/>
                  <a:gd name="connsiteY96" fmla="*/ 7544 h 10107"/>
                  <a:gd name="connsiteX97" fmla="*/ 788 w 10116"/>
                  <a:gd name="connsiteY97" fmla="*/ 7544 h 10107"/>
                  <a:gd name="connsiteX98" fmla="*/ 941 w 10116"/>
                  <a:gd name="connsiteY98" fmla="*/ 7756 h 10107"/>
                  <a:gd name="connsiteX99" fmla="*/ 1094 w 10116"/>
                  <a:gd name="connsiteY99" fmla="*/ 7968 h 10107"/>
                  <a:gd name="connsiteX100" fmla="*/ 1269 w 10116"/>
                  <a:gd name="connsiteY100" fmla="*/ 8180 h 10107"/>
                  <a:gd name="connsiteX101" fmla="*/ 1466 w 10116"/>
                  <a:gd name="connsiteY101" fmla="*/ 8373 h 10107"/>
                  <a:gd name="connsiteX102" fmla="*/ 1641 w 10116"/>
                  <a:gd name="connsiteY102" fmla="*/ 8546 h 10107"/>
                  <a:gd name="connsiteX103" fmla="*/ 1860 w 10116"/>
                  <a:gd name="connsiteY103" fmla="*/ 8739 h 10107"/>
                  <a:gd name="connsiteX104" fmla="*/ 2057 w 10116"/>
                  <a:gd name="connsiteY104" fmla="*/ 8893 h 10107"/>
                  <a:gd name="connsiteX105" fmla="*/ 2276 w 10116"/>
                  <a:gd name="connsiteY105" fmla="*/ 9047 h 10107"/>
                  <a:gd name="connsiteX106" fmla="*/ 2495 w 10116"/>
                  <a:gd name="connsiteY106" fmla="*/ 9201 h 10107"/>
                  <a:gd name="connsiteX107" fmla="*/ 2735 w 10116"/>
                  <a:gd name="connsiteY107" fmla="*/ 9336 h 10107"/>
                  <a:gd name="connsiteX108" fmla="*/ 2976 w 10116"/>
                  <a:gd name="connsiteY108" fmla="*/ 9452 h 10107"/>
                  <a:gd name="connsiteX109" fmla="*/ 3217 w 10116"/>
                  <a:gd name="connsiteY109" fmla="*/ 9568 h 10107"/>
                  <a:gd name="connsiteX110" fmla="*/ 3720 w 10116"/>
                  <a:gd name="connsiteY110" fmla="*/ 9760 h 10107"/>
                  <a:gd name="connsiteX111" fmla="*/ 4223 w 10116"/>
                  <a:gd name="connsiteY111" fmla="*/ 9914 h 10107"/>
                  <a:gd name="connsiteX112" fmla="*/ 4748 w 10116"/>
                  <a:gd name="connsiteY112" fmla="*/ 10030 h 10107"/>
                  <a:gd name="connsiteX113" fmla="*/ 5295 w 10116"/>
                  <a:gd name="connsiteY113" fmla="*/ 10088 h 10107"/>
                  <a:gd name="connsiteX114" fmla="*/ 5558 w 10116"/>
                  <a:gd name="connsiteY114" fmla="*/ 10107 h 10107"/>
                  <a:gd name="connsiteX115" fmla="*/ 5842 w 10116"/>
                  <a:gd name="connsiteY115" fmla="*/ 10107 h 10107"/>
                  <a:gd name="connsiteX116" fmla="*/ 6105 w 10116"/>
                  <a:gd name="connsiteY116" fmla="*/ 10107 h 10107"/>
                  <a:gd name="connsiteX117" fmla="*/ 6389 w 10116"/>
                  <a:gd name="connsiteY117" fmla="*/ 10088 h 10107"/>
                  <a:gd name="connsiteX118" fmla="*/ 6652 w 10116"/>
                  <a:gd name="connsiteY118" fmla="*/ 10049 h 10107"/>
                  <a:gd name="connsiteX119" fmla="*/ 6915 w 10116"/>
                  <a:gd name="connsiteY119" fmla="*/ 10011 h 10107"/>
                  <a:gd name="connsiteX120" fmla="*/ 7199 w 10116"/>
                  <a:gd name="connsiteY120" fmla="*/ 9953 h 10107"/>
                  <a:gd name="connsiteX121" fmla="*/ 7462 w 10116"/>
                  <a:gd name="connsiteY121" fmla="*/ 9876 h 10107"/>
                  <a:gd name="connsiteX122" fmla="*/ 7724 w 10116"/>
                  <a:gd name="connsiteY122" fmla="*/ 9799 h 10107"/>
                  <a:gd name="connsiteX123" fmla="*/ 7987 w 10116"/>
                  <a:gd name="connsiteY123" fmla="*/ 9702 h 10107"/>
                  <a:gd name="connsiteX124" fmla="*/ 8249 w 10116"/>
                  <a:gd name="connsiteY124" fmla="*/ 9587 h 10107"/>
                  <a:gd name="connsiteX125" fmla="*/ 8490 w 10116"/>
                  <a:gd name="connsiteY125" fmla="*/ 9471 h 10107"/>
                  <a:gd name="connsiteX126" fmla="*/ 8490 w 10116"/>
                  <a:gd name="connsiteY126" fmla="*/ 9471 h 10107"/>
                  <a:gd name="connsiteX127" fmla="*/ 8818 w 10116"/>
                  <a:gd name="connsiteY127" fmla="*/ 9298 h 10107"/>
                  <a:gd name="connsiteX128" fmla="*/ 9125 w 10116"/>
                  <a:gd name="connsiteY128" fmla="*/ 9086 h 10107"/>
                  <a:gd name="connsiteX129" fmla="*/ 9431 w 10116"/>
                  <a:gd name="connsiteY129" fmla="*/ 8874 h 10107"/>
                  <a:gd name="connsiteX130" fmla="*/ 9694 w 10116"/>
                  <a:gd name="connsiteY130" fmla="*/ 8643 h 10107"/>
                  <a:gd name="connsiteX131" fmla="*/ 9694 w 10116"/>
                  <a:gd name="connsiteY131" fmla="*/ 8643 h 10107"/>
                  <a:gd name="connsiteX0" fmla="*/ 9694 w 10132"/>
                  <a:gd name="connsiteY0" fmla="*/ 8643 h 10107"/>
                  <a:gd name="connsiteX1" fmla="*/ 9694 w 10132"/>
                  <a:gd name="connsiteY1" fmla="*/ 8643 h 10107"/>
                  <a:gd name="connsiteX2" fmla="*/ 10110 w 10132"/>
                  <a:gd name="connsiteY2" fmla="*/ 8266 h 10107"/>
                  <a:gd name="connsiteX3" fmla="*/ 10093 w 10132"/>
                  <a:gd name="connsiteY3" fmla="*/ 7779 h 10107"/>
                  <a:gd name="connsiteX4" fmla="*/ 9956 w 10132"/>
                  <a:gd name="connsiteY4" fmla="*/ 7699 h 10107"/>
                  <a:gd name="connsiteX5" fmla="*/ 10000 w 10132"/>
                  <a:gd name="connsiteY5" fmla="*/ 7371 h 10107"/>
                  <a:gd name="connsiteX6" fmla="*/ 10000 w 10132"/>
                  <a:gd name="connsiteY6" fmla="*/ 7371 h 10107"/>
                  <a:gd name="connsiteX7" fmla="*/ 9847 w 10132"/>
                  <a:gd name="connsiteY7" fmla="*/ 7602 h 10107"/>
                  <a:gd name="connsiteX8" fmla="*/ 9650 w 10132"/>
                  <a:gd name="connsiteY8" fmla="*/ 7833 h 10107"/>
                  <a:gd name="connsiteX9" fmla="*/ 9453 w 10132"/>
                  <a:gd name="connsiteY9" fmla="*/ 8065 h 10107"/>
                  <a:gd name="connsiteX10" fmla="*/ 9234 w 10132"/>
                  <a:gd name="connsiteY10" fmla="*/ 8277 h 10107"/>
                  <a:gd name="connsiteX11" fmla="*/ 8993 w 10132"/>
                  <a:gd name="connsiteY11" fmla="*/ 8469 h 10107"/>
                  <a:gd name="connsiteX12" fmla="*/ 8753 w 10132"/>
                  <a:gd name="connsiteY12" fmla="*/ 8662 h 10107"/>
                  <a:gd name="connsiteX13" fmla="*/ 8468 w 10132"/>
                  <a:gd name="connsiteY13" fmla="*/ 8835 h 10107"/>
                  <a:gd name="connsiteX14" fmla="*/ 8184 w 10132"/>
                  <a:gd name="connsiteY14" fmla="*/ 8989 h 10107"/>
                  <a:gd name="connsiteX15" fmla="*/ 8184 w 10132"/>
                  <a:gd name="connsiteY15" fmla="*/ 8989 h 10107"/>
                  <a:gd name="connsiteX16" fmla="*/ 7965 w 10132"/>
                  <a:gd name="connsiteY16" fmla="*/ 9105 h 10107"/>
                  <a:gd name="connsiteX17" fmla="*/ 7724 w 10132"/>
                  <a:gd name="connsiteY17" fmla="*/ 9201 h 10107"/>
                  <a:gd name="connsiteX18" fmla="*/ 7265 w 10132"/>
                  <a:gd name="connsiteY18" fmla="*/ 9356 h 10107"/>
                  <a:gd name="connsiteX19" fmla="*/ 6783 w 10132"/>
                  <a:gd name="connsiteY19" fmla="*/ 9471 h 10107"/>
                  <a:gd name="connsiteX20" fmla="*/ 6302 w 10132"/>
                  <a:gd name="connsiteY20" fmla="*/ 9529 h 10107"/>
                  <a:gd name="connsiteX21" fmla="*/ 5821 w 10132"/>
                  <a:gd name="connsiteY21" fmla="*/ 9568 h 10107"/>
                  <a:gd name="connsiteX22" fmla="*/ 5339 w 10132"/>
                  <a:gd name="connsiteY22" fmla="*/ 9548 h 10107"/>
                  <a:gd name="connsiteX23" fmla="*/ 4858 w 10132"/>
                  <a:gd name="connsiteY23" fmla="*/ 9490 h 10107"/>
                  <a:gd name="connsiteX24" fmla="*/ 4398 w 10132"/>
                  <a:gd name="connsiteY24" fmla="*/ 9394 h 10107"/>
                  <a:gd name="connsiteX25" fmla="*/ 3939 w 10132"/>
                  <a:gd name="connsiteY25" fmla="*/ 9259 h 10107"/>
                  <a:gd name="connsiteX26" fmla="*/ 3479 w 10132"/>
                  <a:gd name="connsiteY26" fmla="*/ 9086 h 10107"/>
                  <a:gd name="connsiteX27" fmla="*/ 3063 w 10132"/>
                  <a:gd name="connsiteY27" fmla="*/ 8874 h 10107"/>
                  <a:gd name="connsiteX28" fmla="*/ 2648 w 10132"/>
                  <a:gd name="connsiteY28" fmla="*/ 8623 h 10107"/>
                  <a:gd name="connsiteX29" fmla="*/ 2276 w 10132"/>
                  <a:gd name="connsiteY29" fmla="*/ 8334 h 10107"/>
                  <a:gd name="connsiteX30" fmla="*/ 1926 w 10132"/>
                  <a:gd name="connsiteY30" fmla="*/ 8007 h 10107"/>
                  <a:gd name="connsiteX31" fmla="*/ 1597 w 10132"/>
                  <a:gd name="connsiteY31" fmla="*/ 7660 h 10107"/>
                  <a:gd name="connsiteX32" fmla="*/ 1313 w 10132"/>
                  <a:gd name="connsiteY32" fmla="*/ 7255 h 10107"/>
                  <a:gd name="connsiteX33" fmla="*/ 1313 w 10132"/>
                  <a:gd name="connsiteY33" fmla="*/ 7255 h 10107"/>
                  <a:gd name="connsiteX34" fmla="*/ 1072 w 10132"/>
                  <a:gd name="connsiteY34" fmla="*/ 6851 h 10107"/>
                  <a:gd name="connsiteX35" fmla="*/ 897 w 10132"/>
                  <a:gd name="connsiteY35" fmla="*/ 6427 h 10107"/>
                  <a:gd name="connsiteX36" fmla="*/ 744 w 10132"/>
                  <a:gd name="connsiteY36" fmla="*/ 6003 h 10107"/>
                  <a:gd name="connsiteX37" fmla="*/ 656 w 10132"/>
                  <a:gd name="connsiteY37" fmla="*/ 5579 h 10107"/>
                  <a:gd name="connsiteX38" fmla="*/ 613 w 10132"/>
                  <a:gd name="connsiteY38" fmla="*/ 5136 h 10107"/>
                  <a:gd name="connsiteX39" fmla="*/ 635 w 10132"/>
                  <a:gd name="connsiteY39" fmla="*/ 4712 h 10107"/>
                  <a:gd name="connsiteX40" fmla="*/ 678 w 10132"/>
                  <a:gd name="connsiteY40" fmla="*/ 4269 h 10107"/>
                  <a:gd name="connsiteX41" fmla="*/ 766 w 10132"/>
                  <a:gd name="connsiteY41" fmla="*/ 3864 h 10107"/>
                  <a:gd name="connsiteX42" fmla="*/ 919 w 10132"/>
                  <a:gd name="connsiteY42" fmla="*/ 3460 h 10107"/>
                  <a:gd name="connsiteX43" fmla="*/ 1094 w 10132"/>
                  <a:gd name="connsiteY43" fmla="*/ 3055 h 10107"/>
                  <a:gd name="connsiteX44" fmla="*/ 1335 w 10132"/>
                  <a:gd name="connsiteY44" fmla="*/ 2689 h 10107"/>
                  <a:gd name="connsiteX45" fmla="*/ 1597 w 10132"/>
                  <a:gd name="connsiteY45" fmla="*/ 2323 h 10107"/>
                  <a:gd name="connsiteX46" fmla="*/ 1904 w 10132"/>
                  <a:gd name="connsiteY46" fmla="*/ 1995 h 10107"/>
                  <a:gd name="connsiteX47" fmla="*/ 2254 w 10132"/>
                  <a:gd name="connsiteY47" fmla="*/ 1687 h 10107"/>
                  <a:gd name="connsiteX48" fmla="*/ 2648 w 10132"/>
                  <a:gd name="connsiteY48" fmla="*/ 1417 h 10107"/>
                  <a:gd name="connsiteX49" fmla="*/ 2845 w 10132"/>
                  <a:gd name="connsiteY49" fmla="*/ 1282 h 10107"/>
                  <a:gd name="connsiteX50" fmla="*/ 3063 w 10132"/>
                  <a:gd name="connsiteY50" fmla="*/ 1167 h 10107"/>
                  <a:gd name="connsiteX51" fmla="*/ 3063 w 10132"/>
                  <a:gd name="connsiteY51" fmla="*/ 1167 h 10107"/>
                  <a:gd name="connsiteX52" fmla="*/ 3435 w 10132"/>
                  <a:gd name="connsiteY52" fmla="*/ 1013 h 10107"/>
                  <a:gd name="connsiteX53" fmla="*/ 3786 w 10132"/>
                  <a:gd name="connsiteY53" fmla="*/ 878 h 10107"/>
                  <a:gd name="connsiteX54" fmla="*/ 4158 w 10132"/>
                  <a:gd name="connsiteY54" fmla="*/ 762 h 10107"/>
                  <a:gd name="connsiteX55" fmla="*/ 4530 w 10132"/>
                  <a:gd name="connsiteY55" fmla="*/ 685 h 10107"/>
                  <a:gd name="connsiteX56" fmla="*/ 4902 w 10132"/>
                  <a:gd name="connsiteY56" fmla="*/ 627 h 10107"/>
                  <a:gd name="connsiteX57" fmla="*/ 5295 w 10132"/>
                  <a:gd name="connsiteY57" fmla="*/ 608 h 10107"/>
                  <a:gd name="connsiteX58" fmla="*/ 5667 w 10132"/>
                  <a:gd name="connsiteY58" fmla="*/ 608 h 10107"/>
                  <a:gd name="connsiteX59" fmla="*/ 6039 w 10132"/>
                  <a:gd name="connsiteY59" fmla="*/ 627 h 10107"/>
                  <a:gd name="connsiteX60" fmla="*/ 6039 w 10132"/>
                  <a:gd name="connsiteY60" fmla="*/ 627 h 10107"/>
                  <a:gd name="connsiteX61" fmla="*/ 5591 w 10132"/>
                  <a:gd name="connsiteY61" fmla="*/ 270 h 10107"/>
                  <a:gd name="connsiteX62" fmla="*/ 5164 w 10132"/>
                  <a:gd name="connsiteY62" fmla="*/ 0 h 10107"/>
                  <a:gd name="connsiteX63" fmla="*/ 4661 w 10132"/>
                  <a:gd name="connsiteY63" fmla="*/ 107 h 10107"/>
                  <a:gd name="connsiteX64" fmla="*/ 4661 w 10132"/>
                  <a:gd name="connsiteY64" fmla="*/ 107 h 10107"/>
                  <a:gd name="connsiteX65" fmla="*/ 4179 w 10132"/>
                  <a:gd name="connsiteY65" fmla="*/ 203 h 10107"/>
                  <a:gd name="connsiteX66" fmla="*/ 3698 w 10132"/>
                  <a:gd name="connsiteY66" fmla="*/ 319 h 10107"/>
                  <a:gd name="connsiteX67" fmla="*/ 3217 w 10132"/>
                  <a:gd name="connsiteY67" fmla="*/ 492 h 10107"/>
                  <a:gd name="connsiteX68" fmla="*/ 2757 w 10132"/>
                  <a:gd name="connsiteY68" fmla="*/ 704 h 10107"/>
                  <a:gd name="connsiteX69" fmla="*/ 2757 w 10132"/>
                  <a:gd name="connsiteY69" fmla="*/ 704 h 10107"/>
                  <a:gd name="connsiteX70" fmla="*/ 2516 w 10132"/>
                  <a:gd name="connsiteY70" fmla="*/ 820 h 10107"/>
                  <a:gd name="connsiteX71" fmla="*/ 2276 w 10132"/>
                  <a:gd name="connsiteY71" fmla="*/ 974 h 10107"/>
                  <a:gd name="connsiteX72" fmla="*/ 2057 w 10132"/>
                  <a:gd name="connsiteY72" fmla="*/ 1128 h 10107"/>
                  <a:gd name="connsiteX73" fmla="*/ 1838 w 10132"/>
                  <a:gd name="connsiteY73" fmla="*/ 1282 h 10107"/>
                  <a:gd name="connsiteX74" fmla="*/ 1641 w 10132"/>
                  <a:gd name="connsiteY74" fmla="*/ 1456 h 10107"/>
                  <a:gd name="connsiteX75" fmla="*/ 1444 w 10132"/>
                  <a:gd name="connsiteY75" fmla="*/ 1629 h 10107"/>
                  <a:gd name="connsiteX76" fmla="*/ 1269 w 10132"/>
                  <a:gd name="connsiteY76" fmla="*/ 1803 h 10107"/>
                  <a:gd name="connsiteX77" fmla="*/ 1094 w 10132"/>
                  <a:gd name="connsiteY77" fmla="*/ 1995 h 10107"/>
                  <a:gd name="connsiteX78" fmla="*/ 941 w 10132"/>
                  <a:gd name="connsiteY78" fmla="*/ 2188 h 10107"/>
                  <a:gd name="connsiteX79" fmla="*/ 810 w 10132"/>
                  <a:gd name="connsiteY79" fmla="*/ 2400 h 10107"/>
                  <a:gd name="connsiteX80" fmla="*/ 656 w 10132"/>
                  <a:gd name="connsiteY80" fmla="*/ 2612 h 10107"/>
                  <a:gd name="connsiteX81" fmla="*/ 547 w 10132"/>
                  <a:gd name="connsiteY81" fmla="*/ 2824 h 10107"/>
                  <a:gd name="connsiteX82" fmla="*/ 328 w 10132"/>
                  <a:gd name="connsiteY82" fmla="*/ 3267 h 10107"/>
                  <a:gd name="connsiteX83" fmla="*/ 175 w 10132"/>
                  <a:gd name="connsiteY83" fmla="*/ 3710 h 10107"/>
                  <a:gd name="connsiteX84" fmla="*/ 66 w 10132"/>
                  <a:gd name="connsiteY84" fmla="*/ 4192 h 10107"/>
                  <a:gd name="connsiteX85" fmla="*/ 0 w 10132"/>
                  <a:gd name="connsiteY85" fmla="*/ 4673 h 10107"/>
                  <a:gd name="connsiteX86" fmla="*/ 0 w 10132"/>
                  <a:gd name="connsiteY86" fmla="*/ 4905 h 10107"/>
                  <a:gd name="connsiteX87" fmla="*/ 0 w 10132"/>
                  <a:gd name="connsiteY87" fmla="*/ 5155 h 10107"/>
                  <a:gd name="connsiteX88" fmla="*/ 22 w 10132"/>
                  <a:gd name="connsiteY88" fmla="*/ 5386 h 10107"/>
                  <a:gd name="connsiteX89" fmla="*/ 44 w 10132"/>
                  <a:gd name="connsiteY89" fmla="*/ 5637 h 10107"/>
                  <a:gd name="connsiteX90" fmla="*/ 88 w 10132"/>
                  <a:gd name="connsiteY90" fmla="*/ 5887 h 10107"/>
                  <a:gd name="connsiteX91" fmla="*/ 153 w 10132"/>
                  <a:gd name="connsiteY91" fmla="*/ 6119 h 10107"/>
                  <a:gd name="connsiteX92" fmla="*/ 219 w 10132"/>
                  <a:gd name="connsiteY92" fmla="*/ 6369 h 10107"/>
                  <a:gd name="connsiteX93" fmla="*/ 306 w 10132"/>
                  <a:gd name="connsiteY93" fmla="*/ 6600 h 10107"/>
                  <a:gd name="connsiteX94" fmla="*/ 394 w 10132"/>
                  <a:gd name="connsiteY94" fmla="*/ 6831 h 10107"/>
                  <a:gd name="connsiteX95" fmla="*/ 503 w 10132"/>
                  <a:gd name="connsiteY95" fmla="*/ 7082 h 10107"/>
                  <a:gd name="connsiteX96" fmla="*/ 635 w 10132"/>
                  <a:gd name="connsiteY96" fmla="*/ 7313 h 10107"/>
                  <a:gd name="connsiteX97" fmla="*/ 788 w 10132"/>
                  <a:gd name="connsiteY97" fmla="*/ 7544 h 10107"/>
                  <a:gd name="connsiteX98" fmla="*/ 788 w 10132"/>
                  <a:gd name="connsiteY98" fmla="*/ 7544 h 10107"/>
                  <a:gd name="connsiteX99" fmla="*/ 941 w 10132"/>
                  <a:gd name="connsiteY99" fmla="*/ 7756 h 10107"/>
                  <a:gd name="connsiteX100" fmla="*/ 1094 w 10132"/>
                  <a:gd name="connsiteY100" fmla="*/ 7968 h 10107"/>
                  <a:gd name="connsiteX101" fmla="*/ 1269 w 10132"/>
                  <a:gd name="connsiteY101" fmla="*/ 8180 h 10107"/>
                  <a:gd name="connsiteX102" fmla="*/ 1466 w 10132"/>
                  <a:gd name="connsiteY102" fmla="*/ 8373 h 10107"/>
                  <a:gd name="connsiteX103" fmla="*/ 1641 w 10132"/>
                  <a:gd name="connsiteY103" fmla="*/ 8546 h 10107"/>
                  <a:gd name="connsiteX104" fmla="*/ 1860 w 10132"/>
                  <a:gd name="connsiteY104" fmla="*/ 8739 h 10107"/>
                  <a:gd name="connsiteX105" fmla="*/ 2057 w 10132"/>
                  <a:gd name="connsiteY105" fmla="*/ 8893 h 10107"/>
                  <a:gd name="connsiteX106" fmla="*/ 2276 w 10132"/>
                  <a:gd name="connsiteY106" fmla="*/ 9047 h 10107"/>
                  <a:gd name="connsiteX107" fmla="*/ 2495 w 10132"/>
                  <a:gd name="connsiteY107" fmla="*/ 9201 h 10107"/>
                  <a:gd name="connsiteX108" fmla="*/ 2735 w 10132"/>
                  <a:gd name="connsiteY108" fmla="*/ 9336 h 10107"/>
                  <a:gd name="connsiteX109" fmla="*/ 2976 w 10132"/>
                  <a:gd name="connsiteY109" fmla="*/ 9452 h 10107"/>
                  <a:gd name="connsiteX110" fmla="*/ 3217 w 10132"/>
                  <a:gd name="connsiteY110" fmla="*/ 9568 h 10107"/>
                  <a:gd name="connsiteX111" fmla="*/ 3720 w 10132"/>
                  <a:gd name="connsiteY111" fmla="*/ 9760 h 10107"/>
                  <a:gd name="connsiteX112" fmla="*/ 4223 w 10132"/>
                  <a:gd name="connsiteY112" fmla="*/ 9914 h 10107"/>
                  <a:gd name="connsiteX113" fmla="*/ 4748 w 10132"/>
                  <a:gd name="connsiteY113" fmla="*/ 10030 h 10107"/>
                  <a:gd name="connsiteX114" fmla="*/ 5295 w 10132"/>
                  <a:gd name="connsiteY114" fmla="*/ 10088 h 10107"/>
                  <a:gd name="connsiteX115" fmla="*/ 5558 w 10132"/>
                  <a:gd name="connsiteY115" fmla="*/ 10107 h 10107"/>
                  <a:gd name="connsiteX116" fmla="*/ 5842 w 10132"/>
                  <a:gd name="connsiteY116" fmla="*/ 10107 h 10107"/>
                  <a:gd name="connsiteX117" fmla="*/ 6105 w 10132"/>
                  <a:gd name="connsiteY117" fmla="*/ 10107 h 10107"/>
                  <a:gd name="connsiteX118" fmla="*/ 6389 w 10132"/>
                  <a:gd name="connsiteY118" fmla="*/ 10088 h 10107"/>
                  <a:gd name="connsiteX119" fmla="*/ 6652 w 10132"/>
                  <a:gd name="connsiteY119" fmla="*/ 10049 h 10107"/>
                  <a:gd name="connsiteX120" fmla="*/ 6915 w 10132"/>
                  <a:gd name="connsiteY120" fmla="*/ 10011 h 10107"/>
                  <a:gd name="connsiteX121" fmla="*/ 7199 w 10132"/>
                  <a:gd name="connsiteY121" fmla="*/ 9953 h 10107"/>
                  <a:gd name="connsiteX122" fmla="*/ 7462 w 10132"/>
                  <a:gd name="connsiteY122" fmla="*/ 9876 h 10107"/>
                  <a:gd name="connsiteX123" fmla="*/ 7724 w 10132"/>
                  <a:gd name="connsiteY123" fmla="*/ 9799 h 10107"/>
                  <a:gd name="connsiteX124" fmla="*/ 7987 w 10132"/>
                  <a:gd name="connsiteY124" fmla="*/ 9702 h 10107"/>
                  <a:gd name="connsiteX125" fmla="*/ 8249 w 10132"/>
                  <a:gd name="connsiteY125" fmla="*/ 9587 h 10107"/>
                  <a:gd name="connsiteX126" fmla="*/ 8490 w 10132"/>
                  <a:gd name="connsiteY126" fmla="*/ 9471 h 10107"/>
                  <a:gd name="connsiteX127" fmla="*/ 8490 w 10132"/>
                  <a:gd name="connsiteY127" fmla="*/ 9471 h 10107"/>
                  <a:gd name="connsiteX128" fmla="*/ 8818 w 10132"/>
                  <a:gd name="connsiteY128" fmla="*/ 9298 h 10107"/>
                  <a:gd name="connsiteX129" fmla="*/ 9125 w 10132"/>
                  <a:gd name="connsiteY129" fmla="*/ 9086 h 10107"/>
                  <a:gd name="connsiteX130" fmla="*/ 9431 w 10132"/>
                  <a:gd name="connsiteY130" fmla="*/ 8874 h 10107"/>
                  <a:gd name="connsiteX131" fmla="*/ 9694 w 10132"/>
                  <a:gd name="connsiteY131" fmla="*/ 8643 h 10107"/>
                  <a:gd name="connsiteX132" fmla="*/ 9694 w 10132"/>
                  <a:gd name="connsiteY132" fmla="*/ 8643 h 10107"/>
                  <a:gd name="connsiteX0" fmla="*/ 9694 w 10130"/>
                  <a:gd name="connsiteY0" fmla="*/ 8643 h 10107"/>
                  <a:gd name="connsiteX1" fmla="*/ 9694 w 10130"/>
                  <a:gd name="connsiteY1" fmla="*/ 8643 h 10107"/>
                  <a:gd name="connsiteX2" fmla="*/ 10110 w 10130"/>
                  <a:gd name="connsiteY2" fmla="*/ 8266 h 10107"/>
                  <a:gd name="connsiteX3" fmla="*/ 10093 w 10130"/>
                  <a:gd name="connsiteY3" fmla="*/ 7779 h 10107"/>
                  <a:gd name="connsiteX4" fmla="*/ 10000 w 10130"/>
                  <a:gd name="connsiteY4" fmla="*/ 7371 h 10107"/>
                  <a:gd name="connsiteX5" fmla="*/ 10000 w 10130"/>
                  <a:gd name="connsiteY5" fmla="*/ 7371 h 10107"/>
                  <a:gd name="connsiteX6" fmla="*/ 9847 w 10130"/>
                  <a:gd name="connsiteY6" fmla="*/ 7602 h 10107"/>
                  <a:gd name="connsiteX7" fmla="*/ 9650 w 10130"/>
                  <a:gd name="connsiteY7" fmla="*/ 7833 h 10107"/>
                  <a:gd name="connsiteX8" fmla="*/ 9453 w 10130"/>
                  <a:gd name="connsiteY8" fmla="*/ 8065 h 10107"/>
                  <a:gd name="connsiteX9" fmla="*/ 9234 w 10130"/>
                  <a:gd name="connsiteY9" fmla="*/ 8277 h 10107"/>
                  <a:gd name="connsiteX10" fmla="*/ 8993 w 10130"/>
                  <a:gd name="connsiteY10" fmla="*/ 8469 h 10107"/>
                  <a:gd name="connsiteX11" fmla="*/ 8753 w 10130"/>
                  <a:gd name="connsiteY11" fmla="*/ 8662 h 10107"/>
                  <a:gd name="connsiteX12" fmla="*/ 8468 w 10130"/>
                  <a:gd name="connsiteY12" fmla="*/ 8835 h 10107"/>
                  <a:gd name="connsiteX13" fmla="*/ 8184 w 10130"/>
                  <a:gd name="connsiteY13" fmla="*/ 8989 h 10107"/>
                  <a:gd name="connsiteX14" fmla="*/ 8184 w 10130"/>
                  <a:gd name="connsiteY14" fmla="*/ 8989 h 10107"/>
                  <a:gd name="connsiteX15" fmla="*/ 7965 w 10130"/>
                  <a:gd name="connsiteY15" fmla="*/ 9105 h 10107"/>
                  <a:gd name="connsiteX16" fmla="*/ 7724 w 10130"/>
                  <a:gd name="connsiteY16" fmla="*/ 9201 h 10107"/>
                  <a:gd name="connsiteX17" fmla="*/ 7265 w 10130"/>
                  <a:gd name="connsiteY17" fmla="*/ 9356 h 10107"/>
                  <a:gd name="connsiteX18" fmla="*/ 6783 w 10130"/>
                  <a:gd name="connsiteY18" fmla="*/ 9471 h 10107"/>
                  <a:gd name="connsiteX19" fmla="*/ 6302 w 10130"/>
                  <a:gd name="connsiteY19" fmla="*/ 9529 h 10107"/>
                  <a:gd name="connsiteX20" fmla="*/ 5821 w 10130"/>
                  <a:gd name="connsiteY20" fmla="*/ 9568 h 10107"/>
                  <a:gd name="connsiteX21" fmla="*/ 5339 w 10130"/>
                  <a:gd name="connsiteY21" fmla="*/ 9548 h 10107"/>
                  <a:gd name="connsiteX22" fmla="*/ 4858 w 10130"/>
                  <a:gd name="connsiteY22" fmla="*/ 9490 h 10107"/>
                  <a:gd name="connsiteX23" fmla="*/ 4398 w 10130"/>
                  <a:gd name="connsiteY23" fmla="*/ 9394 h 10107"/>
                  <a:gd name="connsiteX24" fmla="*/ 3939 w 10130"/>
                  <a:gd name="connsiteY24" fmla="*/ 9259 h 10107"/>
                  <a:gd name="connsiteX25" fmla="*/ 3479 w 10130"/>
                  <a:gd name="connsiteY25" fmla="*/ 9086 h 10107"/>
                  <a:gd name="connsiteX26" fmla="*/ 3063 w 10130"/>
                  <a:gd name="connsiteY26" fmla="*/ 8874 h 10107"/>
                  <a:gd name="connsiteX27" fmla="*/ 2648 w 10130"/>
                  <a:gd name="connsiteY27" fmla="*/ 8623 h 10107"/>
                  <a:gd name="connsiteX28" fmla="*/ 2276 w 10130"/>
                  <a:gd name="connsiteY28" fmla="*/ 8334 h 10107"/>
                  <a:gd name="connsiteX29" fmla="*/ 1926 w 10130"/>
                  <a:gd name="connsiteY29" fmla="*/ 8007 h 10107"/>
                  <a:gd name="connsiteX30" fmla="*/ 1597 w 10130"/>
                  <a:gd name="connsiteY30" fmla="*/ 7660 h 10107"/>
                  <a:gd name="connsiteX31" fmla="*/ 1313 w 10130"/>
                  <a:gd name="connsiteY31" fmla="*/ 7255 h 10107"/>
                  <a:gd name="connsiteX32" fmla="*/ 1313 w 10130"/>
                  <a:gd name="connsiteY32" fmla="*/ 7255 h 10107"/>
                  <a:gd name="connsiteX33" fmla="*/ 1072 w 10130"/>
                  <a:gd name="connsiteY33" fmla="*/ 6851 h 10107"/>
                  <a:gd name="connsiteX34" fmla="*/ 897 w 10130"/>
                  <a:gd name="connsiteY34" fmla="*/ 6427 h 10107"/>
                  <a:gd name="connsiteX35" fmla="*/ 744 w 10130"/>
                  <a:gd name="connsiteY35" fmla="*/ 6003 h 10107"/>
                  <a:gd name="connsiteX36" fmla="*/ 656 w 10130"/>
                  <a:gd name="connsiteY36" fmla="*/ 5579 h 10107"/>
                  <a:gd name="connsiteX37" fmla="*/ 613 w 10130"/>
                  <a:gd name="connsiteY37" fmla="*/ 5136 h 10107"/>
                  <a:gd name="connsiteX38" fmla="*/ 635 w 10130"/>
                  <a:gd name="connsiteY38" fmla="*/ 4712 h 10107"/>
                  <a:gd name="connsiteX39" fmla="*/ 678 w 10130"/>
                  <a:gd name="connsiteY39" fmla="*/ 4269 h 10107"/>
                  <a:gd name="connsiteX40" fmla="*/ 766 w 10130"/>
                  <a:gd name="connsiteY40" fmla="*/ 3864 h 10107"/>
                  <a:gd name="connsiteX41" fmla="*/ 919 w 10130"/>
                  <a:gd name="connsiteY41" fmla="*/ 3460 h 10107"/>
                  <a:gd name="connsiteX42" fmla="*/ 1094 w 10130"/>
                  <a:gd name="connsiteY42" fmla="*/ 3055 h 10107"/>
                  <a:gd name="connsiteX43" fmla="*/ 1335 w 10130"/>
                  <a:gd name="connsiteY43" fmla="*/ 2689 h 10107"/>
                  <a:gd name="connsiteX44" fmla="*/ 1597 w 10130"/>
                  <a:gd name="connsiteY44" fmla="*/ 2323 h 10107"/>
                  <a:gd name="connsiteX45" fmla="*/ 1904 w 10130"/>
                  <a:gd name="connsiteY45" fmla="*/ 1995 h 10107"/>
                  <a:gd name="connsiteX46" fmla="*/ 2254 w 10130"/>
                  <a:gd name="connsiteY46" fmla="*/ 1687 h 10107"/>
                  <a:gd name="connsiteX47" fmla="*/ 2648 w 10130"/>
                  <a:gd name="connsiteY47" fmla="*/ 1417 h 10107"/>
                  <a:gd name="connsiteX48" fmla="*/ 2845 w 10130"/>
                  <a:gd name="connsiteY48" fmla="*/ 1282 h 10107"/>
                  <a:gd name="connsiteX49" fmla="*/ 3063 w 10130"/>
                  <a:gd name="connsiteY49" fmla="*/ 1167 h 10107"/>
                  <a:gd name="connsiteX50" fmla="*/ 3063 w 10130"/>
                  <a:gd name="connsiteY50" fmla="*/ 1167 h 10107"/>
                  <a:gd name="connsiteX51" fmla="*/ 3435 w 10130"/>
                  <a:gd name="connsiteY51" fmla="*/ 1013 h 10107"/>
                  <a:gd name="connsiteX52" fmla="*/ 3786 w 10130"/>
                  <a:gd name="connsiteY52" fmla="*/ 878 h 10107"/>
                  <a:gd name="connsiteX53" fmla="*/ 4158 w 10130"/>
                  <a:gd name="connsiteY53" fmla="*/ 762 h 10107"/>
                  <a:gd name="connsiteX54" fmla="*/ 4530 w 10130"/>
                  <a:gd name="connsiteY54" fmla="*/ 685 h 10107"/>
                  <a:gd name="connsiteX55" fmla="*/ 4902 w 10130"/>
                  <a:gd name="connsiteY55" fmla="*/ 627 h 10107"/>
                  <a:gd name="connsiteX56" fmla="*/ 5295 w 10130"/>
                  <a:gd name="connsiteY56" fmla="*/ 608 h 10107"/>
                  <a:gd name="connsiteX57" fmla="*/ 5667 w 10130"/>
                  <a:gd name="connsiteY57" fmla="*/ 608 h 10107"/>
                  <a:gd name="connsiteX58" fmla="*/ 6039 w 10130"/>
                  <a:gd name="connsiteY58" fmla="*/ 627 h 10107"/>
                  <a:gd name="connsiteX59" fmla="*/ 6039 w 10130"/>
                  <a:gd name="connsiteY59" fmla="*/ 627 h 10107"/>
                  <a:gd name="connsiteX60" fmla="*/ 5591 w 10130"/>
                  <a:gd name="connsiteY60" fmla="*/ 270 h 10107"/>
                  <a:gd name="connsiteX61" fmla="*/ 5164 w 10130"/>
                  <a:gd name="connsiteY61" fmla="*/ 0 h 10107"/>
                  <a:gd name="connsiteX62" fmla="*/ 4661 w 10130"/>
                  <a:gd name="connsiteY62" fmla="*/ 107 h 10107"/>
                  <a:gd name="connsiteX63" fmla="*/ 4661 w 10130"/>
                  <a:gd name="connsiteY63" fmla="*/ 107 h 10107"/>
                  <a:gd name="connsiteX64" fmla="*/ 4179 w 10130"/>
                  <a:gd name="connsiteY64" fmla="*/ 203 h 10107"/>
                  <a:gd name="connsiteX65" fmla="*/ 3698 w 10130"/>
                  <a:gd name="connsiteY65" fmla="*/ 319 h 10107"/>
                  <a:gd name="connsiteX66" fmla="*/ 3217 w 10130"/>
                  <a:gd name="connsiteY66" fmla="*/ 492 h 10107"/>
                  <a:gd name="connsiteX67" fmla="*/ 2757 w 10130"/>
                  <a:gd name="connsiteY67" fmla="*/ 704 h 10107"/>
                  <a:gd name="connsiteX68" fmla="*/ 2757 w 10130"/>
                  <a:gd name="connsiteY68" fmla="*/ 704 h 10107"/>
                  <a:gd name="connsiteX69" fmla="*/ 2516 w 10130"/>
                  <a:gd name="connsiteY69" fmla="*/ 820 h 10107"/>
                  <a:gd name="connsiteX70" fmla="*/ 2276 w 10130"/>
                  <a:gd name="connsiteY70" fmla="*/ 974 h 10107"/>
                  <a:gd name="connsiteX71" fmla="*/ 2057 w 10130"/>
                  <a:gd name="connsiteY71" fmla="*/ 1128 h 10107"/>
                  <a:gd name="connsiteX72" fmla="*/ 1838 w 10130"/>
                  <a:gd name="connsiteY72" fmla="*/ 1282 h 10107"/>
                  <a:gd name="connsiteX73" fmla="*/ 1641 w 10130"/>
                  <a:gd name="connsiteY73" fmla="*/ 1456 h 10107"/>
                  <a:gd name="connsiteX74" fmla="*/ 1444 w 10130"/>
                  <a:gd name="connsiteY74" fmla="*/ 1629 h 10107"/>
                  <a:gd name="connsiteX75" fmla="*/ 1269 w 10130"/>
                  <a:gd name="connsiteY75" fmla="*/ 1803 h 10107"/>
                  <a:gd name="connsiteX76" fmla="*/ 1094 w 10130"/>
                  <a:gd name="connsiteY76" fmla="*/ 1995 h 10107"/>
                  <a:gd name="connsiteX77" fmla="*/ 941 w 10130"/>
                  <a:gd name="connsiteY77" fmla="*/ 2188 h 10107"/>
                  <a:gd name="connsiteX78" fmla="*/ 810 w 10130"/>
                  <a:gd name="connsiteY78" fmla="*/ 2400 h 10107"/>
                  <a:gd name="connsiteX79" fmla="*/ 656 w 10130"/>
                  <a:gd name="connsiteY79" fmla="*/ 2612 h 10107"/>
                  <a:gd name="connsiteX80" fmla="*/ 547 w 10130"/>
                  <a:gd name="connsiteY80" fmla="*/ 2824 h 10107"/>
                  <a:gd name="connsiteX81" fmla="*/ 328 w 10130"/>
                  <a:gd name="connsiteY81" fmla="*/ 3267 h 10107"/>
                  <a:gd name="connsiteX82" fmla="*/ 175 w 10130"/>
                  <a:gd name="connsiteY82" fmla="*/ 3710 h 10107"/>
                  <a:gd name="connsiteX83" fmla="*/ 66 w 10130"/>
                  <a:gd name="connsiteY83" fmla="*/ 4192 h 10107"/>
                  <a:gd name="connsiteX84" fmla="*/ 0 w 10130"/>
                  <a:gd name="connsiteY84" fmla="*/ 4673 h 10107"/>
                  <a:gd name="connsiteX85" fmla="*/ 0 w 10130"/>
                  <a:gd name="connsiteY85" fmla="*/ 4905 h 10107"/>
                  <a:gd name="connsiteX86" fmla="*/ 0 w 10130"/>
                  <a:gd name="connsiteY86" fmla="*/ 5155 h 10107"/>
                  <a:gd name="connsiteX87" fmla="*/ 22 w 10130"/>
                  <a:gd name="connsiteY87" fmla="*/ 5386 h 10107"/>
                  <a:gd name="connsiteX88" fmla="*/ 44 w 10130"/>
                  <a:gd name="connsiteY88" fmla="*/ 5637 h 10107"/>
                  <a:gd name="connsiteX89" fmla="*/ 88 w 10130"/>
                  <a:gd name="connsiteY89" fmla="*/ 5887 h 10107"/>
                  <a:gd name="connsiteX90" fmla="*/ 153 w 10130"/>
                  <a:gd name="connsiteY90" fmla="*/ 6119 h 10107"/>
                  <a:gd name="connsiteX91" fmla="*/ 219 w 10130"/>
                  <a:gd name="connsiteY91" fmla="*/ 6369 h 10107"/>
                  <a:gd name="connsiteX92" fmla="*/ 306 w 10130"/>
                  <a:gd name="connsiteY92" fmla="*/ 6600 h 10107"/>
                  <a:gd name="connsiteX93" fmla="*/ 394 w 10130"/>
                  <a:gd name="connsiteY93" fmla="*/ 6831 h 10107"/>
                  <a:gd name="connsiteX94" fmla="*/ 503 w 10130"/>
                  <a:gd name="connsiteY94" fmla="*/ 7082 h 10107"/>
                  <a:gd name="connsiteX95" fmla="*/ 635 w 10130"/>
                  <a:gd name="connsiteY95" fmla="*/ 7313 h 10107"/>
                  <a:gd name="connsiteX96" fmla="*/ 788 w 10130"/>
                  <a:gd name="connsiteY96" fmla="*/ 7544 h 10107"/>
                  <a:gd name="connsiteX97" fmla="*/ 788 w 10130"/>
                  <a:gd name="connsiteY97" fmla="*/ 7544 h 10107"/>
                  <a:gd name="connsiteX98" fmla="*/ 941 w 10130"/>
                  <a:gd name="connsiteY98" fmla="*/ 7756 h 10107"/>
                  <a:gd name="connsiteX99" fmla="*/ 1094 w 10130"/>
                  <a:gd name="connsiteY99" fmla="*/ 7968 h 10107"/>
                  <a:gd name="connsiteX100" fmla="*/ 1269 w 10130"/>
                  <a:gd name="connsiteY100" fmla="*/ 8180 h 10107"/>
                  <a:gd name="connsiteX101" fmla="*/ 1466 w 10130"/>
                  <a:gd name="connsiteY101" fmla="*/ 8373 h 10107"/>
                  <a:gd name="connsiteX102" fmla="*/ 1641 w 10130"/>
                  <a:gd name="connsiteY102" fmla="*/ 8546 h 10107"/>
                  <a:gd name="connsiteX103" fmla="*/ 1860 w 10130"/>
                  <a:gd name="connsiteY103" fmla="*/ 8739 h 10107"/>
                  <a:gd name="connsiteX104" fmla="*/ 2057 w 10130"/>
                  <a:gd name="connsiteY104" fmla="*/ 8893 h 10107"/>
                  <a:gd name="connsiteX105" fmla="*/ 2276 w 10130"/>
                  <a:gd name="connsiteY105" fmla="*/ 9047 h 10107"/>
                  <a:gd name="connsiteX106" fmla="*/ 2495 w 10130"/>
                  <a:gd name="connsiteY106" fmla="*/ 9201 h 10107"/>
                  <a:gd name="connsiteX107" fmla="*/ 2735 w 10130"/>
                  <a:gd name="connsiteY107" fmla="*/ 9336 h 10107"/>
                  <a:gd name="connsiteX108" fmla="*/ 2976 w 10130"/>
                  <a:gd name="connsiteY108" fmla="*/ 9452 h 10107"/>
                  <a:gd name="connsiteX109" fmla="*/ 3217 w 10130"/>
                  <a:gd name="connsiteY109" fmla="*/ 9568 h 10107"/>
                  <a:gd name="connsiteX110" fmla="*/ 3720 w 10130"/>
                  <a:gd name="connsiteY110" fmla="*/ 9760 h 10107"/>
                  <a:gd name="connsiteX111" fmla="*/ 4223 w 10130"/>
                  <a:gd name="connsiteY111" fmla="*/ 9914 h 10107"/>
                  <a:gd name="connsiteX112" fmla="*/ 4748 w 10130"/>
                  <a:gd name="connsiteY112" fmla="*/ 10030 h 10107"/>
                  <a:gd name="connsiteX113" fmla="*/ 5295 w 10130"/>
                  <a:gd name="connsiteY113" fmla="*/ 10088 h 10107"/>
                  <a:gd name="connsiteX114" fmla="*/ 5558 w 10130"/>
                  <a:gd name="connsiteY114" fmla="*/ 10107 h 10107"/>
                  <a:gd name="connsiteX115" fmla="*/ 5842 w 10130"/>
                  <a:gd name="connsiteY115" fmla="*/ 10107 h 10107"/>
                  <a:gd name="connsiteX116" fmla="*/ 6105 w 10130"/>
                  <a:gd name="connsiteY116" fmla="*/ 10107 h 10107"/>
                  <a:gd name="connsiteX117" fmla="*/ 6389 w 10130"/>
                  <a:gd name="connsiteY117" fmla="*/ 10088 h 10107"/>
                  <a:gd name="connsiteX118" fmla="*/ 6652 w 10130"/>
                  <a:gd name="connsiteY118" fmla="*/ 10049 h 10107"/>
                  <a:gd name="connsiteX119" fmla="*/ 6915 w 10130"/>
                  <a:gd name="connsiteY119" fmla="*/ 10011 h 10107"/>
                  <a:gd name="connsiteX120" fmla="*/ 7199 w 10130"/>
                  <a:gd name="connsiteY120" fmla="*/ 9953 h 10107"/>
                  <a:gd name="connsiteX121" fmla="*/ 7462 w 10130"/>
                  <a:gd name="connsiteY121" fmla="*/ 9876 h 10107"/>
                  <a:gd name="connsiteX122" fmla="*/ 7724 w 10130"/>
                  <a:gd name="connsiteY122" fmla="*/ 9799 h 10107"/>
                  <a:gd name="connsiteX123" fmla="*/ 7987 w 10130"/>
                  <a:gd name="connsiteY123" fmla="*/ 9702 h 10107"/>
                  <a:gd name="connsiteX124" fmla="*/ 8249 w 10130"/>
                  <a:gd name="connsiteY124" fmla="*/ 9587 h 10107"/>
                  <a:gd name="connsiteX125" fmla="*/ 8490 w 10130"/>
                  <a:gd name="connsiteY125" fmla="*/ 9471 h 10107"/>
                  <a:gd name="connsiteX126" fmla="*/ 8490 w 10130"/>
                  <a:gd name="connsiteY126" fmla="*/ 9471 h 10107"/>
                  <a:gd name="connsiteX127" fmla="*/ 8818 w 10130"/>
                  <a:gd name="connsiteY127" fmla="*/ 9298 h 10107"/>
                  <a:gd name="connsiteX128" fmla="*/ 9125 w 10130"/>
                  <a:gd name="connsiteY128" fmla="*/ 9086 h 10107"/>
                  <a:gd name="connsiteX129" fmla="*/ 9431 w 10130"/>
                  <a:gd name="connsiteY129" fmla="*/ 8874 h 10107"/>
                  <a:gd name="connsiteX130" fmla="*/ 9694 w 10130"/>
                  <a:gd name="connsiteY130" fmla="*/ 8643 h 10107"/>
                  <a:gd name="connsiteX131" fmla="*/ 9694 w 10130"/>
                  <a:gd name="connsiteY131" fmla="*/ 8643 h 10107"/>
                  <a:gd name="connsiteX0" fmla="*/ 9694 w 10173"/>
                  <a:gd name="connsiteY0" fmla="*/ 8643 h 10107"/>
                  <a:gd name="connsiteX1" fmla="*/ 9694 w 10173"/>
                  <a:gd name="connsiteY1" fmla="*/ 8643 h 10107"/>
                  <a:gd name="connsiteX2" fmla="*/ 10110 w 10173"/>
                  <a:gd name="connsiteY2" fmla="*/ 8266 h 10107"/>
                  <a:gd name="connsiteX3" fmla="*/ 10093 w 10173"/>
                  <a:gd name="connsiteY3" fmla="*/ 7779 h 10107"/>
                  <a:gd name="connsiteX4" fmla="*/ 10000 w 10173"/>
                  <a:gd name="connsiteY4" fmla="*/ 7371 h 10107"/>
                  <a:gd name="connsiteX5" fmla="*/ 10173 w 10173"/>
                  <a:gd name="connsiteY5" fmla="*/ 7118 h 10107"/>
                  <a:gd name="connsiteX6" fmla="*/ 9847 w 10173"/>
                  <a:gd name="connsiteY6" fmla="*/ 7602 h 10107"/>
                  <a:gd name="connsiteX7" fmla="*/ 9650 w 10173"/>
                  <a:gd name="connsiteY7" fmla="*/ 7833 h 10107"/>
                  <a:gd name="connsiteX8" fmla="*/ 9453 w 10173"/>
                  <a:gd name="connsiteY8" fmla="*/ 8065 h 10107"/>
                  <a:gd name="connsiteX9" fmla="*/ 9234 w 10173"/>
                  <a:gd name="connsiteY9" fmla="*/ 8277 h 10107"/>
                  <a:gd name="connsiteX10" fmla="*/ 8993 w 10173"/>
                  <a:gd name="connsiteY10" fmla="*/ 8469 h 10107"/>
                  <a:gd name="connsiteX11" fmla="*/ 8753 w 10173"/>
                  <a:gd name="connsiteY11" fmla="*/ 8662 h 10107"/>
                  <a:gd name="connsiteX12" fmla="*/ 8468 w 10173"/>
                  <a:gd name="connsiteY12" fmla="*/ 8835 h 10107"/>
                  <a:gd name="connsiteX13" fmla="*/ 8184 w 10173"/>
                  <a:gd name="connsiteY13" fmla="*/ 8989 h 10107"/>
                  <a:gd name="connsiteX14" fmla="*/ 8184 w 10173"/>
                  <a:gd name="connsiteY14" fmla="*/ 8989 h 10107"/>
                  <a:gd name="connsiteX15" fmla="*/ 7965 w 10173"/>
                  <a:gd name="connsiteY15" fmla="*/ 9105 h 10107"/>
                  <a:gd name="connsiteX16" fmla="*/ 7724 w 10173"/>
                  <a:gd name="connsiteY16" fmla="*/ 9201 h 10107"/>
                  <a:gd name="connsiteX17" fmla="*/ 7265 w 10173"/>
                  <a:gd name="connsiteY17" fmla="*/ 9356 h 10107"/>
                  <a:gd name="connsiteX18" fmla="*/ 6783 w 10173"/>
                  <a:gd name="connsiteY18" fmla="*/ 9471 h 10107"/>
                  <a:gd name="connsiteX19" fmla="*/ 6302 w 10173"/>
                  <a:gd name="connsiteY19" fmla="*/ 9529 h 10107"/>
                  <a:gd name="connsiteX20" fmla="*/ 5821 w 10173"/>
                  <a:gd name="connsiteY20" fmla="*/ 9568 h 10107"/>
                  <a:gd name="connsiteX21" fmla="*/ 5339 w 10173"/>
                  <a:gd name="connsiteY21" fmla="*/ 9548 h 10107"/>
                  <a:gd name="connsiteX22" fmla="*/ 4858 w 10173"/>
                  <a:gd name="connsiteY22" fmla="*/ 9490 h 10107"/>
                  <a:gd name="connsiteX23" fmla="*/ 4398 w 10173"/>
                  <a:gd name="connsiteY23" fmla="*/ 9394 h 10107"/>
                  <a:gd name="connsiteX24" fmla="*/ 3939 w 10173"/>
                  <a:gd name="connsiteY24" fmla="*/ 9259 h 10107"/>
                  <a:gd name="connsiteX25" fmla="*/ 3479 w 10173"/>
                  <a:gd name="connsiteY25" fmla="*/ 9086 h 10107"/>
                  <a:gd name="connsiteX26" fmla="*/ 3063 w 10173"/>
                  <a:gd name="connsiteY26" fmla="*/ 8874 h 10107"/>
                  <a:gd name="connsiteX27" fmla="*/ 2648 w 10173"/>
                  <a:gd name="connsiteY27" fmla="*/ 8623 h 10107"/>
                  <a:gd name="connsiteX28" fmla="*/ 2276 w 10173"/>
                  <a:gd name="connsiteY28" fmla="*/ 8334 h 10107"/>
                  <a:gd name="connsiteX29" fmla="*/ 1926 w 10173"/>
                  <a:gd name="connsiteY29" fmla="*/ 8007 h 10107"/>
                  <a:gd name="connsiteX30" fmla="*/ 1597 w 10173"/>
                  <a:gd name="connsiteY30" fmla="*/ 7660 h 10107"/>
                  <a:gd name="connsiteX31" fmla="*/ 1313 w 10173"/>
                  <a:gd name="connsiteY31" fmla="*/ 7255 h 10107"/>
                  <a:gd name="connsiteX32" fmla="*/ 1313 w 10173"/>
                  <a:gd name="connsiteY32" fmla="*/ 7255 h 10107"/>
                  <a:gd name="connsiteX33" fmla="*/ 1072 w 10173"/>
                  <a:gd name="connsiteY33" fmla="*/ 6851 h 10107"/>
                  <a:gd name="connsiteX34" fmla="*/ 897 w 10173"/>
                  <a:gd name="connsiteY34" fmla="*/ 6427 h 10107"/>
                  <a:gd name="connsiteX35" fmla="*/ 744 w 10173"/>
                  <a:gd name="connsiteY35" fmla="*/ 6003 h 10107"/>
                  <a:gd name="connsiteX36" fmla="*/ 656 w 10173"/>
                  <a:gd name="connsiteY36" fmla="*/ 5579 h 10107"/>
                  <a:gd name="connsiteX37" fmla="*/ 613 w 10173"/>
                  <a:gd name="connsiteY37" fmla="*/ 5136 h 10107"/>
                  <a:gd name="connsiteX38" fmla="*/ 635 w 10173"/>
                  <a:gd name="connsiteY38" fmla="*/ 4712 h 10107"/>
                  <a:gd name="connsiteX39" fmla="*/ 678 w 10173"/>
                  <a:gd name="connsiteY39" fmla="*/ 4269 h 10107"/>
                  <a:gd name="connsiteX40" fmla="*/ 766 w 10173"/>
                  <a:gd name="connsiteY40" fmla="*/ 3864 h 10107"/>
                  <a:gd name="connsiteX41" fmla="*/ 919 w 10173"/>
                  <a:gd name="connsiteY41" fmla="*/ 3460 h 10107"/>
                  <a:gd name="connsiteX42" fmla="*/ 1094 w 10173"/>
                  <a:gd name="connsiteY42" fmla="*/ 3055 h 10107"/>
                  <a:gd name="connsiteX43" fmla="*/ 1335 w 10173"/>
                  <a:gd name="connsiteY43" fmla="*/ 2689 h 10107"/>
                  <a:gd name="connsiteX44" fmla="*/ 1597 w 10173"/>
                  <a:gd name="connsiteY44" fmla="*/ 2323 h 10107"/>
                  <a:gd name="connsiteX45" fmla="*/ 1904 w 10173"/>
                  <a:gd name="connsiteY45" fmla="*/ 1995 h 10107"/>
                  <a:gd name="connsiteX46" fmla="*/ 2254 w 10173"/>
                  <a:gd name="connsiteY46" fmla="*/ 1687 h 10107"/>
                  <a:gd name="connsiteX47" fmla="*/ 2648 w 10173"/>
                  <a:gd name="connsiteY47" fmla="*/ 1417 h 10107"/>
                  <a:gd name="connsiteX48" fmla="*/ 2845 w 10173"/>
                  <a:gd name="connsiteY48" fmla="*/ 1282 h 10107"/>
                  <a:gd name="connsiteX49" fmla="*/ 3063 w 10173"/>
                  <a:gd name="connsiteY49" fmla="*/ 1167 h 10107"/>
                  <a:gd name="connsiteX50" fmla="*/ 3063 w 10173"/>
                  <a:gd name="connsiteY50" fmla="*/ 1167 h 10107"/>
                  <a:gd name="connsiteX51" fmla="*/ 3435 w 10173"/>
                  <a:gd name="connsiteY51" fmla="*/ 1013 h 10107"/>
                  <a:gd name="connsiteX52" fmla="*/ 3786 w 10173"/>
                  <a:gd name="connsiteY52" fmla="*/ 878 h 10107"/>
                  <a:gd name="connsiteX53" fmla="*/ 4158 w 10173"/>
                  <a:gd name="connsiteY53" fmla="*/ 762 h 10107"/>
                  <a:gd name="connsiteX54" fmla="*/ 4530 w 10173"/>
                  <a:gd name="connsiteY54" fmla="*/ 685 h 10107"/>
                  <a:gd name="connsiteX55" fmla="*/ 4902 w 10173"/>
                  <a:gd name="connsiteY55" fmla="*/ 627 h 10107"/>
                  <a:gd name="connsiteX56" fmla="*/ 5295 w 10173"/>
                  <a:gd name="connsiteY56" fmla="*/ 608 h 10107"/>
                  <a:gd name="connsiteX57" fmla="*/ 5667 w 10173"/>
                  <a:gd name="connsiteY57" fmla="*/ 608 h 10107"/>
                  <a:gd name="connsiteX58" fmla="*/ 6039 w 10173"/>
                  <a:gd name="connsiteY58" fmla="*/ 627 h 10107"/>
                  <a:gd name="connsiteX59" fmla="*/ 6039 w 10173"/>
                  <a:gd name="connsiteY59" fmla="*/ 627 h 10107"/>
                  <a:gd name="connsiteX60" fmla="*/ 5591 w 10173"/>
                  <a:gd name="connsiteY60" fmla="*/ 270 h 10107"/>
                  <a:gd name="connsiteX61" fmla="*/ 5164 w 10173"/>
                  <a:gd name="connsiteY61" fmla="*/ 0 h 10107"/>
                  <a:gd name="connsiteX62" fmla="*/ 4661 w 10173"/>
                  <a:gd name="connsiteY62" fmla="*/ 107 h 10107"/>
                  <a:gd name="connsiteX63" fmla="*/ 4661 w 10173"/>
                  <a:gd name="connsiteY63" fmla="*/ 107 h 10107"/>
                  <a:gd name="connsiteX64" fmla="*/ 4179 w 10173"/>
                  <a:gd name="connsiteY64" fmla="*/ 203 h 10107"/>
                  <a:gd name="connsiteX65" fmla="*/ 3698 w 10173"/>
                  <a:gd name="connsiteY65" fmla="*/ 319 h 10107"/>
                  <a:gd name="connsiteX66" fmla="*/ 3217 w 10173"/>
                  <a:gd name="connsiteY66" fmla="*/ 492 h 10107"/>
                  <a:gd name="connsiteX67" fmla="*/ 2757 w 10173"/>
                  <a:gd name="connsiteY67" fmla="*/ 704 h 10107"/>
                  <a:gd name="connsiteX68" fmla="*/ 2757 w 10173"/>
                  <a:gd name="connsiteY68" fmla="*/ 704 h 10107"/>
                  <a:gd name="connsiteX69" fmla="*/ 2516 w 10173"/>
                  <a:gd name="connsiteY69" fmla="*/ 820 h 10107"/>
                  <a:gd name="connsiteX70" fmla="*/ 2276 w 10173"/>
                  <a:gd name="connsiteY70" fmla="*/ 974 h 10107"/>
                  <a:gd name="connsiteX71" fmla="*/ 2057 w 10173"/>
                  <a:gd name="connsiteY71" fmla="*/ 1128 h 10107"/>
                  <a:gd name="connsiteX72" fmla="*/ 1838 w 10173"/>
                  <a:gd name="connsiteY72" fmla="*/ 1282 h 10107"/>
                  <a:gd name="connsiteX73" fmla="*/ 1641 w 10173"/>
                  <a:gd name="connsiteY73" fmla="*/ 1456 h 10107"/>
                  <a:gd name="connsiteX74" fmla="*/ 1444 w 10173"/>
                  <a:gd name="connsiteY74" fmla="*/ 1629 h 10107"/>
                  <a:gd name="connsiteX75" fmla="*/ 1269 w 10173"/>
                  <a:gd name="connsiteY75" fmla="*/ 1803 h 10107"/>
                  <a:gd name="connsiteX76" fmla="*/ 1094 w 10173"/>
                  <a:gd name="connsiteY76" fmla="*/ 1995 h 10107"/>
                  <a:gd name="connsiteX77" fmla="*/ 941 w 10173"/>
                  <a:gd name="connsiteY77" fmla="*/ 2188 h 10107"/>
                  <a:gd name="connsiteX78" fmla="*/ 810 w 10173"/>
                  <a:gd name="connsiteY78" fmla="*/ 2400 h 10107"/>
                  <a:gd name="connsiteX79" fmla="*/ 656 w 10173"/>
                  <a:gd name="connsiteY79" fmla="*/ 2612 h 10107"/>
                  <a:gd name="connsiteX80" fmla="*/ 547 w 10173"/>
                  <a:gd name="connsiteY80" fmla="*/ 2824 h 10107"/>
                  <a:gd name="connsiteX81" fmla="*/ 328 w 10173"/>
                  <a:gd name="connsiteY81" fmla="*/ 3267 h 10107"/>
                  <a:gd name="connsiteX82" fmla="*/ 175 w 10173"/>
                  <a:gd name="connsiteY82" fmla="*/ 3710 h 10107"/>
                  <a:gd name="connsiteX83" fmla="*/ 66 w 10173"/>
                  <a:gd name="connsiteY83" fmla="*/ 4192 h 10107"/>
                  <a:gd name="connsiteX84" fmla="*/ 0 w 10173"/>
                  <a:gd name="connsiteY84" fmla="*/ 4673 h 10107"/>
                  <a:gd name="connsiteX85" fmla="*/ 0 w 10173"/>
                  <a:gd name="connsiteY85" fmla="*/ 4905 h 10107"/>
                  <a:gd name="connsiteX86" fmla="*/ 0 w 10173"/>
                  <a:gd name="connsiteY86" fmla="*/ 5155 h 10107"/>
                  <a:gd name="connsiteX87" fmla="*/ 22 w 10173"/>
                  <a:gd name="connsiteY87" fmla="*/ 5386 h 10107"/>
                  <a:gd name="connsiteX88" fmla="*/ 44 w 10173"/>
                  <a:gd name="connsiteY88" fmla="*/ 5637 h 10107"/>
                  <a:gd name="connsiteX89" fmla="*/ 88 w 10173"/>
                  <a:gd name="connsiteY89" fmla="*/ 5887 h 10107"/>
                  <a:gd name="connsiteX90" fmla="*/ 153 w 10173"/>
                  <a:gd name="connsiteY90" fmla="*/ 6119 h 10107"/>
                  <a:gd name="connsiteX91" fmla="*/ 219 w 10173"/>
                  <a:gd name="connsiteY91" fmla="*/ 6369 h 10107"/>
                  <a:gd name="connsiteX92" fmla="*/ 306 w 10173"/>
                  <a:gd name="connsiteY92" fmla="*/ 6600 h 10107"/>
                  <a:gd name="connsiteX93" fmla="*/ 394 w 10173"/>
                  <a:gd name="connsiteY93" fmla="*/ 6831 h 10107"/>
                  <a:gd name="connsiteX94" fmla="*/ 503 w 10173"/>
                  <a:gd name="connsiteY94" fmla="*/ 7082 h 10107"/>
                  <a:gd name="connsiteX95" fmla="*/ 635 w 10173"/>
                  <a:gd name="connsiteY95" fmla="*/ 7313 h 10107"/>
                  <a:gd name="connsiteX96" fmla="*/ 788 w 10173"/>
                  <a:gd name="connsiteY96" fmla="*/ 7544 h 10107"/>
                  <a:gd name="connsiteX97" fmla="*/ 788 w 10173"/>
                  <a:gd name="connsiteY97" fmla="*/ 7544 h 10107"/>
                  <a:gd name="connsiteX98" fmla="*/ 941 w 10173"/>
                  <a:gd name="connsiteY98" fmla="*/ 7756 h 10107"/>
                  <a:gd name="connsiteX99" fmla="*/ 1094 w 10173"/>
                  <a:gd name="connsiteY99" fmla="*/ 7968 h 10107"/>
                  <a:gd name="connsiteX100" fmla="*/ 1269 w 10173"/>
                  <a:gd name="connsiteY100" fmla="*/ 8180 h 10107"/>
                  <a:gd name="connsiteX101" fmla="*/ 1466 w 10173"/>
                  <a:gd name="connsiteY101" fmla="*/ 8373 h 10107"/>
                  <a:gd name="connsiteX102" fmla="*/ 1641 w 10173"/>
                  <a:gd name="connsiteY102" fmla="*/ 8546 h 10107"/>
                  <a:gd name="connsiteX103" fmla="*/ 1860 w 10173"/>
                  <a:gd name="connsiteY103" fmla="*/ 8739 h 10107"/>
                  <a:gd name="connsiteX104" fmla="*/ 2057 w 10173"/>
                  <a:gd name="connsiteY104" fmla="*/ 8893 h 10107"/>
                  <a:gd name="connsiteX105" fmla="*/ 2276 w 10173"/>
                  <a:gd name="connsiteY105" fmla="*/ 9047 h 10107"/>
                  <a:gd name="connsiteX106" fmla="*/ 2495 w 10173"/>
                  <a:gd name="connsiteY106" fmla="*/ 9201 h 10107"/>
                  <a:gd name="connsiteX107" fmla="*/ 2735 w 10173"/>
                  <a:gd name="connsiteY107" fmla="*/ 9336 h 10107"/>
                  <a:gd name="connsiteX108" fmla="*/ 2976 w 10173"/>
                  <a:gd name="connsiteY108" fmla="*/ 9452 h 10107"/>
                  <a:gd name="connsiteX109" fmla="*/ 3217 w 10173"/>
                  <a:gd name="connsiteY109" fmla="*/ 9568 h 10107"/>
                  <a:gd name="connsiteX110" fmla="*/ 3720 w 10173"/>
                  <a:gd name="connsiteY110" fmla="*/ 9760 h 10107"/>
                  <a:gd name="connsiteX111" fmla="*/ 4223 w 10173"/>
                  <a:gd name="connsiteY111" fmla="*/ 9914 h 10107"/>
                  <a:gd name="connsiteX112" fmla="*/ 4748 w 10173"/>
                  <a:gd name="connsiteY112" fmla="*/ 10030 h 10107"/>
                  <a:gd name="connsiteX113" fmla="*/ 5295 w 10173"/>
                  <a:gd name="connsiteY113" fmla="*/ 10088 h 10107"/>
                  <a:gd name="connsiteX114" fmla="*/ 5558 w 10173"/>
                  <a:gd name="connsiteY114" fmla="*/ 10107 h 10107"/>
                  <a:gd name="connsiteX115" fmla="*/ 5842 w 10173"/>
                  <a:gd name="connsiteY115" fmla="*/ 10107 h 10107"/>
                  <a:gd name="connsiteX116" fmla="*/ 6105 w 10173"/>
                  <a:gd name="connsiteY116" fmla="*/ 10107 h 10107"/>
                  <a:gd name="connsiteX117" fmla="*/ 6389 w 10173"/>
                  <a:gd name="connsiteY117" fmla="*/ 10088 h 10107"/>
                  <a:gd name="connsiteX118" fmla="*/ 6652 w 10173"/>
                  <a:gd name="connsiteY118" fmla="*/ 10049 h 10107"/>
                  <a:gd name="connsiteX119" fmla="*/ 6915 w 10173"/>
                  <a:gd name="connsiteY119" fmla="*/ 10011 h 10107"/>
                  <a:gd name="connsiteX120" fmla="*/ 7199 w 10173"/>
                  <a:gd name="connsiteY120" fmla="*/ 9953 h 10107"/>
                  <a:gd name="connsiteX121" fmla="*/ 7462 w 10173"/>
                  <a:gd name="connsiteY121" fmla="*/ 9876 h 10107"/>
                  <a:gd name="connsiteX122" fmla="*/ 7724 w 10173"/>
                  <a:gd name="connsiteY122" fmla="*/ 9799 h 10107"/>
                  <a:gd name="connsiteX123" fmla="*/ 7987 w 10173"/>
                  <a:gd name="connsiteY123" fmla="*/ 9702 h 10107"/>
                  <a:gd name="connsiteX124" fmla="*/ 8249 w 10173"/>
                  <a:gd name="connsiteY124" fmla="*/ 9587 h 10107"/>
                  <a:gd name="connsiteX125" fmla="*/ 8490 w 10173"/>
                  <a:gd name="connsiteY125" fmla="*/ 9471 h 10107"/>
                  <a:gd name="connsiteX126" fmla="*/ 8490 w 10173"/>
                  <a:gd name="connsiteY126" fmla="*/ 9471 h 10107"/>
                  <a:gd name="connsiteX127" fmla="*/ 8818 w 10173"/>
                  <a:gd name="connsiteY127" fmla="*/ 9298 h 10107"/>
                  <a:gd name="connsiteX128" fmla="*/ 9125 w 10173"/>
                  <a:gd name="connsiteY128" fmla="*/ 9086 h 10107"/>
                  <a:gd name="connsiteX129" fmla="*/ 9431 w 10173"/>
                  <a:gd name="connsiteY129" fmla="*/ 8874 h 10107"/>
                  <a:gd name="connsiteX130" fmla="*/ 9694 w 10173"/>
                  <a:gd name="connsiteY130" fmla="*/ 8643 h 10107"/>
                  <a:gd name="connsiteX131" fmla="*/ 9694 w 10173"/>
                  <a:gd name="connsiteY131" fmla="*/ 8643 h 10107"/>
                  <a:gd name="connsiteX0" fmla="*/ 9694 w 10182"/>
                  <a:gd name="connsiteY0" fmla="*/ 8643 h 10107"/>
                  <a:gd name="connsiteX1" fmla="*/ 9694 w 10182"/>
                  <a:gd name="connsiteY1" fmla="*/ 8643 h 10107"/>
                  <a:gd name="connsiteX2" fmla="*/ 10110 w 10182"/>
                  <a:gd name="connsiteY2" fmla="*/ 8266 h 10107"/>
                  <a:gd name="connsiteX3" fmla="*/ 10093 w 10182"/>
                  <a:gd name="connsiteY3" fmla="*/ 7779 h 10107"/>
                  <a:gd name="connsiteX4" fmla="*/ 10173 w 10182"/>
                  <a:gd name="connsiteY4" fmla="*/ 7118 h 10107"/>
                  <a:gd name="connsiteX5" fmla="*/ 9847 w 10182"/>
                  <a:gd name="connsiteY5" fmla="*/ 7602 h 10107"/>
                  <a:gd name="connsiteX6" fmla="*/ 9650 w 10182"/>
                  <a:gd name="connsiteY6" fmla="*/ 7833 h 10107"/>
                  <a:gd name="connsiteX7" fmla="*/ 9453 w 10182"/>
                  <a:gd name="connsiteY7" fmla="*/ 8065 h 10107"/>
                  <a:gd name="connsiteX8" fmla="*/ 9234 w 10182"/>
                  <a:gd name="connsiteY8" fmla="*/ 8277 h 10107"/>
                  <a:gd name="connsiteX9" fmla="*/ 8993 w 10182"/>
                  <a:gd name="connsiteY9" fmla="*/ 8469 h 10107"/>
                  <a:gd name="connsiteX10" fmla="*/ 8753 w 10182"/>
                  <a:gd name="connsiteY10" fmla="*/ 8662 h 10107"/>
                  <a:gd name="connsiteX11" fmla="*/ 8468 w 10182"/>
                  <a:gd name="connsiteY11" fmla="*/ 8835 h 10107"/>
                  <a:gd name="connsiteX12" fmla="*/ 8184 w 10182"/>
                  <a:gd name="connsiteY12" fmla="*/ 8989 h 10107"/>
                  <a:gd name="connsiteX13" fmla="*/ 8184 w 10182"/>
                  <a:gd name="connsiteY13" fmla="*/ 8989 h 10107"/>
                  <a:gd name="connsiteX14" fmla="*/ 7965 w 10182"/>
                  <a:gd name="connsiteY14" fmla="*/ 9105 h 10107"/>
                  <a:gd name="connsiteX15" fmla="*/ 7724 w 10182"/>
                  <a:gd name="connsiteY15" fmla="*/ 9201 h 10107"/>
                  <a:gd name="connsiteX16" fmla="*/ 7265 w 10182"/>
                  <a:gd name="connsiteY16" fmla="*/ 9356 h 10107"/>
                  <a:gd name="connsiteX17" fmla="*/ 6783 w 10182"/>
                  <a:gd name="connsiteY17" fmla="*/ 9471 h 10107"/>
                  <a:gd name="connsiteX18" fmla="*/ 6302 w 10182"/>
                  <a:gd name="connsiteY18" fmla="*/ 9529 h 10107"/>
                  <a:gd name="connsiteX19" fmla="*/ 5821 w 10182"/>
                  <a:gd name="connsiteY19" fmla="*/ 9568 h 10107"/>
                  <a:gd name="connsiteX20" fmla="*/ 5339 w 10182"/>
                  <a:gd name="connsiteY20" fmla="*/ 9548 h 10107"/>
                  <a:gd name="connsiteX21" fmla="*/ 4858 w 10182"/>
                  <a:gd name="connsiteY21" fmla="*/ 9490 h 10107"/>
                  <a:gd name="connsiteX22" fmla="*/ 4398 w 10182"/>
                  <a:gd name="connsiteY22" fmla="*/ 9394 h 10107"/>
                  <a:gd name="connsiteX23" fmla="*/ 3939 w 10182"/>
                  <a:gd name="connsiteY23" fmla="*/ 9259 h 10107"/>
                  <a:gd name="connsiteX24" fmla="*/ 3479 w 10182"/>
                  <a:gd name="connsiteY24" fmla="*/ 9086 h 10107"/>
                  <a:gd name="connsiteX25" fmla="*/ 3063 w 10182"/>
                  <a:gd name="connsiteY25" fmla="*/ 8874 h 10107"/>
                  <a:gd name="connsiteX26" fmla="*/ 2648 w 10182"/>
                  <a:gd name="connsiteY26" fmla="*/ 8623 h 10107"/>
                  <a:gd name="connsiteX27" fmla="*/ 2276 w 10182"/>
                  <a:gd name="connsiteY27" fmla="*/ 8334 h 10107"/>
                  <a:gd name="connsiteX28" fmla="*/ 1926 w 10182"/>
                  <a:gd name="connsiteY28" fmla="*/ 8007 h 10107"/>
                  <a:gd name="connsiteX29" fmla="*/ 1597 w 10182"/>
                  <a:gd name="connsiteY29" fmla="*/ 7660 h 10107"/>
                  <a:gd name="connsiteX30" fmla="*/ 1313 w 10182"/>
                  <a:gd name="connsiteY30" fmla="*/ 7255 h 10107"/>
                  <a:gd name="connsiteX31" fmla="*/ 1313 w 10182"/>
                  <a:gd name="connsiteY31" fmla="*/ 7255 h 10107"/>
                  <a:gd name="connsiteX32" fmla="*/ 1072 w 10182"/>
                  <a:gd name="connsiteY32" fmla="*/ 6851 h 10107"/>
                  <a:gd name="connsiteX33" fmla="*/ 897 w 10182"/>
                  <a:gd name="connsiteY33" fmla="*/ 6427 h 10107"/>
                  <a:gd name="connsiteX34" fmla="*/ 744 w 10182"/>
                  <a:gd name="connsiteY34" fmla="*/ 6003 h 10107"/>
                  <a:gd name="connsiteX35" fmla="*/ 656 w 10182"/>
                  <a:gd name="connsiteY35" fmla="*/ 5579 h 10107"/>
                  <a:gd name="connsiteX36" fmla="*/ 613 w 10182"/>
                  <a:gd name="connsiteY36" fmla="*/ 5136 h 10107"/>
                  <a:gd name="connsiteX37" fmla="*/ 635 w 10182"/>
                  <a:gd name="connsiteY37" fmla="*/ 4712 h 10107"/>
                  <a:gd name="connsiteX38" fmla="*/ 678 w 10182"/>
                  <a:gd name="connsiteY38" fmla="*/ 4269 h 10107"/>
                  <a:gd name="connsiteX39" fmla="*/ 766 w 10182"/>
                  <a:gd name="connsiteY39" fmla="*/ 3864 h 10107"/>
                  <a:gd name="connsiteX40" fmla="*/ 919 w 10182"/>
                  <a:gd name="connsiteY40" fmla="*/ 3460 h 10107"/>
                  <a:gd name="connsiteX41" fmla="*/ 1094 w 10182"/>
                  <a:gd name="connsiteY41" fmla="*/ 3055 h 10107"/>
                  <a:gd name="connsiteX42" fmla="*/ 1335 w 10182"/>
                  <a:gd name="connsiteY42" fmla="*/ 2689 h 10107"/>
                  <a:gd name="connsiteX43" fmla="*/ 1597 w 10182"/>
                  <a:gd name="connsiteY43" fmla="*/ 2323 h 10107"/>
                  <a:gd name="connsiteX44" fmla="*/ 1904 w 10182"/>
                  <a:gd name="connsiteY44" fmla="*/ 1995 h 10107"/>
                  <a:gd name="connsiteX45" fmla="*/ 2254 w 10182"/>
                  <a:gd name="connsiteY45" fmla="*/ 1687 h 10107"/>
                  <a:gd name="connsiteX46" fmla="*/ 2648 w 10182"/>
                  <a:gd name="connsiteY46" fmla="*/ 1417 h 10107"/>
                  <a:gd name="connsiteX47" fmla="*/ 2845 w 10182"/>
                  <a:gd name="connsiteY47" fmla="*/ 1282 h 10107"/>
                  <a:gd name="connsiteX48" fmla="*/ 3063 w 10182"/>
                  <a:gd name="connsiteY48" fmla="*/ 1167 h 10107"/>
                  <a:gd name="connsiteX49" fmla="*/ 3063 w 10182"/>
                  <a:gd name="connsiteY49" fmla="*/ 1167 h 10107"/>
                  <a:gd name="connsiteX50" fmla="*/ 3435 w 10182"/>
                  <a:gd name="connsiteY50" fmla="*/ 1013 h 10107"/>
                  <a:gd name="connsiteX51" fmla="*/ 3786 w 10182"/>
                  <a:gd name="connsiteY51" fmla="*/ 878 h 10107"/>
                  <a:gd name="connsiteX52" fmla="*/ 4158 w 10182"/>
                  <a:gd name="connsiteY52" fmla="*/ 762 h 10107"/>
                  <a:gd name="connsiteX53" fmla="*/ 4530 w 10182"/>
                  <a:gd name="connsiteY53" fmla="*/ 685 h 10107"/>
                  <a:gd name="connsiteX54" fmla="*/ 4902 w 10182"/>
                  <a:gd name="connsiteY54" fmla="*/ 627 h 10107"/>
                  <a:gd name="connsiteX55" fmla="*/ 5295 w 10182"/>
                  <a:gd name="connsiteY55" fmla="*/ 608 h 10107"/>
                  <a:gd name="connsiteX56" fmla="*/ 5667 w 10182"/>
                  <a:gd name="connsiteY56" fmla="*/ 608 h 10107"/>
                  <a:gd name="connsiteX57" fmla="*/ 6039 w 10182"/>
                  <a:gd name="connsiteY57" fmla="*/ 627 h 10107"/>
                  <a:gd name="connsiteX58" fmla="*/ 6039 w 10182"/>
                  <a:gd name="connsiteY58" fmla="*/ 627 h 10107"/>
                  <a:gd name="connsiteX59" fmla="*/ 5591 w 10182"/>
                  <a:gd name="connsiteY59" fmla="*/ 270 h 10107"/>
                  <a:gd name="connsiteX60" fmla="*/ 5164 w 10182"/>
                  <a:gd name="connsiteY60" fmla="*/ 0 h 10107"/>
                  <a:gd name="connsiteX61" fmla="*/ 4661 w 10182"/>
                  <a:gd name="connsiteY61" fmla="*/ 107 h 10107"/>
                  <a:gd name="connsiteX62" fmla="*/ 4661 w 10182"/>
                  <a:gd name="connsiteY62" fmla="*/ 107 h 10107"/>
                  <a:gd name="connsiteX63" fmla="*/ 4179 w 10182"/>
                  <a:gd name="connsiteY63" fmla="*/ 203 h 10107"/>
                  <a:gd name="connsiteX64" fmla="*/ 3698 w 10182"/>
                  <a:gd name="connsiteY64" fmla="*/ 319 h 10107"/>
                  <a:gd name="connsiteX65" fmla="*/ 3217 w 10182"/>
                  <a:gd name="connsiteY65" fmla="*/ 492 h 10107"/>
                  <a:gd name="connsiteX66" fmla="*/ 2757 w 10182"/>
                  <a:gd name="connsiteY66" fmla="*/ 704 h 10107"/>
                  <a:gd name="connsiteX67" fmla="*/ 2757 w 10182"/>
                  <a:gd name="connsiteY67" fmla="*/ 704 h 10107"/>
                  <a:gd name="connsiteX68" fmla="*/ 2516 w 10182"/>
                  <a:gd name="connsiteY68" fmla="*/ 820 h 10107"/>
                  <a:gd name="connsiteX69" fmla="*/ 2276 w 10182"/>
                  <a:gd name="connsiteY69" fmla="*/ 974 h 10107"/>
                  <a:gd name="connsiteX70" fmla="*/ 2057 w 10182"/>
                  <a:gd name="connsiteY70" fmla="*/ 1128 h 10107"/>
                  <a:gd name="connsiteX71" fmla="*/ 1838 w 10182"/>
                  <a:gd name="connsiteY71" fmla="*/ 1282 h 10107"/>
                  <a:gd name="connsiteX72" fmla="*/ 1641 w 10182"/>
                  <a:gd name="connsiteY72" fmla="*/ 1456 h 10107"/>
                  <a:gd name="connsiteX73" fmla="*/ 1444 w 10182"/>
                  <a:gd name="connsiteY73" fmla="*/ 1629 h 10107"/>
                  <a:gd name="connsiteX74" fmla="*/ 1269 w 10182"/>
                  <a:gd name="connsiteY74" fmla="*/ 1803 h 10107"/>
                  <a:gd name="connsiteX75" fmla="*/ 1094 w 10182"/>
                  <a:gd name="connsiteY75" fmla="*/ 1995 h 10107"/>
                  <a:gd name="connsiteX76" fmla="*/ 941 w 10182"/>
                  <a:gd name="connsiteY76" fmla="*/ 2188 h 10107"/>
                  <a:gd name="connsiteX77" fmla="*/ 810 w 10182"/>
                  <a:gd name="connsiteY77" fmla="*/ 2400 h 10107"/>
                  <a:gd name="connsiteX78" fmla="*/ 656 w 10182"/>
                  <a:gd name="connsiteY78" fmla="*/ 2612 h 10107"/>
                  <a:gd name="connsiteX79" fmla="*/ 547 w 10182"/>
                  <a:gd name="connsiteY79" fmla="*/ 2824 h 10107"/>
                  <a:gd name="connsiteX80" fmla="*/ 328 w 10182"/>
                  <a:gd name="connsiteY80" fmla="*/ 3267 h 10107"/>
                  <a:gd name="connsiteX81" fmla="*/ 175 w 10182"/>
                  <a:gd name="connsiteY81" fmla="*/ 3710 h 10107"/>
                  <a:gd name="connsiteX82" fmla="*/ 66 w 10182"/>
                  <a:gd name="connsiteY82" fmla="*/ 4192 h 10107"/>
                  <a:gd name="connsiteX83" fmla="*/ 0 w 10182"/>
                  <a:gd name="connsiteY83" fmla="*/ 4673 h 10107"/>
                  <a:gd name="connsiteX84" fmla="*/ 0 w 10182"/>
                  <a:gd name="connsiteY84" fmla="*/ 4905 h 10107"/>
                  <a:gd name="connsiteX85" fmla="*/ 0 w 10182"/>
                  <a:gd name="connsiteY85" fmla="*/ 5155 h 10107"/>
                  <a:gd name="connsiteX86" fmla="*/ 22 w 10182"/>
                  <a:gd name="connsiteY86" fmla="*/ 5386 h 10107"/>
                  <a:gd name="connsiteX87" fmla="*/ 44 w 10182"/>
                  <a:gd name="connsiteY87" fmla="*/ 5637 h 10107"/>
                  <a:gd name="connsiteX88" fmla="*/ 88 w 10182"/>
                  <a:gd name="connsiteY88" fmla="*/ 5887 h 10107"/>
                  <a:gd name="connsiteX89" fmla="*/ 153 w 10182"/>
                  <a:gd name="connsiteY89" fmla="*/ 6119 h 10107"/>
                  <a:gd name="connsiteX90" fmla="*/ 219 w 10182"/>
                  <a:gd name="connsiteY90" fmla="*/ 6369 h 10107"/>
                  <a:gd name="connsiteX91" fmla="*/ 306 w 10182"/>
                  <a:gd name="connsiteY91" fmla="*/ 6600 h 10107"/>
                  <a:gd name="connsiteX92" fmla="*/ 394 w 10182"/>
                  <a:gd name="connsiteY92" fmla="*/ 6831 h 10107"/>
                  <a:gd name="connsiteX93" fmla="*/ 503 w 10182"/>
                  <a:gd name="connsiteY93" fmla="*/ 7082 h 10107"/>
                  <a:gd name="connsiteX94" fmla="*/ 635 w 10182"/>
                  <a:gd name="connsiteY94" fmla="*/ 7313 h 10107"/>
                  <a:gd name="connsiteX95" fmla="*/ 788 w 10182"/>
                  <a:gd name="connsiteY95" fmla="*/ 7544 h 10107"/>
                  <a:gd name="connsiteX96" fmla="*/ 788 w 10182"/>
                  <a:gd name="connsiteY96" fmla="*/ 7544 h 10107"/>
                  <a:gd name="connsiteX97" fmla="*/ 941 w 10182"/>
                  <a:gd name="connsiteY97" fmla="*/ 7756 h 10107"/>
                  <a:gd name="connsiteX98" fmla="*/ 1094 w 10182"/>
                  <a:gd name="connsiteY98" fmla="*/ 7968 h 10107"/>
                  <a:gd name="connsiteX99" fmla="*/ 1269 w 10182"/>
                  <a:gd name="connsiteY99" fmla="*/ 8180 h 10107"/>
                  <a:gd name="connsiteX100" fmla="*/ 1466 w 10182"/>
                  <a:gd name="connsiteY100" fmla="*/ 8373 h 10107"/>
                  <a:gd name="connsiteX101" fmla="*/ 1641 w 10182"/>
                  <a:gd name="connsiteY101" fmla="*/ 8546 h 10107"/>
                  <a:gd name="connsiteX102" fmla="*/ 1860 w 10182"/>
                  <a:gd name="connsiteY102" fmla="*/ 8739 h 10107"/>
                  <a:gd name="connsiteX103" fmla="*/ 2057 w 10182"/>
                  <a:gd name="connsiteY103" fmla="*/ 8893 h 10107"/>
                  <a:gd name="connsiteX104" fmla="*/ 2276 w 10182"/>
                  <a:gd name="connsiteY104" fmla="*/ 9047 h 10107"/>
                  <a:gd name="connsiteX105" fmla="*/ 2495 w 10182"/>
                  <a:gd name="connsiteY105" fmla="*/ 9201 h 10107"/>
                  <a:gd name="connsiteX106" fmla="*/ 2735 w 10182"/>
                  <a:gd name="connsiteY106" fmla="*/ 9336 h 10107"/>
                  <a:gd name="connsiteX107" fmla="*/ 2976 w 10182"/>
                  <a:gd name="connsiteY107" fmla="*/ 9452 h 10107"/>
                  <a:gd name="connsiteX108" fmla="*/ 3217 w 10182"/>
                  <a:gd name="connsiteY108" fmla="*/ 9568 h 10107"/>
                  <a:gd name="connsiteX109" fmla="*/ 3720 w 10182"/>
                  <a:gd name="connsiteY109" fmla="*/ 9760 h 10107"/>
                  <a:gd name="connsiteX110" fmla="*/ 4223 w 10182"/>
                  <a:gd name="connsiteY110" fmla="*/ 9914 h 10107"/>
                  <a:gd name="connsiteX111" fmla="*/ 4748 w 10182"/>
                  <a:gd name="connsiteY111" fmla="*/ 10030 h 10107"/>
                  <a:gd name="connsiteX112" fmla="*/ 5295 w 10182"/>
                  <a:gd name="connsiteY112" fmla="*/ 10088 h 10107"/>
                  <a:gd name="connsiteX113" fmla="*/ 5558 w 10182"/>
                  <a:gd name="connsiteY113" fmla="*/ 10107 h 10107"/>
                  <a:gd name="connsiteX114" fmla="*/ 5842 w 10182"/>
                  <a:gd name="connsiteY114" fmla="*/ 10107 h 10107"/>
                  <a:gd name="connsiteX115" fmla="*/ 6105 w 10182"/>
                  <a:gd name="connsiteY115" fmla="*/ 10107 h 10107"/>
                  <a:gd name="connsiteX116" fmla="*/ 6389 w 10182"/>
                  <a:gd name="connsiteY116" fmla="*/ 10088 h 10107"/>
                  <a:gd name="connsiteX117" fmla="*/ 6652 w 10182"/>
                  <a:gd name="connsiteY117" fmla="*/ 10049 h 10107"/>
                  <a:gd name="connsiteX118" fmla="*/ 6915 w 10182"/>
                  <a:gd name="connsiteY118" fmla="*/ 10011 h 10107"/>
                  <a:gd name="connsiteX119" fmla="*/ 7199 w 10182"/>
                  <a:gd name="connsiteY119" fmla="*/ 9953 h 10107"/>
                  <a:gd name="connsiteX120" fmla="*/ 7462 w 10182"/>
                  <a:gd name="connsiteY120" fmla="*/ 9876 h 10107"/>
                  <a:gd name="connsiteX121" fmla="*/ 7724 w 10182"/>
                  <a:gd name="connsiteY121" fmla="*/ 9799 h 10107"/>
                  <a:gd name="connsiteX122" fmla="*/ 7987 w 10182"/>
                  <a:gd name="connsiteY122" fmla="*/ 9702 h 10107"/>
                  <a:gd name="connsiteX123" fmla="*/ 8249 w 10182"/>
                  <a:gd name="connsiteY123" fmla="*/ 9587 h 10107"/>
                  <a:gd name="connsiteX124" fmla="*/ 8490 w 10182"/>
                  <a:gd name="connsiteY124" fmla="*/ 9471 h 10107"/>
                  <a:gd name="connsiteX125" fmla="*/ 8490 w 10182"/>
                  <a:gd name="connsiteY125" fmla="*/ 9471 h 10107"/>
                  <a:gd name="connsiteX126" fmla="*/ 8818 w 10182"/>
                  <a:gd name="connsiteY126" fmla="*/ 9298 h 10107"/>
                  <a:gd name="connsiteX127" fmla="*/ 9125 w 10182"/>
                  <a:gd name="connsiteY127" fmla="*/ 9086 h 10107"/>
                  <a:gd name="connsiteX128" fmla="*/ 9431 w 10182"/>
                  <a:gd name="connsiteY128" fmla="*/ 8874 h 10107"/>
                  <a:gd name="connsiteX129" fmla="*/ 9694 w 10182"/>
                  <a:gd name="connsiteY129" fmla="*/ 8643 h 10107"/>
                  <a:gd name="connsiteX130" fmla="*/ 9694 w 10182"/>
                  <a:gd name="connsiteY130" fmla="*/ 8643 h 10107"/>
                  <a:gd name="connsiteX0" fmla="*/ 9694 w 10178"/>
                  <a:gd name="connsiteY0" fmla="*/ 8643 h 10107"/>
                  <a:gd name="connsiteX1" fmla="*/ 9694 w 10178"/>
                  <a:gd name="connsiteY1" fmla="*/ 8643 h 10107"/>
                  <a:gd name="connsiteX2" fmla="*/ 10110 w 10178"/>
                  <a:gd name="connsiteY2" fmla="*/ 8266 h 10107"/>
                  <a:gd name="connsiteX3" fmla="*/ 10093 w 10178"/>
                  <a:gd name="connsiteY3" fmla="*/ 7779 h 10107"/>
                  <a:gd name="connsiteX4" fmla="*/ 10173 w 10178"/>
                  <a:gd name="connsiteY4" fmla="*/ 7118 h 10107"/>
                  <a:gd name="connsiteX5" fmla="*/ 9847 w 10178"/>
                  <a:gd name="connsiteY5" fmla="*/ 7602 h 10107"/>
                  <a:gd name="connsiteX6" fmla="*/ 9650 w 10178"/>
                  <a:gd name="connsiteY6" fmla="*/ 7833 h 10107"/>
                  <a:gd name="connsiteX7" fmla="*/ 9453 w 10178"/>
                  <a:gd name="connsiteY7" fmla="*/ 8065 h 10107"/>
                  <a:gd name="connsiteX8" fmla="*/ 9234 w 10178"/>
                  <a:gd name="connsiteY8" fmla="*/ 8277 h 10107"/>
                  <a:gd name="connsiteX9" fmla="*/ 8993 w 10178"/>
                  <a:gd name="connsiteY9" fmla="*/ 8469 h 10107"/>
                  <a:gd name="connsiteX10" fmla="*/ 8753 w 10178"/>
                  <a:gd name="connsiteY10" fmla="*/ 8662 h 10107"/>
                  <a:gd name="connsiteX11" fmla="*/ 8468 w 10178"/>
                  <a:gd name="connsiteY11" fmla="*/ 8835 h 10107"/>
                  <a:gd name="connsiteX12" fmla="*/ 8184 w 10178"/>
                  <a:gd name="connsiteY12" fmla="*/ 8989 h 10107"/>
                  <a:gd name="connsiteX13" fmla="*/ 8184 w 10178"/>
                  <a:gd name="connsiteY13" fmla="*/ 8989 h 10107"/>
                  <a:gd name="connsiteX14" fmla="*/ 7965 w 10178"/>
                  <a:gd name="connsiteY14" fmla="*/ 9105 h 10107"/>
                  <a:gd name="connsiteX15" fmla="*/ 7724 w 10178"/>
                  <a:gd name="connsiteY15" fmla="*/ 9201 h 10107"/>
                  <a:gd name="connsiteX16" fmla="*/ 7265 w 10178"/>
                  <a:gd name="connsiteY16" fmla="*/ 9356 h 10107"/>
                  <a:gd name="connsiteX17" fmla="*/ 6783 w 10178"/>
                  <a:gd name="connsiteY17" fmla="*/ 9471 h 10107"/>
                  <a:gd name="connsiteX18" fmla="*/ 6302 w 10178"/>
                  <a:gd name="connsiteY18" fmla="*/ 9529 h 10107"/>
                  <a:gd name="connsiteX19" fmla="*/ 5821 w 10178"/>
                  <a:gd name="connsiteY19" fmla="*/ 9568 h 10107"/>
                  <a:gd name="connsiteX20" fmla="*/ 5339 w 10178"/>
                  <a:gd name="connsiteY20" fmla="*/ 9548 h 10107"/>
                  <a:gd name="connsiteX21" fmla="*/ 4858 w 10178"/>
                  <a:gd name="connsiteY21" fmla="*/ 9490 h 10107"/>
                  <a:gd name="connsiteX22" fmla="*/ 4398 w 10178"/>
                  <a:gd name="connsiteY22" fmla="*/ 9394 h 10107"/>
                  <a:gd name="connsiteX23" fmla="*/ 3939 w 10178"/>
                  <a:gd name="connsiteY23" fmla="*/ 9259 h 10107"/>
                  <a:gd name="connsiteX24" fmla="*/ 3479 w 10178"/>
                  <a:gd name="connsiteY24" fmla="*/ 9086 h 10107"/>
                  <a:gd name="connsiteX25" fmla="*/ 3063 w 10178"/>
                  <a:gd name="connsiteY25" fmla="*/ 8874 h 10107"/>
                  <a:gd name="connsiteX26" fmla="*/ 2648 w 10178"/>
                  <a:gd name="connsiteY26" fmla="*/ 8623 h 10107"/>
                  <a:gd name="connsiteX27" fmla="*/ 2276 w 10178"/>
                  <a:gd name="connsiteY27" fmla="*/ 8334 h 10107"/>
                  <a:gd name="connsiteX28" fmla="*/ 1926 w 10178"/>
                  <a:gd name="connsiteY28" fmla="*/ 8007 h 10107"/>
                  <a:gd name="connsiteX29" fmla="*/ 1597 w 10178"/>
                  <a:gd name="connsiteY29" fmla="*/ 7660 h 10107"/>
                  <a:gd name="connsiteX30" fmla="*/ 1313 w 10178"/>
                  <a:gd name="connsiteY30" fmla="*/ 7255 h 10107"/>
                  <a:gd name="connsiteX31" fmla="*/ 1313 w 10178"/>
                  <a:gd name="connsiteY31" fmla="*/ 7255 h 10107"/>
                  <a:gd name="connsiteX32" fmla="*/ 1072 w 10178"/>
                  <a:gd name="connsiteY32" fmla="*/ 6851 h 10107"/>
                  <a:gd name="connsiteX33" fmla="*/ 897 w 10178"/>
                  <a:gd name="connsiteY33" fmla="*/ 6427 h 10107"/>
                  <a:gd name="connsiteX34" fmla="*/ 744 w 10178"/>
                  <a:gd name="connsiteY34" fmla="*/ 6003 h 10107"/>
                  <a:gd name="connsiteX35" fmla="*/ 656 w 10178"/>
                  <a:gd name="connsiteY35" fmla="*/ 5579 h 10107"/>
                  <a:gd name="connsiteX36" fmla="*/ 613 w 10178"/>
                  <a:gd name="connsiteY36" fmla="*/ 5136 h 10107"/>
                  <a:gd name="connsiteX37" fmla="*/ 635 w 10178"/>
                  <a:gd name="connsiteY37" fmla="*/ 4712 h 10107"/>
                  <a:gd name="connsiteX38" fmla="*/ 678 w 10178"/>
                  <a:gd name="connsiteY38" fmla="*/ 4269 h 10107"/>
                  <a:gd name="connsiteX39" fmla="*/ 766 w 10178"/>
                  <a:gd name="connsiteY39" fmla="*/ 3864 h 10107"/>
                  <a:gd name="connsiteX40" fmla="*/ 919 w 10178"/>
                  <a:gd name="connsiteY40" fmla="*/ 3460 h 10107"/>
                  <a:gd name="connsiteX41" fmla="*/ 1094 w 10178"/>
                  <a:gd name="connsiteY41" fmla="*/ 3055 h 10107"/>
                  <a:gd name="connsiteX42" fmla="*/ 1335 w 10178"/>
                  <a:gd name="connsiteY42" fmla="*/ 2689 h 10107"/>
                  <a:gd name="connsiteX43" fmla="*/ 1597 w 10178"/>
                  <a:gd name="connsiteY43" fmla="*/ 2323 h 10107"/>
                  <a:gd name="connsiteX44" fmla="*/ 1904 w 10178"/>
                  <a:gd name="connsiteY44" fmla="*/ 1995 h 10107"/>
                  <a:gd name="connsiteX45" fmla="*/ 2254 w 10178"/>
                  <a:gd name="connsiteY45" fmla="*/ 1687 h 10107"/>
                  <a:gd name="connsiteX46" fmla="*/ 2648 w 10178"/>
                  <a:gd name="connsiteY46" fmla="*/ 1417 h 10107"/>
                  <a:gd name="connsiteX47" fmla="*/ 2845 w 10178"/>
                  <a:gd name="connsiteY47" fmla="*/ 1282 h 10107"/>
                  <a:gd name="connsiteX48" fmla="*/ 3063 w 10178"/>
                  <a:gd name="connsiteY48" fmla="*/ 1167 h 10107"/>
                  <a:gd name="connsiteX49" fmla="*/ 3063 w 10178"/>
                  <a:gd name="connsiteY49" fmla="*/ 1167 h 10107"/>
                  <a:gd name="connsiteX50" fmla="*/ 3435 w 10178"/>
                  <a:gd name="connsiteY50" fmla="*/ 1013 h 10107"/>
                  <a:gd name="connsiteX51" fmla="*/ 3786 w 10178"/>
                  <a:gd name="connsiteY51" fmla="*/ 878 h 10107"/>
                  <a:gd name="connsiteX52" fmla="*/ 4158 w 10178"/>
                  <a:gd name="connsiteY52" fmla="*/ 762 h 10107"/>
                  <a:gd name="connsiteX53" fmla="*/ 4530 w 10178"/>
                  <a:gd name="connsiteY53" fmla="*/ 685 h 10107"/>
                  <a:gd name="connsiteX54" fmla="*/ 4902 w 10178"/>
                  <a:gd name="connsiteY54" fmla="*/ 627 h 10107"/>
                  <a:gd name="connsiteX55" fmla="*/ 5295 w 10178"/>
                  <a:gd name="connsiteY55" fmla="*/ 608 h 10107"/>
                  <a:gd name="connsiteX56" fmla="*/ 5667 w 10178"/>
                  <a:gd name="connsiteY56" fmla="*/ 608 h 10107"/>
                  <a:gd name="connsiteX57" fmla="*/ 6039 w 10178"/>
                  <a:gd name="connsiteY57" fmla="*/ 627 h 10107"/>
                  <a:gd name="connsiteX58" fmla="*/ 6039 w 10178"/>
                  <a:gd name="connsiteY58" fmla="*/ 627 h 10107"/>
                  <a:gd name="connsiteX59" fmla="*/ 5591 w 10178"/>
                  <a:gd name="connsiteY59" fmla="*/ 270 h 10107"/>
                  <a:gd name="connsiteX60" fmla="*/ 5164 w 10178"/>
                  <a:gd name="connsiteY60" fmla="*/ 0 h 10107"/>
                  <a:gd name="connsiteX61" fmla="*/ 4661 w 10178"/>
                  <a:gd name="connsiteY61" fmla="*/ 107 h 10107"/>
                  <a:gd name="connsiteX62" fmla="*/ 4661 w 10178"/>
                  <a:gd name="connsiteY62" fmla="*/ 107 h 10107"/>
                  <a:gd name="connsiteX63" fmla="*/ 4179 w 10178"/>
                  <a:gd name="connsiteY63" fmla="*/ 203 h 10107"/>
                  <a:gd name="connsiteX64" fmla="*/ 3698 w 10178"/>
                  <a:gd name="connsiteY64" fmla="*/ 319 h 10107"/>
                  <a:gd name="connsiteX65" fmla="*/ 3217 w 10178"/>
                  <a:gd name="connsiteY65" fmla="*/ 492 h 10107"/>
                  <a:gd name="connsiteX66" fmla="*/ 2757 w 10178"/>
                  <a:gd name="connsiteY66" fmla="*/ 704 h 10107"/>
                  <a:gd name="connsiteX67" fmla="*/ 2757 w 10178"/>
                  <a:gd name="connsiteY67" fmla="*/ 704 h 10107"/>
                  <a:gd name="connsiteX68" fmla="*/ 2516 w 10178"/>
                  <a:gd name="connsiteY68" fmla="*/ 820 h 10107"/>
                  <a:gd name="connsiteX69" fmla="*/ 2276 w 10178"/>
                  <a:gd name="connsiteY69" fmla="*/ 974 h 10107"/>
                  <a:gd name="connsiteX70" fmla="*/ 2057 w 10178"/>
                  <a:gd name="connsiteY70" fmla="*/ 1128 h 10107"/>
                  <a:gd name="connsiteX71" fmla="*/ 1838 w 10178"/>
                  <a:gd name="connsiteY71" fmla="*/ 1282 h 10107"/>
                  <a:gd name="connsiteX72" fmla="*/ 1641 w 10178"/>
                  <a:gd name="connsiteY72" fmla="*/ 1456 h 10107"/>
                  <a:gd name="connsiteX73" fmla="*/ 1444 w 10178"/>
                  <a:gd name="connsiteY73" fmla="*/ 1629 h 10107"/>
                  <a:gd name="connsiteX74" fmla="*/ 1269 w 10178"/>
                  <a:gd name="connsiteY74" fmla="*/ 1803 h 10107"/>
                  <a:gd name="connsiteX75" fmla="*/ 1094 w 10178"/>
                  <a:gd name="connsiteY75" fmla="*/ 1995 h 10107"/>
                  <a:gd name="connsiteX76" fmla="*/ 941 w 10178"/>
                  <a:gd name="connsiteY76" fmla="*/ 2188 h 10107"/>
                  <a:gd name="connsiteX77" fmla="*/ 810 w 10178"/>
                  <a:gd name="connsiteY77" fmla="*/ 2400 h 10107"/>
                  <a:gd name="connsiteX78" fmla="*/ 656 w 10178"/>
                  <a:gd name="connsiteY78" fmla="*/ 2612 h 10107"/>
                  <a:gd name="connsiteX79" fmla="*/ 547 w 10178"/>
                  <a:gd name="connsiteY79" fmla="*/ 2824 h 10107"/>
                  <a:gd name="connsiteX80" fmla="*/ 328 w 10178"/>
                  <a:gd name="connsiteY80" fmla="*/ 3267 h 10107"/>
                  <a:gd name="connsiteX81" fmla="*/ 175 w 10178"/>
                  <a:gd name="connsiteY81" fmla="*/ 3710 h 10107"/>
                  <a:gd name="connsiteX82" fmla="*/ 66 w 10178"/>
                  <a:gd name="connsiteY82" fmla="*/ 4192 h 10107"/>
                  <a:gd name="connsiteX83" fmla="*/ 0 w 10178"/>
                  <a:gd name="connsiteY83" fmla="*/ 4673 h 10107"/>
                  <a:gd name="connsiteX84" fmla="*/ 0 w 10178"/>
                  <a:gd name="connsiteY84" fmla="*/ 4905 h 10107"/>
                  <a:gd name="connsiteX85" fmla="*/ 0 w 10178"/>
                  <a:gd name="connsiteY85" fmla="*/ 5155 h 10107"/>
                  <a:gd name="connsiteX86" fmla="*/ 22 w 10178"/>
                  <a:gd name="connsiteY86" fmla="*/ 5386 h 10107"/>
                  <a:gd name="connsiteX87" fmla="*/ 44 w 10178"/>
                  <a:gd name="connsiteY87" fmla="*/ 5637 h 10107"/>
                  <a:gd name="connsiteX88" fmla="*/ 88 w 10178"/>
                  <a:gd name="connsiteY88" fmla="*/ 5887 h 10107"/>
                  <a:gd name="connsiteX89" fmla="*/ 153 w 10178"/>
                  <a:gd name="connsiteY89" fmla="*/ 6119 h 10107"/>
                  <a:gd name="connsiteX90" fmla="*/ 219 w 10178"/>
                  <a:gd name="connsiteY90" fmla="*/ 6369 h 10107"/>
                  <a:gd name="connsiteX91" fmla="*/ 306 w 10178"/>
                  <a:gd name="connsiteY91" fmla="*/ 6600 h 10107"/>
                  <a:gd name="connsiteX92" fmla="*/ 394 w 10178"/>
                  <a:gd name="connsiteY92" fmla="*/ 6831 h 10107"/>
                  <a:gd name="connsiteX93" fmla="*/ 503 w 10178"/>
                  <a:gd name="connsiteY93" fmla="*/ 7082 h 10107"/>
                  <a:gd name="connsiteX94" fmla="*/ 635 w 10178"/>
                  <a:gd name="connsiteY94" fmla="*/ 7313 h 10107"/>
                  <a:gd name="connsiteX95" fmla="*/ 788 w 10178"/>
                  <a:gd name="connsiteY95" fmla="*/ 7544 h 10107"/>
                  <a:gd name="connsiteX96" fmla="*/ 788 w 10178"/>
                  <a:gd name="connsiteY96" fmla="*/ 7544 h 10107"/>
                  <a:gd name="connsiteX97" fmla="*/ 941 w 10178"/>
                  <a:gd name="connsiteY97" fmla="*/ 7756 h 10107"/>
                  <a:gd name="connsiteX98" fmla="*/ 1094 w 10178"/>
                  <a:gd name="connsiteY98" fmla="*/ 7968 h 10107"/>
                  <a:gd name="connsiteX99" fmla="*/ 1269 w 10178"/>
                  <a:gd name="connsiteY99" fmla="*/ 8180 h 10107"/>
                  <a:gd name="connsiteX100" fmla="*/ 1466 w 10178"/>
                  <a:gd name="connsiteY100" fmla="*/ 8373 h 10107"/>
                  <a:gd name="connsiteX101" fmla="*/ 1641 w 10178"/>
                  <a:gd name="connsiteY101" fmla="*/ 8546 h 10107"/>
                  <a:gd name="connsiteX102" fmla="*/ 1860 w 10178"/>
                  <a:gd name="connsiteY102" fmla="*/ 8739 h 10107"/>
                  <a:gd name="connsiteX103" fmla="*/ 2057 w 10178"/>
                  <a:gd name="connsiteY103" fmla="*/ 8893 h 10107"/>
                  <a:gd name="connsiteX104" fmla="*/ 2276 w 10178"/>
                  <a:gd name="connsiteY104" fmla="*/ 9047 h 10107"/>
                  <a:gd name="connsiteX105" fmla="*/ 2495 w 10178"/>
                  <a:gd name="connsiteY105" fmla="*/ 9201 h 10107"/>
                  <a:gd name="connsiteX106" fmla="*/ 2735 w 10178"/>
                  <a:gd name="connsiteY106" fmla="*/ 9336 h 10107"/>
                  <a:gd name="connsiteX107" fmla="*/ 2976 w 10178"/>
                  <a:gd name="connsiteY107" fmla="*/ 9452 h 10107"/>
                  <a:gd name="connsiteX108" fmla="*/ 3217 w 10178"/>
                  <a:gd name="connsiteY108" fmla="*/ 9568 h 10107"/>
                  <a:gd name="connsiteX109" fmla="*/ 3720 w 10178"/>
                  <a:gd name="connsiteY109" fmla="*/ 9760 h 10107"/>
                  <a:gd name="connsiteX110" fmla="*/ 4223 w 10178"/>
                  <a:gd name="connsiteY110" fmla="*/ 9914 h 10107"/>
                  <a:gd name="connsiteX111" fmla="*/ 4748 w 10178"/>
                  <a:gd name="connsiteY111" fmla="*/ 10030 h 10107"/>
                  <a:gd name="connsiteX112" fmla="*/ 5295 w 10178"/>
                  <a:gd name="connsiteY112" fmla="*/ 10088 h 10107"/>
                  <a:gd name="connsiteX113" fmla="*/ 5558 w 10178"/>
                  <a:gd name="connsiteY113" fmla="*/ 10107 h 10107"/>
                  <a:gd name="connsiteX114" fmla="*/ 5842 w 10178"/>
                  <a:gd name="connsiteY114" fmla="*/ 10107 h 10107"/>
                  <a:gd name="connsiteX115" fmla="*/ 6105 w 10178"/>
                  <a:gd name="connsiteY115" fmla="*/ 10107 h 10107"/>
                  <a:gd name="connsiteX116" fmla="*/ 6389 w 10178"/>
                  <a:gd name="connsiteY116" fmla="*/ 10088 h 10107"/>
                  <a:gd name="connsiteX117" fmla="*/ 6652 w 10178"/>
                  <a:gd name="connsiteY117" fmla="*/ 10049 h 10107"/>
                  <a:gd name="connsiteX118" fmla="*/ 6915 w 10178"/>
                  <a:gd name="connsiteY118" fmla="*/ 10011 h 10107"/>
                  <a:gd name="connsiteX119" fmla="*/ 7199 w 10178"/>
                  <a:gd name="connsiteY119" fmla="*/ 9953 h 10107"/>
                  <a:gd name="connsiteX120" fmla="*/ 7462 w 10178"/>
                  <a:gd name="connsiteY120" fmla="*/ 9876 h 10107"/>
                  <a:gd name="connsiteX121" fmla="*/ 7724 w 10178"/>
                  <a:gd name="connsiteY121" fmla="*/ 9799 h 10107"/>
                  <a:gd name="connsiteX122" fmla="*/ 7987 w 10178"/>
                  <a:gd name="connsiteY122" fmla="*/ 9702 h 10107"/>
                  <a:gd name="connsiteX123" fmla="*/ 8249 w 10178"/>
                  <a:gd name="connsiteY123" fmla="*/ 9587 h 10107"/>
                  <a:gd name="connsiteX124" fmla="*/ 8490 w 10178"/>
                  <a:gd name="connsiteY124" fmla="*/ 9471 h 10107"/>
                  <a:gd name="connsiteX125" fmla="*/ 8490 w 10178"/>
                  <a:gd name="connsiteY125" fmla="*/ 9471 h 10107"/>
                  <a:gd name="connsiteX126" fmla="*/ 8818 w 10178"/>
                  <a:gd name="connsiteY126" fmla="*/ 9298 h 10107"/>
                  <a:gd name="connsiteX127" fmla="*/ 9125 w 10178"/>
                  <a:gd name="connsiteY127" fmla="*/ 9086 h 10107"/>
                  <a:gd name="connsiteX128" fmla="*/ 9431 w 10178"/>
                  <a:gd name="connsiteY128" fmla="*/ 8874 h 10107"/>
                  <a:gd name="connsiteX129" fmla="*/ 9694 w 10178"/>
                  <a:gd name="connsiteY129" fmla="*/ 8643 h 10107"/>
                  <a:gd name="connsiteX130" fmla="*/ 9694 w 10178"/>
                  <a:gd name="connsiteY130" fmla="*/ 8643 h 10107"/>
                  <a:gd name="connsiteX0" fmla="*/ 9694 w 10180"/>
                  <a:gd name="connsiteY0" fmla="*/ 8643 h 10107"/>
                  <a:gd name="connsiteX1" fmla="*/ 9694 w 10180"/>
                  <a:gd name="connsiteY1" fmla="*/ 8643 h 10107"/>
                  <a:gd name="connsiteX2" fmla="*/ 10110 w 10180"/>
                  <a:gd name="connsiteY2" fmla="*/ 8266 h 10107"/>
                  <a:gd name="connsiteX3" fmla="*/ 10131 w 10180"/>
                  <a:gd name="connsiteY3" fmla="*/ 7711 h 10107"/>
                  <a:gd name="connsiteX4" fmla="*/ 10173 w 10180"/>
                  <a:gd name="connsiteY4" fmla="*/ 7118 h 10107"/>
                  <a:gd name="connsiteX5" fmla="*/ 9847 w 10180"/>
                  <a:gd name="connsiteY5" fmla="*/ 7602 h 10107"/>
                  <a:gd name="connsiteX6" fmla="*/ 9650 w 10180"/>
                  <a:gd name="connsiteY6" fmla="*/ 7833 h 10107"/>
                  <a:gd name="connsiteX7" fmla="*/ 9453 w 10180"/>
                  <a:gd name="connsiteY7" fmla="*/ 8065 h 10107"/>
                  <a:gd name="connsiteX8" fmla="*/ 9234 w 10180"/>
                  <a:gd name="connsiteY8" fmla="*/ 8277 h 10107"/>
                  <a:gd name="connsiteX9" fmla="*/ 8993 w 10180"/>
                  <a:gd name="connsiteY9" fmla="*/ 8469 h 10107"/>
                  <a:gd name="connsiteX10" fmla="*/ 8753 w 10180"/>
                  <a:gd name="connsiteY10" fmla="*/ 8662 h 10107"/>
                  <a:gd name="connsiteX11" fmla="*/ 8468 w 10180"/>
                  <a:gd name="connsiteY11" fmla="*/ 8835 h 10107"/>
                  <a:gd name="connsiteX12" fmla="*/ 8184 w 10180"/>
                  <a:gd name="connsiteY12" fmla="*/ 8989 h 10107"/>
                  <a:gd name="connsiteX13" fmla="*/ 8184 w 10180"/>
                  <a:gd name="connsiteY13" fmla="*/ 8989 h 10107"/>
                  <a:gd name="connsiteX14" fmla="*/ 7965 w 10180"/>
                  <a:gd name="connsiteY14" fmla="*/ 9105 h 10107"/>
                  <a:gd name="connsiteX15" fmla="*/ 7724 w 10180"/>
                  <a:gd name="connsiteY15" fmla="*/ 9201 h 10107"/>
                  <a:gd name="connsiteX16" fmla="*/ 7265 w 10180"/>
                  <a:gd name="connsiteY16" fmla="*/ 9356 h 10107"/>
                  <a:gd name="connsiteX17" fmla="*/ 6783 w 10180"/>
                  <a:gd name="connsiteY17" fmla="*/ 9471 h 10107"/>
                  <a:gd name="connsiteX18" fmla="*/ 6302 w 10180"/>
                  <a:gd name="connsiteY18" fmla="*/ 9529 h 10107"/>
                  <a:gd name="connsiteX19" fmla="*/ 5821 w 10180"/>
                  <a:gd name="connsiteY19" fmla="*/ 9568 h 10107"/>
                  <a:gd name="connsiteX20" fmla="*/ 5339 w 10180"/>
                  <a:gd name="connsiteY20" fmla="*/ 9548 h 10107"/>
                  <a:gd name="connsiteX21" fmla="*/ 4858 w 10180"/>
                  <a:gd name="connsiteY21" fmla="*/ 9490 h 10107"/>
                  <a:gd name="connsiteX22" fmla="*/ 4398 w 10180"/>
                  <a:gd name="connsiteY22" fmla="*/ 9394 h 10107"/>
                  <a:gd name="connsiteX23" fmla="*/ 3939 w 10180"/>
                  <a:gd name="connsiteY23" fmla="*/ 9259 h 10107"/>
                  <a:gd name="connsiteX24" fmla="*/ 3479 w 10180"/>
                  <a:gd name="connsiteY24" fmla="*/ 9086 h 10107"/>
                  <a:gd name="connsiteX25" fmla="*/ 3063 w 10180"/>
                  <a:gd name="connsiteY25" fmla="*/ 8874 h 10107"/>
                  <a:gd name="connsiteX26" fmla="*/ 2648 w 10180"/>
                  <a:gd name="connsiteY26" fmla="*/ 8623 h 10107"/>
                  <a:gd name="connsiteX27" fmla="*/ 2276 w 10180"/>
                  <a:gd name="connsiteY27" fmla="*/ 8334 h 10107"/>
                  <a:gd name="connsiteX28" fmla="*/ 1926 w 10180"/>
                  <a:gd name="connsiteY28" fmla="*/ 8007 h 10107"/>
                  <a:gd name="connsiteX29" fmla="*/ 1597 w 10180"/>
                  <a:gd name="connsiteY29" fmla="*/ 7660 h 10107"/>
                  <a:gd name="connsiteX30" fmla="*/ 1313 w 10180"/>
                  <a:gd name="connsiteY30" fmla="*/ 7255 h 10107"/>
                  <a:gd name="connsiteX31" fmla="*/ 1313 w 10180"/>
                  <a:gd name="connsiteY31" fmla="*/ 7255 h 10107"/>
                  <a:gd name="connsiteX32" fmla="*/ 1072 w 10180"/>
                  <a:gd name="connsiteY32" fmla="*/ 6851 h 10107"/>
                  <a:gd name="connsiteX33" fmla="*/ 897 w 10180"/>
                  <a:gd name="connsiteY33" fmla="*/ 6427 h 10107"/>
                  <a:gd name="connsiteX34" fmla="*/ 744 w 10180"/>
                  <a:gd name="connsiteY34" fmla="*/ 6003 h 10107"/>
                  <a:gd name="connsiteX35" fmla="*/ 656 w 10180"/>
                  <a:gd name="connsiteY35" fmla="*/ 5579 h 10107"/>
                  <a:gd name="connsiteX36" fmla="*/ 613 w 10180"/>
                  <a:gd name="connsiteY36" fmla="*/ 5136 h 10107"/>
                  <a:gd name="connsiteX37" fmla="*/ 635 w 10180"/>
                  <a:gd name="connsiteY37" fmla="*/ 4712 h 10107"/>
                  <a:gd name="connsiteX38" fmla="*/ 678 w 10180"/>
                  <a:gd name="connsiteY38" fmla="*/ 4269 h 10107"/>
                  <a:gd name="connsiteX39" fmla="*/ 766 w 10180"/>
                  <a:gd name="connsiteY39" fmla="*/ 3864 h 10107"/>
                  <a:gd name="connsiteX40" fmla="*/ 919 w 10180"/>
                  <a:gd name="connsiteY40" fmla="*/ 3460 h 10107"/>
                  <a:gd name="connsiteX41" fmla="*/ 1094 w 10180"/>
                  <a:gd name="connsiteY41" fmla="*/ 3055 h 10107"/>
                  <a:gd name="connsiteX42" fmla="*/ 1335 w 10180"/>
                  <a:gd name="connsiteY42" fmla="*/ 2689 h 10107"/>
                  <a:gd name="connsiteX43" fmla="*/ 1597 w 10180"/>
                  <a:gd name="connsiteY43" fmla="*/ 2323 h 10107"/>
                  <a:gd name="connsiteX44" fmla="*/ 1904 w 10180"/>
                  <a:gd name="connsiteY44" fmla="*/ 1995 h 10107"/>
                  <a:gd name="connsiteX45" fmla="*/ 2254 w 10180"/>
                  <a:gd name="connsiteY45" fmla="*/ 1687 h 10107"/>
                  <a:gd name="connsiteX46" fmla="*/ 2648 w 10180"/>
                  <a:gd name="connsiteY46" fmla="*/ 1417 h 10107"/>
                  <a:gd name="connsiteX47" fmla="*/ 2845 w 10180"/>
                  <a:gd name="connsiteY47" fmla="*/ 1282 h 10107"/>
                  <a:gd name="connsiteX48" fmla="*/ 3063 w 10180"/>
                  <a:gd name="connsiteY48" fmla="*/ 1167 h 10107"/>
                  <a:gd name="connsiteX49" fmla="*/ 3063 w 10180"/>
                  <a:gd name="connsiteY49" fmla="*/ 1167 h 10107"/>
                  <a:gd name="connsiteX50" fmla="*/ 3435 w 10180"/>
                  <a:gd name="connsiteY50" fmla="*/ 1013 h 10107"/>
                  <a:gd name="connsiteX51" fmla="*/ 3786 w 10180"/>
                  <a:gd name="connsiteY51" fmla="*/ 878 h 10107"/>
                  <a:gd name="connsiteX52" fmla="*/ 4158 w 10180"/>
                  <a:gd name="connsiteY52" fmla="*/ 762 h 10107"/>
                  <a:gd name="connsiteX53" fmla="*/ 4530 w 10180"/>
                  <a:gd name="connsiteY53" fmla="*/ 685 h 10107"/>
                  <a:gd name="connsiteX54" fmla="*/ 4902 w 10180"/>
                  <a:gd name="connsiteY54" fmla="*/ 627 h 10107"/>
                  <a:gd name="connsiteX55" fmla="*/ 5295 w 10180"/>
                  <a:gd name="connsiteY55" fmla="*/ 608 h 10107"/>
                  <a:gd name="connsiteX56" fmla="*/ 5667 w 10180"/>
                  <a:gd name="connsiteY56" fmla="*/ 608 h 10107"/>
                  <a:gd name="connsiteX57" fmla="*/ 6039 w 10180"/>
                  <a:gd name="connsiteY57" fmla="*/ 627 h 10107"/>
                  <a:gd name="connsiteX58" fmla="*/ 6039 w 10180"/>
                  <a:gd name="connsiteY58" fmla="*/ 627 h 10107"/>
                  <a:gd name="connsiteX59" fmla="*/ 5591 w 10180"/>
                  <a:gd name="connsiteY59" fmla="*/ 270 h 10107"/>
                  <a:gd name="connsiteX60" fmla="*/ 5164 w 10180"/>
                  <a:gd name="connsiteY60" fmla="*/ 0 h 10107"/>
                  <a:gd name="connsiteX61" fmla="*/ 4661 w 10180"/>
                  <a:gd name="connsiteY61" fmla="*/ 107 h 10107"/>
                  <a:gd name="connsiteX62" fmla="*/ 4661 w 10180"/>
                  <a:gd name="connsiteY62" fmla="*/ 107 h 10107"/>
                  <a:gd name="connsiteX63" fmla="*/ 4179 w 10180"/>
                  <a:gd name="connsiteY63" fmla="*/ 203 h 10107"/>
                  <a:gd name="connsiteX64" fmla="*/ 3698 w 10180"/>
                  <a:gd name="connsiteY64" fmla="*/ 319 h 10107"/>
                  <a:gd name="connsiteX65" fmla="*/ 3217 w 10180"/>
                  <a:gd name="connsiteY65" fmla="*/ 492 h 10107"/>
                  <a:gd name="connsiteX66" fmla="*/ 2757 w 10180"/>
                  <a:gd name="connsiteY66" fmla="*/ 704 h 10107"/>
                  <a:gd name="connsiteX67" fmla="*/ 2757 w 10180"/>
                  <a:gd name="connsiteY67" fmla="*/ 704 h 10107"/>
                  <a:gd name="connsiteX68" fmla="*/ 2516 w 10180"/>
                  <a:gd name="connsiteY68" fmla="*/ 820 h 10107"/>
                  <a:gd name="connsiteX69" fmla="*/ 2276 w 10180"/>
                  <a:gd name="connsiteY69" fmla="*/ 974 h 10107"/>
                  <a:gd name="connsiteX70" fmla="*/ 2057 w 10180"/>
                  <a:gd name="connsiteY70" fmla="*/ 1128 h 10107"/>
                  <a:gd name="connsiteX71" fmla="*/ 1838 w 10180"/>
                  <a:gd name="connsiteY71" fmla="*/ 1282 h 10107"/>
                  <a:gd name="connsiteX72" fmla="*/ 1641 w 10180"/>
                  <a:gd name="connsiteY72" fmla="*/ 1456 h 10107"/>
                  <a:gd name="connsiteX73" fmla="*/ 1444 w 10180"/>
                  <a:gd name="connsiteY73" fmla="*/ 1629 h 10107"/>
                  <a:gd name="connsiteX74" fmla="*/ 1269 w 10180"/>
                  <a:gd name="connsiteY74" fmla="*/ 1803 h 10107"/>
                  <a:gd name="connsiteX75" fmla="*/ 1094 w 10180"/>
                  <a:gd name="connsiteY75" fmla="*/ 1995 h 10107"/>
                  <a:gd name="connsiteX76" fmla="*/ 941 w 10180"/>
                  <a:gd name="connsiteY76" fmla="*/ 2188 h 10107"/>
                  <a:gd name="connsiteX77" fmla="*/ 810 w 10180"/>
                  <a:gd name="connsiteY77" fmla="*/ 2400 h 10107"/>
                  <a:gd name="connsiteX78" fmla="*/ 656 w 10180"/>
                  <a:gd name="connsiteY78" fmla="*/ 2612 h 10107"/>
                  <a:gd name="connsiteX79" fmla="*/ 547 w 10180"/>
                  <a:gd name="connsiteY79" fmla="*/ 2824 h 10107"/>
                  <a:gd name="connsiteX80" fmla="*/ 328 w 10180"/>
                  <a:gd name="connsiteY80" fmla="*/ 3267 h 10107"/>
                  <a:gd name="connsiteX81" fmla="*/ 175 w 10180"/>
                  <a:gd name="connsiteY81" fmla="*/ 3710 h 10107"/>
                  <a:gd name="connsiteX82" fmla="*/ 66 w 10180"/>
                  <a:gd name="connsiteY82" fmla="*/ 4192 h 10107"/>
                  <a:gd name="connsiteX83" fmla="*/ 0 w 10180"/>
                  <a:gd name="connsiteY83" fmla="*/ 4673 h 10107"/>
                  <a:gd name="connsiteX84" fmla="*/ 0 w 10180"/>
                  <a:gd name="connsiteY84" fmla="*/ 4905 h 10107"/>
                  <a:gd name="connsiteX85" fmla="*/ 0 w 10180"/>
                  <a:gd name="connsiteY85" fmla="*/ 5155 h 10107"/>
                  <a:gd name="connsiteX86" fmla="*/ 22 w 10180"/>
                  <a:gd name="connsiteY86" fmla="*/ 5386 h 10107"/>
                  <a:gd name="connsiteX87" fmla="*/ 44 w 10180"/>
                  <a:gd name="connsiteY87" fmla="*/ 5637 h 10107"/>
                  <a:gd name="connsiteX88" fmla="*/ 88 w 10180"/>
                  <a:gd name="connsiteY88" fmla="*/ 5887 h 10107"/>
                  <a:gd name="connsiteX89" fmla="*/ 153 w 10180"/>
                  <a:gd name="connsiteY89" fmla="*/ 6119 h 10107"/>
                  <a:gd name="connsiteX90" fmla="*/ 219 w 10180"/>
                  <a:gd name="connsiteY90" fmla="*/ 6369 h 10107"/>
                  <a:gd name="connsiteX91" fmla="*/ 306 w 10180"/>
                  <a:gd name="connsiteY91" fmla="*/ 6600 h 10107"/>
                  <a:gd name="connsiteX92" fmla="*/ 394 w 10180"/>
                  <a:gd name="connsiteY92" fmla="*/ 6831 h 10107"/>
                  <a:gd name="connsiteX93" fmla="*/ 503 w 10180"/>
                  <a:gd name="connsiteY93" fmla="*/ 7082 h 10107"/>
                  <a:gd name="connsiteX94" fmla="*/ 635 w 10180"/>
                  <a:gd name="connsiteY94" fmla="*/ 7313 h 10107"/>
                  <a:gd name="connsiteX95" fmla="*/ 788 w 10180"/>
                  <a:gd name="connsiteY95" fmla="*/ 7544 h 10107"/>
                  <a:gd name="connsiteX96" fmla="*/ 788 w 10180"/>
                  <a:gd name="connsiteY96" fmla="*/ 7544 h 10107"/>
                  <a:gd name="connsiteX97" fmla="*/ 941 w 10180"/>
                  <a:gd name="connsiteY97" fmla="*/ 7756 h 10107"/>
                  <a:gd name="connsiteX98" fmla="*/ 1094 w 10180"/>
                  <a:gd name="connsiteY98" fmla="*/ 7968 h 10107"/>
                  <a:gd name="connsiteX99" fmla="*/ 1269 w 10180"/>
                  <a:gd name="connsiteY99" fmla="*/ 8180 h 10107"/>
                  <a:gd name="connsiteX100" fmla="*/ 1466 w 10180"/>
                  <a:gd name="connsiteY100" fmla="*/ 8373 h 10107"/>
                  <a:gd name="connsiteX101" fmla="*/ 1641 w 10180"/>
                  <a:gd name="connsiteY101" fmla="*/ 8546 h 10107"/>
                  <a:gd name="connsiteX102" fmla="*/ 1860 w 10180"/>
                  <a:gd name="connsiteY102" fmla="*/ 8739 h 10107"/>
                  <a:gd name="connsiteX103" fmla="*/ 2057 w 10180"/>
                  <a:gd name="connsiteY103" fmla="*/ 8893 h 10107"/>
                  <a:gd name="connsiteX104" fmla="*/ 2276 w 10180"/>
                  <a:gd name="connsiteY104" fmla="*/ 9047 h 10107"/>
                  <a:gd name="connsiteX105" fmla="*/ 2495 w 10180"/>
                  <a:gd name="connsiteY105" fmla="*/ 9201 h 10107"/>
                  <a:gd name="connsiteX106" fmla="*/ 2735 w 10180"/>
                  <a:gd name="connsiteY106" fmla="*/ 9336 h 10107"/>
                  <a:gd name="connsiteX107" fmla="*/ 2976 w 10180"/>
                  <a:gd name="connsiteY107" fmla="*/ 9452 h 10107"/>
                  <a:gd name="connsiteX108" fmla="*/ 3217 w 10180"/>
                  <a:gd name="connsiteY108" fmla="*/ 9568 h 10107"/>
                  <a:gd name="connsiteX109" fmla="*/ 3720 w 10180"/>
                  <a:gd name="connsiteY109" fmla="*/ 9760 h 10107"/>
                  <a:gd name="connsiteX110" fmla="*/ 4223 w 10180"/>
                  <a:gd name="connsiteY110" fmla="*/ 9914 h 10107"/>
                  <a:gd name="connsiteX111" fmla="*/ 4748 w 10180"/>
                  <a:gd name="connsiteY111" fmla="*/ 10030 h 10107"/>
                  <a:gd name="connsiteX112" fmla="*/ 5295 w 10180"/>
                  <a:gd name="connsiteY112" fmla="*/ 10088 h 10107"/>
                  <a:gd name="connsiteX113" fmla="*/ 5558 w 10180"/>
                  <a:gd name="connsiteY113" fmla="*/ 10107 h 10107"/>
                  <a:gd name="connsiteX114" fmla="*/ 5842 w 10180"/>
                  <a:gd name="connsiteY114" fmla="*/ 10107 h 10107"/>
                  <a:gd name="connsiteX115" fmla="*/ 6105 w 10180"/>
                  <a:gd name="connsiteY115" fmla="*/ 10107 h 10107"/>
                  <a:gd name="connsiteX116" fmla="*/ 6389 w 10180"/>
                  <a:gd name="connsiteY116" fmla="*/ 10088 h 10107"/>
                  <a:gd name="connsiteX117" fmla="*/ 6652 w 10180"/>
                  <a:gd name="connsiteY117" fmla="*/ 10049 h 10107"/>
                  <a:gd name="connsiteX118" fmla="*/ 6915 w 10180"/>
                  <a:gd name="connsiteY118" fmla="*/ 10011 h 10107"/>
                  <a:gd name="connsiteX119" fmla="*/ 7199 w 10180"/>
                  <a:gd name="connsiteY119" fmla="*/ 9953 h 10107"/>
                  <a:gd name="connsiteX120" fmla="*/ 7462 w 10180"/>
                  <a:gd name="connsiteY120" fmla="*/ 9876 h 10107"/>
                  <a:gd name="connsiteX121" fmla="*/ 7724 w 10180"/>
                  <a:gd name="connsiteY121" fmla="*/ 9799 h 10107"/>
                  <a:gd name="connsiteX122" fmla="*/ 7987 w 10180"/>
                  <a:gd name="connsiteY122" fmla="*/ 9702 h 10107"/>
                  <a:gd name="connsiteX123" fmla="*/ 8249 w 10180"/>
                  <a:gd name="connsiteY123" fmla="*/ 9587 h 10107"/>
                  <a:gd name="connsiteX124" fmla="*/ 8490 w 10180"/>
                  <a:gd name="connsiteY124" fmla="*/ 9471 h 10107"/>
                  <a:gd name="connsiteX125" fmla="*/ 8490 w 10180"/>
                  <a:gd name="connsiteY125" fmla="*/ 9471 h 10107"/>
                  <a:gd name="connsiteX126" fmla="*/ 8818 w 10180"/>
                  <a:gd name="connsiteY126" fmla="*/ 9298 h 10107"/>
                  <a:gd name="connsiteX127" fmla="*/ 9125 w 10180"/>
                  <a:gd name="connsiteY127" fmla="*/ 9086 h 10107"/>
                  <a:gd name="connsiteX128" fmla="*/ 9431 w 10180"/>
                  <a:gd name="connsiteY128" fmla="*/ 8874 h 10107"/>
                  <a:gd name="connsiteX129" fmla="*/ 9694 w 10180"/>
                  <a:gd name="connsiteY129" fmla="*/ 8643 h 10107"/>
                  <a:gd name="connsiteX130" fmla="*/ 9694 w 10180"/>
                  <a:gd name="connsiteY130" fmla="*/ 8643 h 10107"/>
                  <a:gd name="connsiteX0" fmla="*/ 9694 w 10191"/>
                  <a:gd name="connsiteY0" fmla="*/ 8643 h 10107"/>
                  <a:gd name="connsiteX1" fmla="*/ 9694 w 10191"/>
                  <a:gd name="connsiteY1" fmla="*/ 8643 h 10107"/>
                  <a:gd name="connsiteX2" fmla="*/ 10110 w 10191"/>
                  <a:gd name="connsiteY2" fmla="*/ 8266 h 10107"/>
                  <a:gd name="connsiteX3" fmla="*/ 10131 w 10191"/>
                  <a:gd name="connsiteY3" fmla="*/ 7711 h 10107"/>
                  <a:gd name="connsiteX4" fmla="*/ 10173 w 10191"/>
                  <a:gd name="connsiteY4" fmla="*/ 7118 h 10107"/>
                  <a:gd name="connsiteX5" fmla="*/ 9847 w 10191"/>
                  <a:gd name="connsiteY5" fmla="*/ 7602 h 10107"/>
                  <a:gd name="connsiteX6" fmla="*/ 9650 w 10191"/>
                  <a:gd name="connsiteY6" fmla="*/ 7833 h 10107"/>
                  <a:gd name="connsiteX7" fmla="*/ 9453 w 10191"/>
                  <a:gd name="connsiteY7" fmla="*/ 8065 h 10107"/>
                  <a:gd name="connsiteX8" fmla="*/ 9234 w 10191"/>
                  <a:gd name="connsiteY8" fmla="*/ 8277 h 10107"/>
                  <a:gd name="connsiteX9" fmla="*/ 8993 w 10191"/>
                  <a:gd name="connsiteY9" fmla="*/ 8469 h 10107"/>
                  <a:gd name="connsiteX10" fmla="*/ 8753 w 10191"/>
                  <a:gd name="connsiteY10" fmla="*/ 8662 h 10107"/>
                  <a:gd name="connsiteX11" fmla="*/ 8468 w 10191"/>
                  <a:gd name="connsiteY11" fmla="*/ 8835 h 10107"/>
                  <a:gd name="connsiteX12" fmla="*/ 8184 w 10191"/>
                  <a:gd name="connsiteY12" fmla="*/ 8989 h 10107"/>
                  <a:gd name="connsiteX13" fmla="*/ 8184 w 10191"/>
                  <a:gd name="connsiteY13" fmla="*/ 8989 h 10107"/>
                  <a:gd name="connsiteX14" fmla="*/ 7965 w 10191"/>
                  <a:gd name="connsiteY14" fmla="*/ 9105 h 10107"/>
                  <a:gd name="connsiteX15" fmla="*/ 7724 w 10191"/>
                  <a:gd name="connsiteY15" fmla="*/ 9201 h 10107"/>
                  <a:gd name="connsiteX16" fmla="*/ 7265 w 10191"/>
                  <a:gd name="connsiteY16" fmla="*/ 9356 h 10107"/>
                  <a:gd name="connsiteX17" fmla="*/ 6783 w 10191"/>
                  <a:gd name="connsiteY17" fmla="*/ 9471 h 10107"/>
                  <a:gd name="connsiteX18" fmla="*/ 6302 w 10191"/>
                  <a:gd name="connsiteY18" fmla="*/ 9529 h 10107"/>
                  <a:gd name="connsiteX19" fmla="*/ 5821 w 10191"/>
                  <a:gd name="connsiteY19" fmla="*/ 9568 h 10107"/>
                  <a:gd name="connsiteX20" fmla="*/ 5339 w 10191"/>
                  <a:gd name="connsiteY20" fmla="*/ 9548 h 10107"/>
                  <a:gd name="connsiteX21" fmla="*/ 4858 w 10191"/>
                  <a:gd name="connsiteY21" fmla="*/ 9490 h 10107"/>
                  <a:gd name="connsiteX22" fmla="*/ 4398 w 10191"/>
                  <a:gd name="connsiteY22" fmla="*/ 9394 h 10107"/>
                  <a:gd name="connsiteX23" fmla="*/ 3939 w 10191"/>
                  <a:gd name="connsiteY23" fmla="*/ 9259 h 10107"/>
                  <a:gd name="connsiteX24" fmla="*/ 3479 w 10191"/>
                  <a:gd name="connsiteY24" fmla="*/ 9086 h 10107"/>
                  <a:gd name="connsiteX25" fmla="*/ 3063 w 10191"/>
                  <a:gd name="connsiteY25" fmla="*/ 8874 h 10107"/>
                  <a:gd name="connsiteX26" fmla="*/ 2648 w 10191"/>
                  <a:gd name="connsiteY26" fmla="*/ 8623 h 10107"/>
                  <a:gd name="connsiteX27" fmla="*/ 2276 w 10191"/>
                  <a:gd name="connsiteY27" fmla="*/ 8334 h 10107"/>
                  <a:gd name="connsiteX28" fmla="*/ 1926 w 10191"/>
                  <a:gd name="connsiteY28" fmla="*/ 8007 h 10107"/>
                  <a:gd name="connsiteX29" fmla="*/ 1597 w 10191"/>
                  <a:gd name="connsiteY29" fmla="*/ 7660 h 10107"/>
                  <a:gd name="connsiteX30" fmla="*/ 1313 w 10191"/>
                  <a:gd name="connsiteY30" fmla="*/ 7255 h 10107"/>
                  <a:gd name="connsiteX31" fmla="*/ 1313 w 10191"/>
                  <a:gd name="connsiteY31" fmla="*/ 7255 h 10107"/>
                  <a:gd name="connsiteX32" fmla="*/ 1072 w 10191"/>
                  <a:gd name="connsiteY32" fmla="*/ 6851 h 10107"/>
                  <a:gd name="connsiteX33" fmla="*/ 897 w 10191"/>
                  <a:gd name="connsiteY33" fmla="*/ 6427 h 10107"/>
                  <a:gd name="connsiteX34" fmla="*/ 744 w 10191"/>
                  <a:gd name="connsiteY34" fmla="*/ 6003 h 10107"/>
                  <a:gd name="connsiteX35" fmla="*/ 656 w 10191"/>
                  <a:gd name="connsiteY35" fmla="*/ 5579 h 10107"/>
                  <a:gd name="connsiteX36" fmla="*/ 613 w 10191"/>
                  <a:gd name="connsiteY36" fmla="*/ 5136 h 10107"/>
                  <a:gd name="connsiteX37" fmla="*/ 635 w 10191"/>
                  <a:gd name="connsiteY37" fmla="*/ 4712 h 10107"/>
                  <a:gd name="connsiteX38" fmla="*/ 678 w 10191"/>
                  <a:gd name="connsiteY38" fmla="*/ 4269 h 10107"/>
                  <a:gd name="connsiteX39" fmla="*/ 766 w 10191"/>
                  <a:gd name="connsiteY39" fmla="*/ 3864 h 10107"/>
                  <a:gd name="connsiteX40" fmla="*/ 919 w 10191"/>
                  <a:gd name="connsiteY40" fmla="*/ 3460 h 10107"/>
                  <a:gd name="connsiteX41" fmla="*/ 1094 w 10191"/>
                  <a:gd name="connsiteY41" fmla="*/ 3055 h 10107"/>
                  <a:gd name="connsiteX42" fmla="*/ 1335 w 10191"/>
                  <a:gd name="connsiteY42" fmla="*/ 2689 h 10107"/>
                  <a:gd name="connsiteX43" fmla="*/ 1597 w 10191"/>
                  <a:gd name="connsiteY43" fmla="*/ 2323 h 10107"/>
                  <a:gd name="connsiteX44" fmla="*/ 1904 w 10191"/>
                  <a:gd name="connsiteY44" fmla="*/ 1995 h 10107"/>
                  <a:gd name="connsiteX45" fmla="*/ 2254 w 10191"/>
                  <a:gd name="connsiteY45" fmla="*/ 1687 h 10107"/>
                  <a:gd name="connsiteX46" fmla="*/ 2648 w 10191"/>
                  <a:gd name="connsiteY46" fmla="*/ 1417 h 10107"/>
                  <a:gd name="connsiteX47" fmla="*/ 2845 w 10191"/>
                  <a:gd name="connsiteY47" fmla="*/ 1282 h 10107"/>
                  <a:gd name="connsiteX48" fmla="*/ 3063 w 10191"/>
                  <a:gd name="connsiteY48" fmla="*/ 1167 h 10107"/>
                  <a:gd name="connsiteX49" fmla="*/ 3063 w 10191"/>
                  <a:gd name="connsiteY49" fmla="*/ 1167 h 10107"/>
                  <a:gd name="connsiteX50" fmla="*/ 3435 w 10191"/>
                  <a:gd name="connsiteY50" fmla="*/ 1013 h 10107"/>
                  <a:gd name="connsiteX51" fmla="*/ 3786 w 10191"/>
                  <a:gd name="connsiteY51" fmla="*/ 878 h 10107"/>
                  <a:gd name="connsiteX52" fmla="*/ 4158 w 10191"/>
                  <a:gd name="connsiteY52" fmla="*/ 762 h 10107"/>
                  <a:gd name="connsiteX53" fmla="*/ 4530 w 10191"/>
                  <a:gd name="connsiteY53" fmla="*/ 685 h 10107"/>
                  <a:gd name="connsiteX54" fmla="*/ 4902 w 10191"/>
                  <a:gd name="connsiteY54" fmla="*/ 627 h 10107"/>
                  <a:gd name="connsiteX55" fmla="*/ 5295 w 10191"/>
                  <a:gd name="connsiteY55" fmla="*/ 608 h 10107"/>
                  <a:gd name="connsiteX56" fmla="*/ 5667 w 10191"/>
                  <a:gd name="connsiteY56" fmla="*/ 608 h 10107"/>
                  <a:gd name="connsiteX57" fmla="*/ 6039 w 10191"/>
                  <a:gd name="connsiteY57" fmla="*/ 627 h 10107"/>
                  <a:gd name="connsiteX58" fmla="*/ 6039 w 10191"/>
                  <a:gd name="connsiteY58" fmla="*/ 627 h 10107"/>
                  <a:gd name="connsiteX59" fmla="*/ 5591 w 10191"/>
                  <a:gd name="connsiteY59" fmla="*/ 270 h 10107"/>
                  <a:gd name="connsiteX60" fmla="*/ 5164 w 10191"/>
                  <a:gd name="connsiteY60" fmla="*/ 0 h 10107"/>
                  <a:gd name="connsiteX61" fmla="*/ 4661 w 10191"/>
                  <a:gd name="connsiteY61" fmla="*/ 107 h 10107"/>
                  <a:gd name="connsiteX62" fmla="*/ 4661 w 10191"/>
                  <a:gd name="connsiteY62" fmla="*/ 107 h 10107"/>
                  <a:gd name="connsiteX63" fmla="*/ 4179 w 10191"/>
                  <a:gd name="connsiteY63" fmla="*/ 203 h 10107"/>
                  <a:gd name="connsiteX64" fmla="*/ 3698 w 10191"/>
                  <a:gd name="connsiteY64" fmla="*/ 319 h 10107"/>
                  <a:gd name="connsiteX65" fmla="*/ 3217 w 10191"/>
                  <a:gd name="connsiteY65" fmla="*/ 492 h 10107"/>
                  <a:gd name="connsiteX66" fmla="*/ 2757 w 10191"/>
                  <a:gd name="connsiteY66" fmla="*/ 704 h 10107"/>
                  <a:gd name="connsiteX67" fmla="*/ 2757 w 10191"/>
                  <a:gd name="connsiteY67" fmla="*/ 704 h 10107"/>
                  <a:gd name="connsiteX68" fmla="*/ 2516 w 10191"/>
                  <a:gd name="connsiteY68" fmla="*/ 820 h 10107"/>
                  <a:gd name="connsiteX69" fmla="*/ 2276 w 10191"/>
                  <a:gd name="connsiteY69" fmla="*/ 974 h 10107"/>
                  <a:gd name="connsiteX70" fmla="*/ 2057 w 10191"/>
                  <a:gd name="connsiteY70" fmla="*/ 1128 h 10107"/>
                  <a:gd name="connsiteX71" fmla="*/ 1838 w 10191"/>
                  <a:gd name="connsiteY71" fmla="*/ 1282 h 10107"/>
                  <a:gd name="connsiteX72" fmla="*/ 1641 w 10191"/>
                  <a:gd name="connsiteY72" fmla="*/ 1456 h 10107"/>
                  <a:gd name="connsiteX73" fmla="*/ 1444 w 10191"/>
                  <a:gd name="connsiteY73" fmla="*/ 1629 h 10107"/>
                  <a:gd name="connsiteX74" fmla="*/ 1269 w 10191"/>
                  <a:gd name="connsiteY74" fmla="*/ 1803 h 10107"/>
                  <a:gd name="connsiteX75" fmla="*/ 1094 w 10191"/>
                  <a:gd name="connsiteY75" fmla="*/ 1995 h 10107"/>
                  <a:gd name="connsiteX76" fmla="*/ 941 w 10191"/>
                  <a:gd name="connsiteY76" fmla="*/ 2188 h 10107"/>
                  <a:gd name="connsiteX77" fmla="*/ 810 w 10191"/>
                  <a:gd name="connsiteY77" fmla="*/ 2400 h 10107"/>
                  <a:gd name="connsiteX78" fmla="*/ 656 w 10191"/>
                  <a:gd name="connsiteY78" fmla="*/ 2612 h 10107"/>
                  <a:gd name="connsiteX79" fmla="*/ 547 w 10191"/>
                  <a:gd name="connsiteY79" fmla="*/ 2824 h 10107"/>
                  <a:gd name="connsiteX80" fmla="*/ 328 w 10191"/>
                  <a:gd name="connsiteY80" fmla="*/ 3267 h 10107"/>
                  <a:gd name="connsiteX81" fmla="*/ 175 w 10191"/>
                  <a:gd name="connsiteY81" fmla="*/ 3710 h 10107"/>
                  <a:gd name="connsiteX82" fmla="*/ 66 w 10191"/>
                  <a:gd name="connsiteY82" fmla="*/ 4192 h 10107"/>
                  <a:gd name="connsiteX83" fmla="*/ 0 w 10191"/>
                  <a:gd name="connsiteY83" fmla="*/ 4673 h 10107"/>
                  <a:gd name="connsiteX84" fmla="*/ 0 w 10191"/>
                  <a:gd name="connsiteY84" fmla="*/ 4905 h 10107"/>
                  <a:gd name="connsiteX85" fmla="*/ 0 w 10191"/>
                  <a:gd name="connsiteY85" fmla="*/ 5155 h 10107"/>
                  <a:gd name="connsiteX86" fmla="*/ 22 w 10191"/>
                  <a:gd name="connsiteY86" fmla="*/ 5386 h 10107"/>
                  <a:gd name="connsiteX87" fmla="*/ 44 w 10191"/>
                  <a:gd name="connsiteY87" fmla="*/ 5637 h 10107"/>
                  <a:gd name="connsiteX88" fmla="*/ 88 w 10191"/>
                  <a:gd name="connsiteY88" fmla="*/ 5887 h 10107"/>
                  <a:gd name="connsiteX89" fmla="*/ 153 w 10191"/>
                  <a:gd name="connsiteY89" fmla="*/ 6119 h 10107"/>
                  <a:gd name="connsiteX90" fmla="*/ 219 w 10191"/>
                  <a:gd name="connsiteY90" fmla="*/ 6369 h 10107"/>
                  <a:gd name="connsiteX91" fmla="*/ 306 w 10191"/>
                  <a:gd name="connsiteY91" fmla="*/ 6600 h 10107"/>
                  <a:gd name="connsiteX92" fmla="*/ 394 w 10191"/>
                  <a:gd name="connsiteY92" fmla="*/ 6831 h 10107"/>
                  <a:gd name="connsiteX93" fmla="*/ 503 w 10191"/>
                  <a:gd name="connsiteY93" fmla="*/ 7082 h 10107"/>
                  <a:gd name="connsiteX94" fmla="*/ 635 w 10191"/>
                  <a:gd name="connsiteY94" fmla="*/ 7313 h 10107"/>
                  <a:gd name="connsiteX95" fmla="*/ 788 w 10191"/>
                  <a:gd name="connsiteY95" fmla="*/ 7544 h 10107"/>
                  <a:gd name="connsiteX96" fmla="*/ 788 w 10191"/>
                  <a:gd name="connsiteY96" fmla="*/ 7544 h 10107"/>
                  <a:gd name="connsiteX97" fmla="*/ 941 w 10191"/>
                  <a:gd name="connsiteY97" fmla="*/ 7756 h 10107"/>
                  <a:gd name="connsiteX98" fmla="*/ 1094 w 10191"/>
                  <a:gd name="connsiteY98" fmla="*/ 7968 h 10107"/>
                  <a:gd name="connsiteX99" fmla="*/ 1269 w 10191"/>
                  <a:gd name="connsiteY99" fmla="*/ 8180 h 10107"/>
                  <a:gd name="connsiteX100" fmla="*/ 1466 w 10191"/>
                  <a:gd name="connsiteY100" fmla="*/ 8373 h 10107"/>
                  <a:gd name="connsiteX101" fmla="*/ 1641 w 10191"/>
                  <a:gd name="connsiteY101" fmla="*/ 8546 h 10107"/>
                  <a:gd name="connsiteX102" fmla="*/ 1860 w 10191"/>
                  <a:gd name="connsiteY102" fmla="*/ 8739 h 10107"/>
                  <a:gd name="connsiteX103" fmla="*/ 2057 w 10191"/>
                  <a:gd name="connsiteY103" fmla="*/ 8893 h 10107"/>
                  <a:gd name="connsiteX104" fmla="*/ 2276 w 10191"/>
                  <a:gd name="connsiteY104" fmla="*/ 9047 h 10107"/>
                  <a:gd name="connsiteX105" fmla="*/ 2495 w 10191"/>
                  <a:gd name="connsiteY105" fmla="*/ 9201 h 10107"/>
                  <a:gd name="connsiteX106" fmla="*/ 2735 w 10191"/>
                  <a:gd name="connsiteY106" fmla="*/ 9336 h 10107"/>
                  <a:gd name="connsiteX107" fmla="*/ 2976 w 10191"/>
                  <a:gd name="connsiteY107" fmla="*/ 9452 h 10107"/>
                  <a:gd name="connsiteX108" fmla="*/ 3217 w 10191"/>
                  <a:gd name="connsiteY108" fmla="*/ 9568 h 10107"/>
                  <a:gd name="connsiteX109" fmla="*/ 3720 w 10191"/>
                  <a:gd name="connsiteY109" fmla="*/ 9760 h 10107"/>
                  <a:gd name="connsiteX110" fmla="*/ 4223 w 10191"/>
                  <a:gd name="connsiteY110" fmla="*/ 9914 h 10107"/>
                  <a:gd name="connsiteX111" fmla="*/ 4748 w 10191"/>
                  <a:gd name="connsiteY111" fmla="*/ 10030 h 10107"/>
                  <a:gd name="connsiteX112" fmla="*/ 5295 w 10191"/>
                  <a:gd name="connsiteY112" fmla="*/ 10088 h 10107"/>
                  <a:gd name="connsiteX113" fmla="*/ 5558 w 10191"/>
                  <a:gd name="connsiteY113" fmla="*/ 10107 h 10107"/>
                  <a:gd name="connsiteX114" fmla="*/ 5842 w 10191"/>
                  <a:gd name="connsiteY114" fmla="*/ 10107 h 10107"/>
                  <a:gd name="connsiteX115" fmla="*/ 6105 w 10191"/>
                  <a:gd name="connsiteY115" fmla="*/ 10107 h 10107"/>
                  <a:gd name="connsiteX116" fmla="*/ 6389 w 10191"/>
                  <a:gd name="connsiteY116" fmla="*/ 10088 h 10107"/>
                  <a:gd name="connsiteX117" fmla="*/ 6652 w 10191"/>
                  <a:gd name="connsiteY117" fmla="*/ 10049 h 10107"/>
                  <a:gd name="connsiteX118" fmla="*/ 6915 w 10191"/>
                  <a:gd name="connsiteY118" fmla="*/ 10011 h 10107"/>
                  <a:gd name="connsiteX119" fmla="*/ 7199 w 10191"/>
                  <a:gd name="connsiteY119" fmla="*/ 9953 h 10107"/>
                  <a:gd name="connsiteX120" fmla="*/ 7462 w 10191"/>
                  <a:gd name="connsiteY120" fmla="*/ 9876 h 10107"/>
                  <a:gd name="connsiteX121" fmla="*/ 7724 w 10191"/>
                  <a:gd name="connsiteY121" fmla="*/ 9799 h 10107"/>
                  <a:gd name="connsiteX122" fmla="*/ 7987 w 10191"/>
                  <a:gd name="connsiteY122" fmla="*/ 9702 h 10107"/>
                  <a:gd name="connsiteX123" fmla="*/ 8249 w 10191"/>
                  <a:gd name="connsiteY123" fmla="*/ 9587 h 10107"/>
                  <a:gd name="connsiteX124" fmla="*/ 8490 w 10191"/>
                  <a:gd name="connsiteY124" fmla="*/ 9471 h 10107"/>
                  <a:gd name="connsiteX125" fmla="*/ 8490 w 10191"/>
                  <a:gd name="connsiteY125" fmla="*/ 9471 h 10107"/>
                  <a:gd name="connsiteX126" fmla="*/ 8818 w 10191"/>
                  <a:gd name="connsiteY126" fmla="*/ 9298 h 10107"/>
                  <a:gd name="connsiteX127" fmla="*/ 9125 w 10191"/>
                  <a:gd name="connsiteY127" fmla="*/ 9086 h 10107"/>
                  <a:gd name="connsiteX128" fmla="*/ 9431 w 10191"/>
                  <a:gd name="connsiteY128" fmla="*/ 8874 h 10107"/>
                  <a:gd name="connsiteX129" fmla="*/ 9694 w 10191"/>
                  <a:gd name="connsiteY129" fmla="*/ 8643 h 10107"/>
                  <a:gd name="connsiteX130" fmla="*/ 9694 w 10191"/>
                  <a:gd name="connsiteY130" fmla="*/ 8643 h 10107"/>
                  <a:gd name="connsiteX0" fmla="*/ 9694 w 10196"/>
                  <a:gd name="connsiteY0" fmla="*/ 8643 h 10107"/>
                  <a:gd name="connsiteX1" fmla="*/ 9694 w 10196"/>
                  <a:gd name="connsiteY1" fmla="*/ 8643 h 10107"/>
                  <a:gd name="connsiteX2" fmla="*/ 10110 w 10196"/>
                  <a:gd name="connsiteY2" fmla="*/ 8266 h 10107"/>
                  <a:gd name="connsiteX3" fmla="*/ 10150 w 10196"/>
                  <a:gd name="connsiteY3" fmla="*/ 7711 h 10107"/>
                  <a:gd name="connsiteX4" fmla="*/ 10173 w 10196"/>
                  <a:gd name="connsiteY4" fmla="*/ 7118 h 10107"/>
                  <a:gd name="connsiteX5" fmla="*/ 9847 w 10196"/>
                  <a:gd name="connsiteY5" fmla="*/ 7602 h 10107"/>
                  <a:gd name="connsiteX6" fmla="*/ 9650 w 10196"/>
                  <a:gd name="connsiteY6" fmla="*/ 7833 h 10107"/>
                  <a:gd name="connsiteX7" fmla="*/ 9453 w 10196"/>
                  <a:gd name="connsiteY7" fmla="*/ 8065 h 10107"/>
                  <a:gd name="connsiteX8" fmla="*/ 9234 w 10196"/>
                  <a:gd name="connsiteY8" fmla="*/ 8277 h 10107"/>
                  <a:gd name="connsiteX9" fmla="*/ 8993 w 10196"/>
                  <a:gd name="connsiteY9" fmla="*/ 8469 h 10107"/>
                  <a:gd name="connsiteX10" fmla="*/ 8753 w 10196"/>
                  <a:gd name="connsiteY10" fmla="*/ 8662 h 10107"/>
                  <a:gd name="connsiteX11" fmla="*/ 8468 w 10196"/>
                  <a:gd name="connsiteY11" fmla="*/ 8835 h 10107"/>
                  <a:gd name="connsiteX12" fmla="*/ 8184 w 10196"/>
                  <a:gd name="connsiteY12" fmla="*/ 8989 h 10107"/>
                  <a:gd name="connsiteX13" fmla="*/ 8184 w 10196"/>
                  <a:gd name="connsiteY13" fmla="*/ 8989 h 10107"/>
                  <a:gd name="connsiteX14" fmla="*/ 7965 w 10196"/>
                  <a:gd name="connsiteY14" fmla="*/ 9105 h 10107"/>
                  <a:gd name="connsiteX15" fmla="*/ 7724 w 10196"/>
                  <a:gd name="connsiteY15" fmla="*/ 9201 h 10107"/>
                  <a:gd name="connsiteX16" fmla="*/ 7265 w 10196"/>
                  <a:gd name="connsiteY16" fmla="*/ 9356 h 10107"/>
                  <a:gd name="connsiteX17" fmla="*/ 6783 w 10196"/>
                  <a:gd name="connsiteY17" fmla="*/ 9471 h 10107"/>
                  <a:gd name="connsiteX18" fmla="*/ 6302 w 10196"/>
                  <a:gd name="connsiteY18" fmla="*/ 9529 h 10107"/>
                  <a:gd name="connsiteX19" fmla="*/ 5821 w 10196"/>
                  <a:gd name="connsiteY19" fmla="*/ 9568 h 10107"/>
                  <a:gd name="connsiteX20" fmla="*/ 5339 w 10196"/>
                  <a:gd name="connsiteY20" fmla="*/ 9548 h 10107"/>
                  <a:gd name="connsiteX21" fmla="*/ 4858 w 10196"/>
                  <a:gd name="connsiteY21" fmla="*/ 9490 h 10107"/>
                  <a:gd name="connsiteX22" fmla="*/ 4398 w 10196"/>
                  <a:gd name="connsiteY22" fmla="*/ 9394 h 10107"/>
                  <a:gd name="connsiteX23" fmla="*/ 3939 w 10196"/>
                  <a:gd name="connsiteY23" fmla="*/ 9259 h 10107"/>
                  <a:gd name="connsiteX24" fmla="*/ 3479 w 10196"/>
                  <a:gd name="connsiteY24" fmla="*/ 9086 h 10107"/>
                  <a:gd name="connsiteX25" fmla="*/ 3063 w 10196"/>
                  <a:gd name="connsiteY25" fmla="*/ 8874 h 10107"/>
                  <a:gd name="connsiteX26" fmla="*/ 2648 w 10196"/>
                  <a:gd name="connsiteY26" fmla="*/ 8623 h 10107"/>
                  <a:gd name="connsiteX27" fmla="*/ 2276 w 10196"/>
                  <a:gd name="connsiteY27" fmla="*/ 8334 h 10107"/>
                  <a:gd name="connsiteX28" fmla="*/ 1926 w 10196"/>
                  <a:gd name="connsiteY28" fmla="*/ 8007 h 10107"/>
                  <a:gd name="connsiteX29" fmla="*/ 1597 w 10196"/>
                  <a:gd name="connsiteY29" fmla="*/ 7660 h 10107"/>
                  <a:gd name="connsiteX30" fmla="*/ 1313 w 10196"/>
                  <a:gd name="connsiteY30" fmla="*/ 7255 h 10107"/>
                  <a:gd name="connsiteX31" fmla="*/ 1313 w 10196"/>
                  <a:gd name="connsiteY31" fmla="*/ 7255 h 10107"/>
                  <a:gd name="connsiteX32" fmla="*/ 1072 w 10196"/>
                  <a:gd name="connsiteY32" fmla="*/ 6851 h 10107"/>
                  <a:gd name="connsiteX33" fmla="*/ 897 w 10196"/>
                  <a:gd name="connsiteY33" fmla="*/ 6427 h 10107"/>
                  <a:gd name="connsiteX34" fmla="*/ 744 w 10196"/>
                  <a:gd name="connsiteY34" fmla="*/ 6003 h 10107"/>
                  <a:gd name="connsiteX35" fmla="*/ 656 w 10196"/>
                  <a:gd name="connsiteY35" fmla="*/ 5579 h 10107"/>
                  <a:gd name="connsiteX36" fmla="*/ 613 w 10196"/>
                  <a:gd name="connsiteY36" fmla="*/ 5136 h 10107"/>
                  <a:gd name="connsiteX37" fmla="*/ 635 w 10196"/>
                  <a:gd name="connsiteY37" fmla="*/ 4712 h 10107"/>
                  <a:gd name="connsiteX38" fmla="*/ 678 w 10196"/>
                  <a:gd name="connsiteY38" fmla="*/ 4269 h 10107"/>
                  <a:gd name="connsiteX39" fmla="*/ 766 w 10196"/>
                  <a:gd name="connsiteY39" fmla="*/ 3864 h 10107"/>
                  <a:gd name="connsiteX40" fmla="*/ 919 w 10196"/>
                  <a:gd name="connsiteY40" fmla="*/ 3460 h 10107"/>
                  <a:gd name="connsiteX41" fmla="*/ 1094 w 10196"/>
                  <a:gd name="connsiteY41" fmla="*/ 3055 h 10107"/>
                  <a:gd name="connsiteX42" fmla="*/ 1335 w 10196"/>
                  <a:gd name="connsiteY42" fmla="*/ 2689 h 10107"/>
                  <a:gd name="connsiteX43" fmla="*/ 1597 w 10196"/>
                  <a:gd name="connsiteY43" fmla="*/ 2323 h 10107"/>
                  <a:gd name="connsiteX44" fmla="*/ 1904 w 10196"/>
                  <a:gd name="connsiteY44" fmla="*/ 1995 h 10107"/>
                  <a:gd name="connsiteX45" fmla="*/ 2254 w 10196"/>
                  <a:gd name="connsiteY45" fmla="*/ 1687 h 10107"/>
                  <a:gd name="connsiteX46" fmla="*/ 2648 w 10196"/>
                  <a:gd name="connsiteY46" fmla="*/ 1417 h 10107"/>
                  <a:gd name="connsiteX47" fmla="*/ 2845 w 10196"/>
                  <a:gd name="connsiteY47" fmla="*/ 1282 h 10107"/>
                  <a:gd name="connsiteX48" fmla="*/ 3063 w 10196"/>
                  <a:gd name="connsiteY48" fmla="*/ 1167 h 10107"/>
                  <a:gd name="connsiteX49" fmla="*/ 3063 w 10196"/>
                  <a:gd name="connsiteY49" fmla="*/ 1167 h 10107"/>
                  <a:gd name="connsiteX50" fmla="*/ 3435 w 10196"/>
                  <a:gd name="connsiteY50" fmla="*/ 1013 h 10107"/>
                  <a:gd name="connsiteX51" fmla="*/ 3786 w 10196"/>
                  <a:gd name="connsiteY51" fmla="*/ 878 h 10107"/>
                  <a:gd name="connsiteX52" fmla="*/ 4158 w 10196"/>
                  <a:gd name="connsiteY52" fmla="*/ 762 h 10107"/>
                  <a:gd name="connsiteX53" fmla="*/ 4530 w 10196"/>
                  <a:gd name="connsiteY53" fmla="*/ 685 h 10107"/>
                  <a:gd name="connsiteX54" fmla="*/ 4902 w 10196"/>
                  <a:gd name="connsiteY54" fmla="*/ 627 h 10107"/>
                  <a:gd name="connsiteX55" fmla="*/ 5295 w 10196"/>
                  <a:gd name="connsiteY55" fmla="*/ 608 h 10107"/>
                  <a:gd name="connsiteX56" fmla="*/ 5667 w 10196"/>
                  <a:gd name="connsiteY56" fmla="*/ 608 h 10107"/>
                  <a:gd name="connsiteX57" fmla="*/ 6039 w 10196"/>
                  <a:gd name="connsiteY57" fmla="*/ 627 h 10107"/>
                  <a:gd name="connsiteX58" fmla="*/ 6039 w 10196"/>
                  <a:gd name="connsiteY58" fmla="*/ 627 h 10107"/>
                  <a:gd name="connsiteX59" fmla="*/ 5591 w 10196"/>
                  <a:gd name="connsiteY59" fmla="*/ 270 h 10107"/>
                  <a:gd name="connsiteX60" fmla="*/ 5164 w 10196"/>
                  <a:gd name="connsiteY60" fmla="*/ 0 h 10107"/>
                  <a:gd name="connsiteX61" fmla="*/ 4661 w 10196"/>
                  <a:gd name="connsiteY61" fmla="*/ 107 h 10107"/>
                  <a:gd name="connsiteX62" fmla="*/ 4661 w 10196"/>
                  <a:gd name="connsiteY62" fmla="*/ 107 h 10107"/>
                  <a:gd name="connsiteX63" fmla="*/ 4179 w 10196"/>
                  <a:gd name="connsiteY63" fmla="*/ 203 h 10107"/>
                  <a:gd name="connsiteX64" fmla="*/ 3698 w 10196"/>
                  <a:gd name="connsiteY64" fmla="*/ 319 h 10107"/>
                  <a:gd name="connsiteX65" fmla="*/ 3217 w 10196"/>
                  <a:gd name="connsiteY65" fmla="*/ 492 h 10107"/>
                  <a:gd name="connsiteX66" fmla="*/ 2757 w 10196"/>
                  <a:gd name="connsiteY66" fmla="*/ 704 h 10107"/>
                  <a:gd name="connsiteX67" fmla="*/ 2757 w 10196"/>
                  <a:gd name="connsiteY67" fmla="*/ 704 h 10107"/>
                  <a:gd name="connsiteX68" fmla="*/ 2516 w 10196"/>
                  <a:gd name="connsiteY68" fmla="*/ 820 h 10107"/>
                  <a:gd name="connsiteX69" fmla="*/ 2276 w 10196"/>
                  <a:gd name="connsiteY69" fmla="*/ 974 h 10107"/>
                  <a:gd name="connsiteX70" fmla="*/ 2057 w 10196"/>
                  <a:gd name="connsiteY70" fmla="*/ 1128 h 10107"/>
                  <a:gd name="connsiteX71" fmla="*/ 1838 w 10196"/>
                  <a:gd name="connsiteY71" fmla="*/ 1282 h 10107"/>
                  <a:gd name="connsiteX72" fmla="*/ 1641 w 10196"/>
                  <a:gd name="connsiteY72" fmla="*/ 1456 h 10107"/>
                  <a:gd name="connsiteX73" fmla="*/ 1444 w 10196"/>
                  <a:gd name="connsiteY73" fmla="*/ 1629 h 10107"/>
                  <a:gd name="connsiteX74" fmla="*/ 1269 w 10196"/>
                  <a:gd name="connsiteY74" fmla="*/ 1803 h 10107"/>
                  <a:gd name="connsiteX75" fmla="*/ 1094 w 10196"/>
                  <a:gd name="connsiteY75" fmla="*/ 1995 h 10107"/>
                  <a:gd name="connsiteX76" fmla="*/ 941 w 10196"/>
                  <a:gd name="connsiteY76" fmla="*/ 2188 h 10107"/>
                  <a:gd name="connsiteX77" fmla="*/ 810 w 10196"/>
                  <a:gd name="connsiteY77" fmla="*/ 2400 h 10107"/>
                  <a:gd name="connsiteX78" fmla="*/ 656 w 10196"/>
                  <a:gd name="connsiteY78" fmla="*/ 2612 h 10107"/>
                  <a:gd name="connsiteX79" fmla="*/ 547 w 10196"/>
                  <a:gd name="connsiteY79" fmla="*/ 2824 h 10107"/>
                  <a:gd name="connsiteX80" fmla="*/ 328 w 10196"/>
                  <a:gd name="connsiteY80" fmla="*/ 3267 h 10107"/>
                  <a:gd name="connsiteX81" fmla="*/ 175 w 10196"/>
                  <a:gd name="connsiteY81" fmla="*/ 3710 h 10107"/>
                  <a:gd name="connsiteX82" fmla="*/ 66 w 10196"/>
                  <a:gd name="connsiteY82" fmla="*/ 4192 h 10107"/>
                  <a:gd name="connsiteX83" fmla="*/ 0 w 10196"/>
                  <a:gd name="connsiteY83" fmla="*/ 4673 h 10107"/>
                  <a:gd name="connsiteX84" fmla="*/ 0 w 10196"/>
                  <a:gd name="connsiteY84" fmla="*/ 4905 h 10107"/>
                  <a:gd name="connsiteX85" fmla="*/ 0 w 10196"/>
                  <a:gd name="connsiteY85" fmla="*/ 5155 h 10107"/>
                  <a:gd name="connsiteX86" fmla="*/ 22 w 10196"/>
                  <a:gd name="connsiteY86" fmla="*/ 5386 h 10107"/>
                  <a:gd name="connsiteX87" fmla="*/ 44 w 10196"/>
                  <a:gd name="connsiteY87" fmla="*/ 5637 h 10107"/>
                  <a:gd name="connsiteX88" fmla="*/ 88 w 10196"/>
                  <a:gd name="connsiteY88" fmla="*/ 5887 h 10107"/>
                  <a:gd name="connsiteX89" fmla="*/ 153 w 10196"/>
                  <a:gd name="connsiteY89" fmla="*/ 6119 h 10107"/>
                  <a:gd name="connsiteX90" fmla="*/ 219 w 10196"/>
                  <a:gd name="connsiteY90" fmla="*/ 6369 h 10107"/>
                  <a:gd name="connsiteX91" fmla="*/ 306 w 10196"/>
                  <a:gd name="connsiteY91" fmla="*/ 6600 h 10107"/>
                  <a:gd name="connsiteX92" fmla="*/ 394 w 10196"/>
                  <a:gd name="connsiteY92" fmla="*/ 6831 h 10107"/>
                  <a:gd name="connsiteX93" fmla="*/ 503 w 10196"/>
                  <a:gd name="connsiteY93" fmla="*/ 7082 h 10107"/>
                  <a:gd name="connsiteX94" fmla="*/ 635 w 10196"/>
                  <a:gd name="connsiteY94" fmla="*/ 7313 h 10107"/>
                  <a:gd name="connsiteX95" fmla="*/ 788 w 10196"/>
                  <a:gd name="connsiteY95" fmla="*/ 7544 h 10107"/>
                  <a:gd name="connsiteX96" fmla="*/ 788 w 10196"/>
                  <a:gd name="connsiteY96" fmla="*/ 7544 h 10107"/>
                  <a:gd name="connsiteX97" fmla="*/ 941 w 10196"/>
                  <a:gd name="connsiteY97" fmla="*/ 7756 h 10107"/>
                  <a:gd name="connsiteX98" fmla="*/ 1094 w 10196"/>
                  <a:gd name="connsiteY98" fmla="*/ 7968 h 10107"/>
                  <a:gd name="connsiteX99" fmla="*/ 1269 w 10196"/>
                  <a:gd name="connsiteY99" fmla="*/ 8180 h 10107"/>
                  <a:gd name="connsiteX100" fmla="*/ 1466 w 10196"/>
                  <a:gd name="connsiteY100" fmla="*/ 8373 h 10107"/>
                  <a:gd name="connsiteX101" fmla="*/ 1641 w 10196"/>
                  <a:gd name="connsiteY101" fmla="*/ 8546 h 10107"/>
                  <a:gd name="connsiteX102" fmla="*/ 1860 w 10196"/>
                  <a:gd name="connsiteY102" fmla="*/ 8739 h 10107"/>
                  <a:gd name="connsiteX103" fmla="*/ 2057 w 10196"/>
                  <a:gd name="connsiteY103" fmla="*/ 8893 h 10107"/>
                  <a:gd name="connsiteX104" fmla="*/ 2276 w 10196"/>
                  <a:gd name="connsiteY104" fmla="*/ 9047 h 10107"/>
                  <a:gd name="connsiteX105" fmla="*/ 2495 w 10196"/>
                  <a:gd name="connsiteY105" fmla="*/ 9201 h 10107"/>
                  <a:gd name="connsiteX106" fmla="*/ 2735 w 10196"/>
                  <a:gd name="connsiteY106" fmla="*/ 9336 h 10107"/>
                  <a:gd name="connsiteX107" fmla="*/ 2976 w 10196"/>
                  <a:gd name="connsiteY107" fmla="*/ 9452 h 10107"/>
                  <a:gd name="connsiteX108" fmla="*/ 3217 w 10196"/>
                  <a:gd name="connsiteY108" fmla="*/ 9568 h 10107"/>
                  <a:gd name="connsiteX109" fmla="*/ 3720 w 10196"/>
                  <a:gd name="connsiteY109" fmla="*/ 9760 h 10107"/>
                  <a:gd name="connsiteX110" fmla="*/ 4223 w 10196"/>
                  <a:gd name="connsiteY110" fmla="*/ 9914 h 10107"/>
                  <a:gd name="connsiteX111" fmla="*/ 4748 w 10196"/>
                  <a:gd name="connsiteY111" fmla="*/ 10030 h 10107"/>
                  <a:gd name="connsiteX112" fmla="*/ 5295 w 10196"/>
                  <a:gd name="connsiteY112" fmla="*/ 10088 h 10107"/>
                  <a:gd name="connsiteX113" fmla="*/ 5558 w 10196"/>
                  <a:gd name="connsiteY113" fmla="*/ 10107 h 10107"/>
                  <a:gd name="connsiteX114" fmla="*/ 5842 w 10196"/>
                  <a:gd name="connsiteY114" fmla="*/ 10107 h 10107"/>
                  <a:gd name="connsiteX115" fmla="*/ 6105 w 10196"/>
                  <a:gd name="connsiteY115" fmla="*/ 10107 h 10107"/>
                  <a:gd name="connsiteX116" fmla="*/ 6389 w 10196"/>
                  <a:gd name="connsiteY116" fmla="*/ 10088 h 10107"/>
                  <a:gd name="connsiteX117" fmla="*/ 6652 w 10196"/>
                  <a:gd name="connsiteY117" fmla="*/ 10049 h 10107"/>
                  <a:gd name="connsiteX118" fmla="*/ 6915 w 10196"/>
                  <a:gd name="connsiteY118" fmla="*/ 10011 h 10107"/>
                  <a:gd name="connsiteX119" fmla="*/ 7199 w 10196"/>
                  <a:gd name="connsiteY119" fmla="*/ 9953 h 10107"/>
                  <a:gd name="connsiteX120" fmla="*/ 7462 w 10196"/>
                  <a:gd name="connsiteY120" fmla="*/ 9876 h 10107"/>
                  <a:gd name="connsiteX121" fmla="*/ 7724 w 10196"/>
                  <a:gd name="connsiteY121" fmla="*/ 9799 h 10107"/>
                  <a:gd name="connsiteX122" fmla="*/ 7987 w 10196"/>
                  <a:gd name="connsiteY122" fmla="*/ 9702 h 10107"/>
                  <a:gd name="connsiteX123" fmla="*/ 8249 w 10196"/>
                  <a:gd name="connsiteY123" fmla="*/ 9587 h 10107"/>
                  <a:gd name="connsiteX124" fmla="*/ 8490 w 10196"/>
                  <a:gd name="connsiteY124" fmla="*/ 9471 h 10107"/>
                  <a:gd name="connsiteX125" fmla="*/ 8490 w 10196"/>
                  <a:gd name="connsiteY125" fmla="*/ 9471 h 10107"/>
                  <a:gd name="connsiteX126" fmla="*/ 8818 w 10196"/>
                  <a:gd name="connsiteY126" fmla="*/ 9298 h 10107"/>
                  <a:gd name="connsiteX127" fmla="*/ 9125 w 10196"/>
                  <a:gd name="connsiteY127" fmla="*/ 9086 h 10107"/>
                  <a:gd name="connsiteX128" fmla="*/ 9431 w 10196"/>
                  <a:gd name="connsiteY128" fmla="*/ 8874 h 10107"/>
                  <a:gd name="connsiteX129" fmla="*/ 9694 w 10196"/>
                  <a:gd name="connsiteY129" fmla="*/ 8643 h 10107"/>
                  <a:gd name="connsiteX130" fmla="*/ 9694 w 10196"/>
                  <a:gd name="connsiteY130" fmla="*/ 8643 h 10107"/>
                  <a:gd name="connsiteX0" fmla="*/ 9694 w 10185"/>
                  <a:gd name="connsiteY0" fmla="*/ 8643 h 10107"/>
                  <a:gd name="connsiteX1" fmla="*/ 9694 w 10185"/>
                  <a:gd name="connsiteY1" fmla="*/ 8643 h 10107"/>
                  <a:gd name="connsiteX2" fmla="*/ 10110 w 10185"/>
                  <a:gd name="connsiteY2" fmla="*/ 8266 h 10107"/>
                  <a:gd name="connsiteX3" fmla="*/ 10150 w 10185"/>
                  <a:gd name="connsiteY3" fmla="*/ 7711 h 10107"/>
                  <a:gd name="connsiteX4" fmla="*/ 10173 w 10185"/>
                  <a:gd name="connsiteY4" fmla="*/ 7118 h 10107"/>
                  <a:gd name="connsiteX5" fmla="*/ 9847 w 10185"/>
                  <a:gd name="connsiteY5" fmla="*/ 7602 h 10107"/>
                  <a:gd name="connsiteX6" fmla="*/ 9650 w 10185"/>
                  <a:gd name="connsiteY6" fmla="*/ 7833 h 10107"/>
                  <a:gd name="connsiteX7" fmla="*/ 9453 w 10185"/>
                  <a:gd name="connsiteY7" fmla="*/ 8065 h 10107"/>
                  <a:gd name="connsiteX8" fmla="*/ 9234 w 10185"/>
                  <a:gd name="connsiteY8" fmla="*/ 8277 h 10107"/>
                  <a:gd name="connsiteX9" fmla="*/ 8993 w 10185"/>
                  <a:gd name="connsiteY9" fmla="*/ 8469 h 10107"/>
                  <a:gd name="connsiteX10" fmla="*/ 8753 w 10185"/>
                  <a:gd name="connsiteY10" fmla="*/ 8662 h 10107"/>
                  <a:gd name="connsiteX11" fmla="*/ 8468 w 10185"/>
                  <a:gd name="connsiteY11" fmla="*/ 8835 h 10107"/>
                  <a:gd name="connsiteX12" fmla="*/ 8184 w 10185"/>
                  <a:gd name="connsiteY12" fmla="*/ 8989 h 10107"/>
                  <a:gd name="connsiteX13" fmla="*/ 8184 w 10185"/>
                  <a:gd name="connsiteY13" fmla="*/ 8989 h 10107"/>
                  <a:gd name="connsiteX14" fmla="*/ 7965 w 10185"/>
                  <a:gd name="connsiteY14" fmla="*/ 9105 h 10107"/>
                  <a:gd name="connsiteX15" fmla="*/ 7724 w 10185"/>
                  <a:gd name="connsiteY15" fmla="*/ 9201 h 10107"/>
                  <a:gd name="connsiteX16" fmla="*/ 7265 w 10185"/>
                  <a:gd name="connsiteY16" fmla="*/ 9356 h 10107"/>
                  <a:gd name="connsiteX17" fmla="*/ 6783 w 10185"/>
                  <a:gd name="connsiteY17" fmla="*/ 9471 h 10107"/>
                  <a:gd name="connsiteX18" fmla="*/ 6302 w 10185"/>
                  <a:gd name="connsiteY18" fmla="*/ 9529 h 10107"/>
                  <a:gd name="connsiteX19" fmla="*/ 5821 w 10185"/>
                  <a:gd name="connsiteY19" fmla="*/ 9568 h 10107"/>
                  <a:gd name="connsiteX20" fmla="*/ 5339 w 10185"/>
                  <a:gd name="connsiteY20" fmla="*/ 9548 h 10107"/>
                  <a:gd name="connsiteX21" fmla="*/ 4858 w 10185"/>
                  <a:gd name="connsiteY21" fmla="*/ 9490 h 10107"/>
                  <a:gd name="connsiteX22" fmla="*/ 4398 w 10185"/>
                  <a:gd name="connsiteY22" fmla="*/ 9394 h 10107"/>
                  <a:gd name="connsiteX23" fmla="*/ 3939 w 10185"/>
                  <a:gd name="connsiteY23" fmla="*/ 9259 h 10107"/>
                  <a:gd name="connsiteX24" fmla="*/ 3479 w 10185"/>
                  <a:gd name="connsiteY24" fmla="*/ 9086 h 10107"/>
                  <a:gd name="connsiteX25" fmla="*/ 3063 w 10185"/>
                  <a:gd name="connsiteY25" fmla="*/ 8874 h 10107"/>
                  <a:gd name="connsiteX26" fmla="*/ 2648 w 10185"/>
                  <a:gd name="connsiteY26" fmla="*/ 8623 h 10107"/>
                  <a:gd name="connsiteX27" fmla="*/ 2276 w 10185"/>
                  <a:gd name="connsiteY27" fmla="*/ 8334 h 10107"/>
                  <a:gd name="connsiteX28" fmla="*/ 1926 w 10185"/>
                  <a:gd name="connsiteY28" fmla="*/ 8007 h 10107"/>
                  <a:gd name="connsiteX29" fmla="*/ 1597 w 10185"/>
                  <a:gd name="connsiteY29" fmla="*/ 7660 h 10107"/>
                  <a:gd name="connsiteX30" fmla="*/ 1313 w 10185"/>
                  <a:gd name="connsiteY30" fmla="*/ 7255 h 10107"/>
                  <a:gd name="connsiteX31" fmla="*/ 1313 w 10185"/>
                  <a:gd name="connsiteY31" fmla="*/ 7255 h 10107"/>
                  <a:gd name="connsiteX32" fmla="*/ 1072 w 10185"/>
                  <a:gd name="connsiteY32" fmla="*/ 6851 h 10107"/>
                  <a:gd name="connsiteX33" fmla="*/ 897 w 10185"/>
                  <a:gd name="connsiteY33" fmla="*/ 6427 h 10107"/>
                  <a:gd name="connsiteX34" fmla="*/ 744 w 10185"/>
                  <a:gd name="connsiteY34" fmla="*/ 6003 h 10107"/>
                  <a:gd name="connsiteX35" fmla="*/ 656 w 10185"/>
                  <a:gd name="connsiteY35" fmla="*/ 5579 h 10107"/>
                  <a:gd name="connsiteX36" fmla="*/ 613 w 10185"/>
                  <a:gd name="connsiteY36" fmla="*/ 5136 h 10107"/>
                  <a:gd name="connsiteX37" fmla="*/ 635 w 10185"/>
                  <a:gd name="connsiteY37" fmla="*/ 4712 h 10107"/>
                  <a:gd name="connsiteX38" fmla="*/ 678 w 10185"/>
                  <a:gd name="connsiteY38" fmla="*/ 4269 h 10107"/>
                  <a:gd name="connsiteX39" fmla="*/ 766 w 10185"/>
                  <a:gd name="connsiteY39" fmla="*/ 3864 h 10107"/>
                  <a:gd name="connsiteX40" fmla="*/ 919 w 10185"/>
                  <a:gd name="connsiteY40" fmla="*/ 3460 h 10107"/>
                  <a:gd name="connsiteX41" fmla="*/ 1094 w 10185"/>
                  <a:gd name="connsiteY41" fmla="*/ 3055 h 10107"/>
                  <a:gd name="connsiteX42" fmla="*/ 1335 w 10185"/>
                  <a:gd name="connsiteY42" fmla="*/ 2689 h 10107"/>
                  <a:gd name="connsiteX43" fmla="*/ 1597 w 10185"/>
                  <a:gd name="connsiteY43" fmla="*/ 2323 h 10107"/>
                  <a:gd name="connsiteX44" fmla="*/ 1904 w 10185"/>
                  <a:gd name="connsiteY44" fmla="*/ 1995 h 10107"/>
                  <a:gd name="connsiteX45" fmla="*/ 2254 w 10185"/>
                  <a:gd name="connsiteY45" fmla="*/ 1687 h 10107"/>
                  <a:gd name="connsiteX46" fmla="*/ 2648 w 10185"/>
                  <a:gd name="connsiteY46" fmla="*/ 1417 h 10107"/>
                  <a:gd name="connsiteX47" fmla="*/ 2845 w 10185"/>
                  <a:gd name="connsiteY47" fmla="*/ 1282 h 10107"/>
                  <a:gd name="connsiteX48" fmla="*/ 3063 w 10185"/>
                  <a:gd name="connsiteY48" fmla="*/ 1167 h 10107"/>
                  <a:gd name="connsiteX49" fmla="*/ 3063 w 10185"/>
                  <a:gd name="connsiteY49" fmla="*/ 1167 h 10107"/>
                  <a:gd name="connsiteX50" fmla="*/ 3435 w 10185"/>
                  <a:gd name="connsiteY50" fmla="*/ 1013 h 10107"/>
                  <a:gd name="connsiteX51" fmla="*/ 3786 w 10185"/>
                  <a:gd name="connsiteY51" fmla="*/ 878 h 10107"/>
                  <a:gd name="connsiteX52" fmla="*/ 4158 w 10185"/>
                  <a:gd name="connsiteY52" fmla="*/ 762 h 10107"/>
                  <a:gd name="connsiteX53" fmla="*/ 4530 w 10185"/>
                  <a:gd name="connsiteY53" fmla="*/ 685 h 10107"/>
                  <a:gd name="connsiteX54" fmla="*/ 4902 w 10185"/>
                  <a:gd name="connsiteY54" fmla="*/ 627 h 10107"/>
                  <a:gd name="connsiteX55" fmla="*/ 5295 w 10185"/>
                  <a:gd name="connsiteY55" fmla="*/ 608 h 10107"/>
                  <a:gd name="connsiteX56" fmla="*/ 5667 w 10185"/>
                  <a:gd name="connsiteY56" fmla="*/ 608 h 10107"/>
                  <a:gd name="connsiteX57" fmla="*/ 6039 w 10185"/>
                  <a:gd name="connsiteY57" fmla="*/ 627 h 10107"/>
                  <a:gd name="connsiteX58" fmla="*/ 6039 w 10185"/>
                  <a:gd name="connsiteY58" fmla="*/ 627 h 10107"/>
                  <a:gd name="connsiteX59" fmla="*/ 5591 w 10185"/>
                  <a:gd name="connsiteY59" fmla="*/ 270 h 10107"/>
                  <a:gd name="connsiteX60" fmla="*/ 5164 w 10185"/>
                  <a:gd name="connsiteY60" fmla="*/ 0 h 10107"/>
                  <a:gd name="connsiteX61" fmla="*/ 4661 w 10185"/>
                  <a:gd name="connsiteY61" fmla="*/ 107 h 10107"/>
                  <a:gd name="connsiteX62" fmla="*/ 4661 w 10185"/>
                  <a:gd name="connsiteY62" fmla="*/ 107 h 10107"/>
                  <a:gd name="connsiteX63" fmla="*/ 4179 w 10185"/>
                  <a:gd name="connsiteY63" fmla="*/ 203 h 10107"/>
                  <a:gd name="connsiteX64" fmla="*/ 3698 w 10185"/>
                  <a:gd name="connsiteY64" fmla="*/ 319 h 10107"/>
                  <a:gd name="connsiteX65" fmla="*/ 3217 w 10185"/>
                  <a:gd name="connsiteY65" fmla="*/ 492 h 10107"/>
                  <a:gd name="connsiteX66" fmla="*/ 2757 w 10185"/>
                  <a:gd name="connsiteY66" fmla="*/ 704 h 10107"/>
                  <a:gd name="connsiteX67" fmla="*/ 2757 w 10185"/>
                  <a:gd name="connsiteY67" fmla="*/ 704 h 10107"/>
                  <a:gd name="connsiteX68" fmla="*/ 2516 w 10185"/>
                  <a:gd name="connsiteY68" fmla="*/ 820 h 10107"/>
                  <a:gd name="connsiteX69" fmla="*/ 2276 w 10185"/>
                  <a:gd name="connsiteY69" fmla="*/ 974 h 10107"/>
                  <a:gd name="connsiteX70" fmla="*/ 2057 w 10185"/>
                  <a:gd name="connsiteY70" fmla="*/ 1128 h 10107"/>
                  <a:gd name="connsiteX71" fmla="*/ 1838 w 10185"/>
                  <a:gd name="connsiteY71" fmla="*/ 1282 h 10107"/>
                  <a:gd name="connsiteX72" fmla="*/ 1641 w 10185"/>
                  <a:gd name="connsiteY72" fmla="*/ 1456 h 10107"/>
                  <a:gd name="connsiteX73" fmla="*/ 1444 w 10185"/>
                  <a:gd name="connsiteY73" fmla="*/ 1629 h 10107"/>
                  <a:gd name="connsiteX74" fmla="*/ 1269 w 10185"/>
                  <a:gd name="connsiteY74" fmla="*/ 1803 h 10107"/>
                  <a:gd name="connsiteX75" fmla="*/ 1094 w 10185"/>
                  <a:gd name="connsiteY75" fmla="*/ 1995 h 10107"/>
                  <a:gd name="connsiteX76" fmla="*/ 941 w 10185"/>
                  <a:gd name="connsiteY76" fmla="*/ 2188 h 10107"/>
                  <a:gd name="connsiteX77" fmla="*/ 810 w 10185"/>
                  <a:gd name="connsiteY77" fmla="*/ 2400 h 10107"/>
                  <a:gd name="connsiteX78" fmla="*/ 656 w 10185"/>
                  <a:gd name="connsiteY78" fmla="*/ 2612 h 10107"/>
                  <a:gd name="connsiteX79" fmla="*/ 547 w 10185"/>
                  <a:gd name="connsiteY79" fmla="*/ 2824 h 10107"/>
                  <a:gd name="connsiteX80" fmla="*/ 328 w 10185"/>
                  <a:gd name="connsiteY80" fmla="*/ 3267 h 10107"/>
                  <a:gd name="connsiteX81" fmla="*/ 175 w 10185"/>
                  <a:gd name="connsiteY81" fmla="*/ 3710 h 10107"/>
                  <a:gd name="connsiteX82" fmla="*/ 66 w 10185"/>
                  <a:gd name="connsiteY82" fmla="*/ 4192 h 10107"/>
                  <a:gd name="connsiteX83" fmla="*/ 0 w 10185"/>
                  <a:gd name="connsiteY83" fmla="*/ 4673 h 10107"/>
                  <a:gd name="connsiteX84" fmla="*/ 0 w 10185"/>
                  <a:gd name="connsiteY84" fmla="*/ 4905 h 10107"/>
                  <a:gd name="connsiteX85" fmla="*/ 0 w 10185"/>
                  <a:gd name="connsiteY85" fmla="*/ 5155 h 10107"/>
                  <a:gd name="connsiteX86" fmla="*/ 22 w 10185"/>
                  <a:gd name="connsiteY86" fmla="*/ 5386 h 10107"/>
                  <a:gd name="connsiteX87" fmla="*/ 44 w 10185"/>
                  <a:gd name="connsiteY87" fmla="*/ 5637 h 10107"/>
                  <a:gd name="connsiteX88" fmla="*/ 88 w 10185"/>
                  <a:gd name="connsiteY88" fmla="*/ 5887 h 10107"/>
                  <a:gd name="connsiteX89" fmla="*/ 153 w 10185"/>
                  <a:gd name="connsiteY89" fmla="*/ 6119 h 10107"/>
                  <a:gd name="connsiteX90" fmla="*/ 219 w 10185"/>
                  <a:gd name="connsiteY90" fmla="*/ 6369 h 10107"/>
                  <a:gd name="connsiteX91" fmla="*/ 306 w 10185"/>
                  <a:gd name="connsiteY91" fmla="*/ 6600 h 10107"/>
                  <a:gd name="connsiteX92" fmla="*/ 394 w 10185"/>
                  <a:gd name="connsiteY92" fmla="*/ 6831 h 10107"/>
                  <a:gd name="connsiteX93" fmla="*/ 503 w 10185"/>
                  <a:gd name="connsiteY93" fmla="*/ 7082 h 10107"/>
                  <a:gd name="connsiteX94" fmla="*/ 635 w 10185"/>
                  <a:gd name="connsiteY94" fmla="*/ 7313 h 10107"/>
                  <a:gd name="connsiteX95" fmla="*/ 788 w 10185"/>
                  <a:gd name="connsiteY95" fmla="*/ 7544 h 10107"/>
                  <a:gd name="connsiteX96" fmla="*/ 788 w 10185"/>
                  <a:gd name="connsiteY96" fmla="*/ 7544 h 10107"/>
                  <a:gd name="connsiteX97" fmla="*/ 941 w 10185"/>
                  <a:gd name="connsiteY97" fmla="*/ 7756 h 10107"/>
                  <a:gd name="connsiteX98" fmla="*/ 1094 w 10185"/>
                  <a:gd name="connsiteY98" fmla="*/ 7968 h 10107"/>
                  <a:gd name="connsiteX99" fmla="*/ 1269 w 10185"/>
                  <a:gd name="connsiteY99" fmla="*/ 8180 h 10107"/>
                  <a:gd name="connsiteX100" fmla="*/ 1466 w 10185"/>
                  <a:gd name="connsiteY100" fmla="*/ 8373 h 10107"/>
                  <a:gd name="connsiteX101" fmla="*/ 1641 w 10185"/>
                  <a:gd name="connsiteY101" fmla="*/ 8546 h 10107"/>
                  <a:gd name="connsiteX102" fmla="*/ 1860 w 10185"/>
                  <a:gd name="connsiteY102" fmla="*/ 8739 h 10107"/>
                  <a:gd name="connsiteX103" fmla="*/ 2057 w 10185"/>
                  <a:gd name="connsiteY103" fmla="*/ 8893 h 10107"/>
                  <a:gd name="connsiteX104" fmla="*/ 2276 w 10185"/>
                  <a:gd name="connsiteY104" fmla="*/ 9047 h 10107"/>
                  <a:gd name="connsiteX105" fmla="*/ 2495 w 10185"/>
                  <a:gd name="connsiteY105" fmla="*/ 9201 h 10107"/>
                  <a:gd name="connsiteX106" fmla="*/ 2735 w 10185"/>
                  <a:gd name="connsiteY106" fmla="*/ 9336 h 10107"/>
                  <a:gd name="connsiteX107" fmla="*/ 2976 w 10185"/>
                  <a:gd name="connsiteY107" fmla="*/ 9452 h 10107"/>
                  <a:gd name="connsiteX108" fmla="*/ 3217 w 10185"/>
                  <a:gd name="connsiteY108" fmla="*/ 9568 h 10107"/>
                  <a:gd name="connsiteX109" fmla="*/ 3720 w 10185"/>
                  <a:gd name="connsiteY109" fmla="*/ 9760 h 10107"/>
                  <a:gd name="connsiteX110" fmla="*/ 4223 w 10185"/>
                  <a:gd name="connsiteY110" fmla="*/ 9914 h 10107"/>
                  <a:gd name="connsiteX111" fmla="*/ 4748 w 10185"/>
                  <a:gd name="connsiteY111" fmla="*/ 10030 h 10107"/>
                  <a:gd name="connsiteX112" fmla="*/ 5295 w 10185"/>
                  <a:gd name="connsiteY112" fmla="*/ 10088 h 10107"/>
                  <a:gd name="connsiteX113" fmla="*/ 5558 w 10185"/>
                  <a:gd name="connsiteY113" fmla="*/ 10107 h 10107"/>
                  <a:gd name="connsiteX114" fmla="*/ 5842 w 10185"/>
                  <a:gd name="connsiteY114" fmla="*/ 10107 h 10107"/>
                  <a:gd name="connsiteX115" fmla="*/ 6105 w 10185"/>
                  <a:gd name="connsiteY115" fmla="*/ 10107 h 10107"/>
                  <a:gd name="connsiteX116" fmla="*/ 6389 w 10185"/>
                  <a:gd name="connsiteY116" fmla="*/ 10088 h 10107"/>
                  <a:gd name="connsiteX117" fmla="*/ 6652 w 10185"/>
                  <a:gd name="connsiteY117" fmla="*/ 10049 h 10107"/>
                  <a:gd name="connsiteX118" fmla="*/ 6915 w 10185"/>
                  <a:gd name="connsiteY118" fmla="*/ 10011 h 10107"/>
                  <a:gd name="connsiteX119" fmla="*/ 7199 w 10185"/>
                  <a:gd name="connsiteY119" fmla="*/ 9953 h 10107"/>
                  <a:gd name="connsiteX120" fmla="*/ 7462 w 10185"/>
                  <a:gd name="connsiteY120" fmla="*/ 9876 h 10107"/>
                  <a:gd name="connsiteX121" fmla="*/ 7724 w 10185"/>
                  <a:gd name="connsiteY121" fmla="*/ 9799 h 10107"/>
                  <a:gd name="connsiteX122" fmla="*/ 7987 w 10185"/>
                  <a:gd name="connsiteY122" fmla="*/ 9702 h 10107"/>
                  <a:gd name="connsiteX123" fmla="*/ 8249 w 10185"/>
                  <a:gd name="connsiteY123" fmla="*/ 9587 h 10107"/>
                  <a:gd name="connsiteX124" fmla="*/ 8490 w 10185"/>
                  <a:gd name="connsiteY124" fmla="*/ 9471 h 10107"/>
                  <a:gd name="connsiteX125" fmla="*/ 8490 w 10185"/>
                  <a:gd name="connsiteY125" fmla="*/ 9471 h 10107"/>
                  <a:gd name="connsiteX126" fmla="*/ 8818 w 10185"/>
                  <a:gd name="connsiteY126" fmla="*/ 9298 h 10107"/>
                  <a:gd name="connsiteX127" fmla="*/ 9125 w 10185"/>
                  <a:gd name="connsiteY127" fmla="*/ 9086 h 10107"/>
                  <a:gd name="connsiteX128" fmla="*/ 9431 w 10185"/>
                  <a:gd name="connsiteY128" fmla="*/ 8874 h 10107"/>
                  <a:gd name="connsiteX129" fmla="*/ 9694 w 10185"/>
                  <a:gd name="connsiteY129" fmla="*/ 8643 h 10107"/>
                  <a:gd name="connsiteX130" fmla="*/ 9694 w 10185"/>
                  <a:gd name="connsiteY130" fmla="*/ 8643 h 1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10185" h="10107">
                    <a:moveTo>
                      <a:pt x="9694" y="8643"/>
                    </a:moveTo>
                    <a:lnTo>
                      <a:pt x="9694" y="8643"/>
                    </a:lnTo>
                    <a:cubicBezTo>
                      <a:pt x="9730" y="8540"/>
                      <a:pt x="10074" y="8369"/>
                      <a:pt x="10110" y="8266"/>
                    </a:cubicBezTo>
                    <a:cubicBezTo>
                      <a:pt x="10157" y="8119"/>
                      <a:pt x="10140" y="7902"/>
                      <a:pt x="10150" y="7711"/>
                    </a:cubicBezTo>
                    <a:cubicBezTo>
                      <a:pt x="10140" y="7418"/>
                      <a:pt x="10214" y="7147"/>
                      <a:pt x="10173" y="7118"/>
                    </a:cubicBezTo>
                    <a:lnTo>
                      <a:pt x="9847" y="7602"/>
                    </a:lnTo>
                    <a:lnTo>
                      <a:pt x="9650" y="7833"/>
                    </a:lnTo>
                    <a:cubicBezTo>
                      <a:pt x="9584" y="7910"/>
                      <a:pt x="9519" y="7988"/>
                      <a:pt x="9453" y="8065"/>
                    </a:cubicBezTo>
                    <a:lnTo>
                      <a:pt x="9234" y="8277"/>
                    </a:lnTo>
                    <a:lnTo>
                      <a:pt x="8993" y="8469"/>
                    </a:lnTo>
                    <a:lnTo>
                      <a:pt x="8753" y="8662"/>
                    </a:lnTo>
                    <a:lnTo>
                      <a:pt x="8468" y="8835"/>
                    </a:lnTo>
                    <a:lnTo>
                      <a:pt x="8184" y="8989"/>
                    </a:lnTo>
                    <a:lnTo>
                      <a:pt x="8184" y="8989"/>
                    </a:lnTo>
                    <a:lnTo>
                      <a:pt x="7965" y="9105"/>
                    </a:lnTo>
                    <a:lnTo>
                      <a:pt x="7724" y="9201"/>
                    </a:lnTo>
                    <a:lnTo>
                      <a:pt x="7265" y="9356"/>
                    </a:lnTo>
                    <a:lnTo>
                      <a:pt x="6783" y="9471"/>
                    </a:lnTo>
                    <a:lnTo>
                      <a:pt x="6302" y="9529"/>
                    </a:lnTo>
                    <a:lnTo>
                      <a:pt x="5821" y="9568"/>
                    </a:lnTo>
                    <a:lnTo>
                      <a:pt x="5339" y="9548"/>
                    </a:lnTo>
                    <a:lnTo>
                      <a:pt x="4858" y="9490"/>
                    </a:lnTo>
                    <a:lnTo>
                      <a:pt x="4398" y="9394"/>
                    </a:lnTo>
                    <a:lnTo>
                      <a:pt x="3939" y="9259"/>
                    </a:lnTo>
                    <a:lnTo>
                      <a:pt x="3479" y="9086"/>
                    </a:lnTo>
                    <a:lnTo>
                      <a:pt x="3063" y="8874"/>
                    </a:lnTo>
                    <a:lnTo>
                      <a:pt x="2648" y="8623"/>
                    </a:lnTo>
                    <a:lnTo>
                      <a:pt x="2276" y="8334"/>
                    </a:lnTo>
                    <a:lnTo>
                      <a:pt x="1926" y="8007"/>
                    </a:lnTo>
                    <a:lnTo>
                      <a:pt x="1597" y="7660"/>
                    </a:lnTo>
                    <a:lnTo>
                      <a:pt x="1313" y="7255"/>
                    </a:lnTo>
                    <a:lnTo>
                      <a:pt x="1313" y="7255"/>
                    </a:lnTo>
                    <a:cubicBezTo>
                      <a:pt x="1233" y="7120"/>
                      <a:pt x="1152" y="6986"/>
                      <a:pt x="1072" y="6851"/>
                    </a:cubicBezTo>
                    <a:lnTo>
                      <a:pt x="897" y="6427"/>
                    </a:lnTo>
                    <a:lnTo>
                      <a:pt x="744" y="6003"/>
                    </a:lnTo>
                    <a:cubicBezTo>
                      <a:pt x="715" y="5862"/>
                      <a:pt x="685" y="5720"/>
                      <a:pt x="656" y="5579"/>
                    </a:cubicBezTo>
                    <a:cubicBezTo>
                      <a:pt x="642" y="5431"/>
                      <a:pt x="627" y="5284"/>
                      <a:pt x="613" y="5136"/>
                    </a:cubicBezTo>
                    <a:cubicBezTo>
                      <a:pt x="620" y="4995"/>
                      <a:pt x="628" y="4853"/>
                      <a:pt x="635" y="4712"/>
                    </a:cubicBezTo>
                    <a:cubicBezTo>
                      <a:pt x="649" y="4564"/>
                      <a:pt x="664" y="4417"/>
                      <a:pt x="678" y="4269"/>
                    </a:cubicBezTo>
                    <a:cubicBezTo>
                      <a:pt x="707" y="4134"/>
                      <a:pt x="737" y="3999"/>
                      <a:pt x="766" y="3864"/>
                    </a:cubicBezTo>
                    <a:lnTo>
                      <a:pt x="919" y="3460"/>
                    </a:lnTo>
                    <a:cubicBezTo>
                      <a:pt x="977" y="3325"/>
                      <a:pt x="1036" y="3190"/>
                      <a:pt x="1094" y="3055"/>
                    </a:cubicBezTo>
                    <a:lnTo>
                      <a:pt x="1335" y="2689"/>
                    </a:lnTo>
                    <a:lnTo>
                      <a:pt x="1597" y="2323"/>
                    </a:lnTo>
                    <a:lnTo>
                      <a:pt x="1904" y="1995"/>
                    </a:lnTo>
                    <a:lnTo>
                      <a:pt x="2254" y="1687"/>
                    </a:lnTo>
                    <a:lnTo>
                      <a:pt x="2648" y="1417"/>
                    </a:lnTo>
                    <a:lnTo>
                      <a:pt x="2845" y="1282"/>
                    </a:lnTo>
                    <a:lnTo>
                      <a:pt x="3063" y="1167"/>
                    </a:lnTo>
                    <a:lnTo>
                      <a:pt x="3063" y="1167"/>
                    </a:lnTo>
                    <a:lnTo>
                      <a:pt x="3435" y="1013"/>
                    </a:lnTo>
                    <a:lnTo>
                      <a:pt x="3786" y="878"/>
                    </a:lnTo>
                    <a:lnTo>
                      <a:pt x="4158" y="762"/>
                    </a:lnTo>
                    <a:lnTo>
                      <a:pt x="4530" y="685"/>
                    </a:lnTo>
                    <a:lnTo>
                      <a:pt x="4902" y="627"/>
                    </a:lnTo>
                    <a:lnTo>
                      <a:pt x="5295" y="608"/>
                    </a:lnTo>
                    <a:lnTo>
                      <a:pt x="5667" y="608"/>
                    </a:lnTo>
                    <a:lnTo>
                      <a:pt x="6039" y="627"/>
                    </a:lnTo>
                    <a:lnTo>
                      <a:pt x="6039" y="627"/>
                    </a:lnTo>
                    <a:lnTo>
                      <a:pt x="5591" y="270"/>
                    </a:lnTo>
                    <a:cubicBezTo>
                      <a:pt x="5530" y="187"/>
                      <a:pt x="5281" y="39"/>
                      <a:pt x="5164" y="0"/>
                    </a:cubicBezTo>
                    <a:lnTo>
                      <a:pt x="4661" y="107"/>
                    </a:lnTo>
                    <a:lnTo>
                      <a:pt x="4661" y="107"/>
                    </a:lnTo>
                    <a:lnTo>
                      <a:pt x="4179" y="203"/>
                    </a:lnTo>
                    <a:lnTo>
                      <a:pt x="3698" y="319"/>
                    </a:lnTo>
                    <a:lnTo>
                      <a:pt x="3217" y="492"/>
                    </a:lnTo>
                    <a:lnTo>
                      <a:pt x="2757" y="704"/>
                    </a:lnTo>
                    <a:lnTo>
                      <a:pt x="2757" y="704"/>
                    </a:lnTo>
                    <a:lnTo>
                      <a:pt x="2516" y="820"/>
                    </a:lnTo>
                    <a:lnTo>
                      <a:pt x="2276" y="974"/>
                    </a:lnTo>
                    <a:lnTo>
                      <a:pt x="2057" y="1128"/>
                    </a:lnTo>
                    <a:lnTo>
                      <a:pt x="1838" y="1282"/>
                    </a:lnTo>
                    <a:lnTo>
                      <a:pt x="1641" y="1456"/>
                    </a:lnTo>
                    <a:lnTo>
                      <a:pt x="1444" y="1629"/>
                    </a:lnTo>
                    <a:lnTo>
                      <a:pt x="1269" y="1803"/>
                    </a:lnTo>
                    <a:lnTo>
                      <a:pt x="1094" y="1995"/>
                    </a:lnTo>
                    <a:lnTo>
                      <a:pt x="941" y="2188"/>
                    </a:lnTo>
                    <a:lnTo>
                      <a:pt x="810" y="2400"/>
                    </a:lnTo>
                    <a:cubicBezTo>
                      <a:pt x="759" y="2471"/>
                      <a:pt x="707" y="2541"/>
                      <a:pt x="656" y="2612"/>
                    </a:cubicBezTo>
                    <a:cubicBezTo>
                      <a:pt x="620" y="2683"/>
                      <a:pt x="583" y="2753"/>
                      <a:pt x="547" y="2824"/>
                    </a:cubicBezTo>
                    <a:lnTo>
                      <a:pt x="328" y="3267"/>
                    </a:lnTo>
                    <a:lnTo>
                      <a:pt x="175" y="3710"/>
                    </a:lnTo>
                    <a:cubicBezTo>
                      <a:pt x="139" y="3871"/>
                      <a:pt x="102" y="4031"/>
                      <a:pt x="66" y="4192"/>
                    </a:cubicBezTo>
                    <a:cubicBezTo>
                      <a:pt x="44" y="4352"/>
                      <a:pt x="22" y="4513"/>
                      <a:pt x="0" y="4673"/>
                    </a:cubicBezTo>
                    <a:lnTo>
                      <a:pt x="0" y="4905"/>
                    </a:lnTo>
                    <a:lnTo>
                      <a:pt x="0" y="5155"/>
                    </a:lnTo>
                    <a:cubicBezTo>
                      <a:pt x="7" y="5232"/>
                      <a:pt x="15" y="5309"/>
                      <a:pt x="22" y="5386"/>
                    </a:cubicBezTo>
                    <a:cubicBezTo>
                      <a:pt x="29" y="5470"/>
                      <a:pt x="37" y="5553"/>
                      <a:pt x="44" y="5637"/>
                    </a:cubicBezTo>
                    <a:cubicBezTo>
                      <a:pt x="59" y="5720"/>
                      <a:pt x="73" y="5804"/>
                      <a:pt x="88" y="5887"/>
                    </a:cubicBezTo>
                    <a:cubicBezTo>
                      <a:pt x="110" y="5964"/>
                      <a:pt x="131" y="6042"/>
                      <a:pt x="153" y="6119"/>
                    </a:cubicBezTo>
                    <a:cubicBezTo>
                      <a:pt x="175" y="6202"/>
                      <a:pt x="197" y="6286"/>
                      <a:pt x="219" y="6369"/>
                    </a:cubicBezTo>
                    <a:lnTo>
                      <a:pt x="306" y="6600"/>
                    </a:lnTo>
                    <a:cubicBezTo>
                      <a:pt x="335" y="6677"/>
                      <a:pt x="365" y="6754"/>
                      <a:pt x="394" y="6831"/>
                    </a:cubicBezTo>
                    <a:cubicBezTo>
                      <a:pt x="430" y="6915"/>
                      <a:pt x="467" y="6998"/>
                      <a:pt x="503" y="7082"/>
                    </a:cubicBezTo>
                    <a:lnTo>
                      <a:pt x="635" y="7313"/>
                    </a:lnTo>
                    <a:lnTo>
                      <a:pt x="788" y="7544"/>
                    </a:lnTo>
                    <a:lnTo>
                      <a:pt x="788" y="7544"/>
                    </a:lnTo>
                    <a:lnTo>
                      <a:pt x="941" y="7756"/>
                    </a:lnTo>
                    <a:lnTo>
                      <a:pt x="1094" y="7968"/>
                    </a:lnTo>
                    <a:cubicBezTo>
                      <a:pt x="1152" y="8039"/>
                      <a:pt x="1211" y="8109"/>
                      <a:pt x="1269" y="8180"/>
                    </a:cubicBezTo>
                    <a:lnTo>
                      <a:pt x="1466" y="8373"/>
                    </a:lnTo>
                    <a:cubicBezTo>
                      <a:pt x="1524" y="8431"/>
                      <a:pt x="1583" y="8488"/>
                      <a:pt x="1641" y="8546"/>
                    </a:cubicBezTo>
                    <a:lnTo>
                      <a:pt x="1860" y="8739"/>
                    </a:lnTo>
                    <a:lnTo>
                      <a:pt x="2057" y="8893"/>
                    </a:lnTo>
                    <a:lnTo>
                      <a:pt x="2276" y="9047"/>
                    </a:lnTo>
                    <a:lnTo>
                      <a:pt x="2495" y="9201"/>
                    </a:lnTo>
                    <a:lnTo>
                      <a:pt x="2735" y="9336"/>
                    </a:lnTo>
                    <a:lnTo>
                      <a:pt x="2976" y="9452"/>
                    </a:lnTo>
                    <a:lnTo>
                      <a:pt x="3217" y="9568"/>
                    </a:lnTo>
                    <a:lnTo>
                      <a:pt x="3720" y="9760"/>
                    </a:lnTo>
                    <a:lnTo>
                      <a:pt x="4223" y="9914"/>
                    </a:lnTo>
                    <a:lnTo>
                      <a:pt x="4748" y="10030"/>
                    </a:lnTo>
                    <a:lnTo>
                      <a:pt x="5295" y="10088"/>
                    </a:lnTo>
                    <a:lnTo>
                      <a:pt x="5558" y="10107"/>
                    </a:lnTo>
                    <a:lnTo>
                      <a:pt x="5842" y="10107"/>
                    </a:lnTo>
                    <a:lnTo>
                      <a:pt x="6105" y="10107"/>
                    </a:lnTo>
                    <a:lnTo>
                      <a:pt x="6389" y="10088"/>
                    </a:lnTo>
                    <a:lnTo>
                      <a:pt x="6652" y="10049"/>
                    </a:lnTo>
                    <a:lnTo>
                      <a:pt x="6915" y="10011"/>
                    </a:lnTo>
                    <a:lnTo>
                      <a:pt x="7199" y="9953"/>
                    </a:lnTo>
                    <a:lnTo>
                      <a:pt x="7462" y="9876"/>
                    </a:lnTo>
                    <a:lnTo>
                      <a:pt x="7724" y="9799"/>
                    </a:lnTo>
                    <a:lnTo>
                      <a:pt x="7987" y="9702"/>
                    </a:lnTo>
                    <a:lnTo>
                      <a:pt x="8249" y="9587"/>
                    </a:lnTo>
                    <a:lnTo>
                      <a:pt x="8490" y="9471"/>
                    </a:lnTo>
                    <a:lnTo>
                      <a:pt x="8490" y="9471"/>
                    </a:lnTo>
                    <a:lnTo>
                      <a:pt x="8818" y="9298"/>
                    </a:lnTo>
                    <a:lnTo>
                      <a:pt x="9125" y="9086"/>
                    </a:lnTo>
                    <a:lnTo>
                      <a:pt x="9431" y="8874"/>
                    </a:lnTo>
                    <a:lnTo>
                      <a:pt x="9694" y="8643"/>
                    </a:lnTo>
                    <a:lnTo>
                      <a:pt x="9694" y="8643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8" name="Freeform 8"/>
              <p:cNvSpPr>
                <a:spLocks/>
              </p:cNvSpPr>
              <p:nvPr/>
            </p:nvSpPr>
            <p:spPr bwMode="auto">
              <a:xfrm>
                <a:off x="8874125" y="4692244"/>
                <a:ext cx="101600" cy="149225"/>
              </a:xfrm>
              <a:custGeom>
                <a:avLst/>
                <a:gdLst>
                  <a:gd name="T0" fmla="*/ 46 w 64"/>
                  <a:gd name="T1" fmla="*/ 0 h 94"/>
                  <a:gd name="T2" fmla="*/ 0 w 64"/>
                  <a:gd name="T3" fmla="*/ 26 h 94"/>
                  <a:gd name="T4" fmla="*/ 4 w 64"/>
                  <a:gd name="T5" fmla="*/ 36 h 94"/>
                  <a:gd name="T6" fmla="*/ 22 w 64"/>
                  <a:gd name="T7" fmla="*/ 28 h 94"/>
                  <a:gd name="T8" fmla="*/ 54 w 64"/>
                  <a:gd name="T9" fmla="*/ 94 h 94"/>
                  <a:gd name="T10" fmla="*/ 64 w 64"/>
                  <a:gd name="T11" fmla="*/ 88 h 94"/>
                  <a:gd name="T12" fmla="*/ 32 w 64"/>
                  <a:gd name="T13" fmla="*/ 20 h 94"/>
                  <a:gd name="T14" fmla="*/ 50 w 64"/>
                  <a:gd name="T15" fmla="*/ 10 h 94"/>
                  <a:gd name="T16" fmla="*/ 46 w 64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94">
                    <a:moveTo>
                      <a:pt x="46" y="0"/>
                    </a:moveTo>
                    <a:lnTo>
                      <a:pt x="0" y="26"/>
                    </a:lnTo>
                    <a:lnTo>
                      <a:pt x="4" y="36"/>
                    </a:lnTo>
                    <a:lnTo>
                      <a:pt x="22" y="28"/>
                    </a:lnTo>
                    <a:lnTo>
                      <a:pt x="54" y="94"/>
                    </a:lnTo>
                    <a:lnTo>
                      <a:pt x="64" y="88"/>
                    </a:lnTo>
                    <a:lnTo>
                      <a:pt x="32" y="20"/>
                    </a:lnTo>
                    <a:lnTo>
                      <a:pt x="50" y="1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9" name="Freeform 9"/>
              <p:cNvSpPr>
                <a:spLocks/>
              </p:cNvSpPr>
              <p:nvPr/>
            </p:nvSpPr>
            <p:spPr bwMode="auto">
              <a:xfrm>
                <a:off x="8966200" y="4644619"/>
                <a:ext cx="120650" cy="161925"/>
              </a:xfrm>
              <a:custGeom>
                <a:avLst/>
                <a:gdLst>
                  <a:gd name="T0" fmla="*/ 70 w 76"/>
                  <a:gd name="T1" fmla="*/ 70 h 102"/>
                  <a:gd name="T2" fmla="*/ 44 w 76"/>
                  <a:gd name="T3" fmla="*/ 86 h 102"/>
                  <a:gd name="T4" fmla="*/ 30 w 76"/>
                  <a:gd name="T5" fmla="*/ 58 h 102"/>
                  <a:gd name="T6" fmla="*/ 56 w 76"/>
                  <a:gd name="T7" fmla="*/ 44 h 102"/>
                  <a:gd name="T8" fmla="*/ 50 w 76"/>
                  <a:gd name="T9" fmla="*/ 34 h 102"/>
                  <a:gd name="T10" fmla="*/ 26 w 76"/>
                  <a:gd name="T11" fmla="*/ 48 h 102"/>
                  <a:gd name="T12" fmla="*/ 16 w 76"/>
                  <a:gd name="T13" fmla="*/ 28 h 102"/>
                  <a:gd name="T14" fmla="*/ 42 w 76"/>
                  <a:gd name="T15" fmla="*/ 12 h 102"/>
                  <a:gd name="T16" fmla="*/ 38 w 76"/>
                  <a:gd name="T17" fmla="*/ 0 h 102"/>
                  <a:gd name="T18" fmla="*/ 0 w 76"/>
                  <a:gd name="T19" fmla="*/ 24 h 102"/>
                  <a:gd name="T20" fmla="*/ 36 w 76"/>
                  <a:gd name="T21" fmla="*/ 102 h 102"/>
                  <a:gd name="T22" fmla="*/ 76 w 76"/>
                  <a:gd name="T23" fmla="*/ 82 h 102"/>
                  <a:gd name="T24" fmla="*/ 70 w 76"/>
                  <a:gd name="T25" fmla="*/ 7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102">
                    <a:moveTo>
                      <a:pt x="70" y="70"/>
                    </a:moveTo>
                    <a:lnTo>
                      <a:pt x="44" y="86"/>
                    </a:lnTo>
                    <a:lnTo>
                      <a:pt x="30" y="58"/>
                    </a:lnTo>
                    <a:lnTo>
                      <a:pt x="56" y="44"/>
                    </a:lnTo>
                    <a:lnTo>
                      <a:pt x="50" y="34"/>
                    </a:lnTo>
                    <a:lnTo>
                      <a:pt x="26" y="48"/>
                    </a:lnTo>
                    <a:lnTo>
                      <a:pt x="16" y="28"/>
                    </a:lnTo>
                    <a:lnTo>
                      <a:pt x="42" y="12"/>
                    </a:lnTo>
                    <a:lnTo>
                      <a:pt x="38" y="0"/>
                    </a:lnTo>
                    <a:lnTo>
                      <a:pt x="0" y="24"/>
                    </a:lnTo>
                    <a:lnTo>
                      <a:pt x="36" y="102"/>
                    </a:lnTo>
                    <a:lnTo>
                      <a:pt x="76" y="82"/>
                    </a:lnTo>
                    <a:lnTo>
                      <a:pt x="70" y="7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0" name="Freeform 10"/>
              <p:cNvSpPr>
                <a:spLocks/>
              </p:cNvSpPr>
              <p:nvPr/>
            </p:nvSpPr>
            <p:spPr bwMode="auto">
              <a:xfrm>
                <a:off x="9048750" y="4587469"/>
                <a:ext cx="146050" cy="171450"/>
              </a:xfrm>
              <a:custGeom>
                <a:avLst/>
                <a:gdLst>
                  <a:gd name="T0" fmla="*/ 50 w 92"/>
                  <a:gd name="T1" fmla="*/ 0 h 108"/>
                  <a:gd name="T2" fmla="*/ 38 w 92"/>
                  <a:gd name="T3" fmla="*/ 6 h 108"/>
                  <a:gd name="T4" fmla="*/ 64 w 92"/>
                  <a:gd name="T5" fmla="*/ 60 h 108"/>
                  <a:gd name="T6" fmla="*/ 16 w 92"/>
                  <a:gd name="T7" fmla="*/ 18 h 108"/>
                  <a:gd name="T8" fmla="*/ 0 w 92"/>
                  <a:gd name="T9" fmla="*/ 28 h 108"/>
                  <a:gd name="T10" fmla="*/ 40 w 92"/>
                  <a:gd name="T11" fmla="*/ 108 h 108"/>
                  <a:gd name="T12" fmla="*/ 52 w 92"/>
                  <a:gd name="T13" fmla="*/ 102 h 108"/>
                  <a:gd name="T14" fmla="*/ 24 w 92"/>
                  <a:gd name="T15" fmla="*/ 42 h 108"/>
                  <a:gd name="T16" fmla="*/ 78 w 92"/>
                  <a:gd name="T17" fmla="*/ 88 h 108"/>
                  <a:gd name="T18" fmla="*/ 92 w 92"/>
                  <a:gd name="T19" fmla="*/ 82 h 108"/>
                  <a:gd name="T20" fmla="*/ 50 w 92"/>
                  <a:gd name="T2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108">
                    <a:moveTo>
                      <a:pt x="50" y="0"/>
                    </a:moveTo>
                    <a:lnTo>
                      <a:pt x="38" y="6"/>
                    </a:lnTo>
                    <a:lnTo>
                      <a:pt x="64" y="60"/>
                    </a:lnTo>
                    <a:lnTo>
                      <a:pt x="16" y="18"/>
                    </a:lnTo>
                    <a:lnTo>
                      <a:pt x="0" y="28"/>
                    </a:lnTo>
                    <a:lnTo>
                      <a:pt x="40" y="108"/>
                    </a:lnTo>
                    <a:lnTo>
                      <a:pt x="52" y="102"/>
                    </a:lnTo>
                    <a:lnTo>
                      <a:pt x="24" y="42"/>
                    </a:lnTo>
                    <a:lnTo>
                      <a:pt x="78" y="88"/>
                    </a:lnTo>
                    <a:lnTo>
                      <a:pt x="92" y="8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1" name="Freeform 11"/>
              <p:cNvSpPr>
                <a:spLocks/>
              </p:cNvSpPr>
              <p:nvPr/>
            </p:nvSpPr>
            <p:spPr bwMode="auto">
              <a:xfrm>
                <a:off x="9159875" y="4517619"/>
                <a:ext cx="155575" cy="180975"/>
              </a:xfrm>
              <a:custGeom>
                <a:avLst/>
                <a:gdLst>
                  <a:gd name="T0" fmla="*/ 54 w 98"/>
                  <a:gd name="T1" fmla="*/ 0 h 114"/>
                  <a:gd name="T2" fmla="*/ 40 w 98"/>
                  <a:gd name="T3" fmla="*/ 8 h 114"/>
                  <a:gd name="T4" fmla="*/ 68 w 98"/>
                  <a:gd name="T5" fmla="*/ 62 h 114"/>
                  <a:gd name="T6" fmla="*/ 18 w 98"/>
                  <a:gd name="T7" fmla="*/ 20 h 114"/>
                  <a:gd name="T8" fmla="*/ 0 w 98"/>
                  <a:gd name="T9" fmla="*/ 30 h 114"/>
                  <a:gd name="T10" fmla="*/ 44 w 98"/>
                  <a:gd name="T11" fmla="*/ 114 h 114"/>
                  <a:gd name="T12" fmla="*/ 56 w 98"/>
                  <a:gd name="T13" fmla="*/ 106 h 114"/>
                  <a:gd name="T14" fmla="*/ 24 w 98"/>
                  <a:gd name="T15" fmla="*/ 46 h 114"/>
                  <a:gd name="T16" fmla="*/ 84 w 98"/>
                  <a:gd name="T17" fmla="*/ 92 h 114"/>
                  <a:gd name="T18" fmla="*/ 98 w 98"/>
                  <a:gd name="T19" fmla="*/ 84 h 114"/>
                  <a:gd name="T20" fmla="*/ 54 w 98"/>
                  <a:gd name="T2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8" h="114">
                    <a:moveTo>
                      <a:pt x="54" y="0"/>
                    </a:moveTo>
                    <a:lnTo>
                      <a:pt x="40" y="8"/>
                    </a:lnTo>
                    <a:lnTo>
                      <a:pt x="68" y="62"/>
                    </a:lnTo>
                    <a:lnTo>
                      <a:pt x="18" y="20"/>
                    </a:lnTo>
                    <a:lnTo>
                      <a:pt x="0" y="30"/>
                    </a:lnTo>
                    <a:lnTo>
                      <a:pt x="44" y="114"/>
                    </a:lnTo>
                    <a:lnTo>
                      <a:pt x="56" y="106"/>
                    </a:lnTo>
                    <a:lnTo>
                      <a:pt x="24" y="46"/>
                    </a:lnTo>
                    <a:lnTo>
                      <a:pt x="84" y="92"/>
                    </a:lnTo>
                    <a:lnTo>
                      <a:pt x="98" y="84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2" name="Freeform 12"/>
              <p:cNvSpPr>
                <a:spLocks/>
              </p:cNvSpPr>
              <p:nvPr/>
            </p:nvSpPr>
            <p:spPr bwMode="auto">
              <a:xfrm>
                <a:off x="9271000" y="4466819"/>
                <a:ext cx="133350" cy="171450"/>
              </a:xfrm>
              <a:custGeom>
                <a:avLst/>
                <a:gdLst>
                  <a:gd name="T0" fmla="*/ 76 w 84"/>
                  <a:gd name="T1" fmla="*/ 76 h 108"/>
                  <a:gd name="T2" fmla="*/ 66 w 84"/>
                  <a:gd name="T3" fmla="*/ 82 h 108"/>
                  <a:gd name="T4" fmla="*/ 30 w 84"/>
                  <a:gd name="T5" fmla="*/ 18 h 108"/>
                  <a:gd name="T6" fmla="*/ 42 w 84"/>
                  <a:gd name="T7" fmla="*/ 12 h 108"/>
                  <a:gd name="T8" fmla="*/ 36 w 84"/>
                  <a:gd name="T9" fmla="*/ 0 h 108"/>
                  <a:gd name="T10" fmla="*/ 0 w 84"/>
                  <a:gd name="T11" fmla="*/ 22 h 108"/>
                  <a:gd name="T12" fmla="*/ 6 w 84"/>
                  <a:gd name="T13" fmla="*/ 34 h 108"/>
                  <a:gd name="T14" fmla="*/ 16 w 84"/>
                  <a:gd name="T15" fmla="*/ 26 h 108"/>
                  <a:gd name="T16" fmla="*/ 50 w 84"/>
                  <a:gd name="T17" fmla="*/ 90 h 108"/>
                  <a:gd name="T18" fmla="*/ 38 w 84"/>
                  <a:gd name="T19" fmla="*/ 96 h 108"/>
                  <a:gd name="T20" fmla="*/ 46 w 84"/>
                  <a:gd name="T21" fmla="*/ 108 h 108"/>
                  <a:gd name="T22" fmla="*/ 84 w 84"/>
                  <a:gd name="T23" fmla="*/ 88 h 108"/>
                  <a:gd name="T24" fmla="*/ 76 w 84"/>
                  <a:gd name="T25" fmla="*/ 7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108">
                    <a:moveTo>
                      <a:pt x="76" y="76"/>
                    </a:moveTo>
                    <a:lnTo>
                      <a:pt x="66" y="82"/>
                    </a:lnTo>
                    <a:lnTo>
                      <a:pt x="30" y="18"/>
                    </a:lnTo>
                    <a:lnTo>
                      <a:pt x="42" y="12"/>
                    </a:lnTo>
                    <a:lnTo>
                      <a:pt x="36" y="0"/>
                    </a:lnTo>
                    <a:lnTo>
                      <a:pt x="0" y="22"/>
                    </a:lnTo>
                    <a:lnTo>
                      <a:pt x="6" y="34"/>
                    </a:lnTo>
                    <a:lnTo>
                      <a:pt x="16" y="26"/>
                    </a:lnTo>
                    <a:lnTo>
                      <a:pt x="50" y="90"/>
                    </a:lnTo>
                    <a:lnTo>
                      <a:pt x="38" y="96"/>
                    </a:lnTo>
                    <a:lnTo>
                      <a:pt x="46" y="108"/>
                    </a:lnTo>
                    <a:lnTo>
                      <a:pt x="84" y="88"/>
                    </a:lnTo>
                    <a:lnTo>
                      <a:pt x="76" y="76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3" name="Freeform 13"/>
              <p:cNvSpPr>
                <a:spLocks/>
              </p:cNvSpPr>
              <p:nvPr/>
            </p:nvSpPr>
            <p:spPr bwMode="auto">
              <a:xfrm>
                <a:off x="9372600" y="4412844"/>
                <a:ext cx="130175" cy="168275"/>
              </a:xfrm>
              <a:custGeom>
                <a:avLst/>
                <a:gdLst>
                  <a:gd name="T0" fmla="*/ 64 w 82"/>
                  <a:gd name="T1" fmla="*/ 98 h 106"/>
                  <a:gd name="T2" fmla="*/ 74 w 82"/>
                  <a:gd name="T3" fmla="*/ 90 h 106"/>
                  <a:gd name="T4" fmla="*/ 82 w 82"/>
                  <a:gd name="T5" fmla="*/ 78 h 106"/>
                  <a:gd name="T6" fmla="*/ 82 w 82"/>
                  <a:gd name="T7" fmla="*/ 72 h 106"/>
                  <a:gd name="T8" fmla="*/ 82 w 82"/>
                  <a:gd name="T9" fmla="*/ 60 h 106"/>
                  <a:gd name="T10" fmla="*/ 78 w 82"/>
                  <a:gd name="T11" fmla="*/ 54 h 106"/>
                  <a:gd name="T12" fmla="*/ 74 w 82"/>
                  <a:gd name="T13" fmla="*/ 46 h 106"/>
                  <a:gd name="T14" fmla="*/ 66 w 82"/>
                  <a:gd name="T15" fmla="*/ 42 h 106"/>
                  <a:gd name="T16" fmla="*/ 58 w 82"/>
                  <a:gd name="T17" fmla="*/ 38 h 106"/>
                  <a:gd name="T18" fmla="*/ 46 w 82"/>
                  <a:gd name="T19" fmla="*/ 40 h 106"/>
                  <a:gd name="T20" fmla="*/ 32 w 82"/>
                  <a:gd name="T21" fmla="*/ 44 h 106"/>
                  <a:gd name="T22" fmla="*/ 22 w 82"/>
                  <a:gd name="T23" fmla="*/ 44 h 106"/>
                  <a:gd name="T24" fmla="*/ 20 w 82"/>
                  <a:gd name="T25" fmla="*/ 42 h 106"/>
                  <a:gd name="T26" fmla="*/ 16 w 82"/>
                  <a:gd name="T27" fmla="*/ 38 h 106"/>
                  <a:gd name="T28" fmla="*/ 16 w 82"/>
                  <a:gd name="T29" fmla="*/ 28 h 106"/>
                  <a:gd name="T30" fmla="*/ 18 w 82"/>
                  <a:gd name="T31" fmla="*/ 24 h 106"/>
                  <a:gd name="T32" fmla="*/ 24 w 82"/>
                  <a:gd name="T33" fmla="*/ 20 h 106"/>
                  <a:gd name="T34" fmla="*/ 36 w 82"/>
                  <a:gd name="T35" fmla="*/ 16 h 106"/>
                  <a:gd name="T36" fmla="*/ 50 w 82"/>
                  <a:gd name="T37" fmla="*/ 20 h 106"/>
                  <a:gd name="T38" fmla="*/ 42 w 82"/>
                  <a:gd name="T39" fmla="*/ 0 h 106"/>
                  <a:gd name="T40" fmla="*/ 28 w 82"/>
                  <a:gd name="T41" fmla="*/ 4 h 106"/>
                  <a:gd name="T42" fmla="*/ 16 w 82"/>
                  <a:gd name="T43" fmla="*/ 8 h 106"/>
                  <a:gd name="T44" fmla="*/ 0 w 82"/>
                  <a:gd name="T45" fmla="*/ 28 h 106"/>
                  <a:gd name="T46" fmla="*/ 0 w 82"/>
                  <a:gd name="T47" fmla="*/ 32 h 106"/>
                  <a:gd name="T48" fmla="*/ 4 w 82"/>
                  <a:gd name="T49" fmla="*/ 50 h 106"/>
                  <a:gd name="T50" fmla="*/ 10 w 82"/>
                  <a:gd name="T51" fmla="*/ 58 h 106"/>
                  <a:gd name="T52" fmla="*/ 16 w 82"/>
                  <a:gd name="T53" fmla="*/ 64 h 106"/>
                  <a:gd name="T54" fmla="*/ 36 w 82"/>
                  <a:gd name="T55" fmla="*/ 64 h 106"/>
                  <a:gd name="T56" fmla="*/ 50 w 82"/>
                  <a:gd name="T57" fmla="*/ 60 h 106"/>
                  <a:gd name="T58" fmla="*/ 56 w 82"/>
                  <a:gd name="T59" fmla="*/ 60 h 106"/>
                  <a:gd name="T60" fmla="*/ 60 w 82"/>
                  <a:gd name="T61" fmla="*/ 60 h 106"/>
                  <a:gd name="T62" fmla="*/ 64 w 82"/>
                  <a:gd name="T63" fmla="*/ 66 h 106"/>
                  <a:gd name="T64" fmla="*/ 66 w 82"/>
                  <a:gd name="T65" fmla="*/ 72 h 106"/>
                  <a:gd name="T66" fmla="*/ 66 w 82"/>
                  <a:gd name="T67" fmla="*/ 76 h 106"/>
                  <a:gd name="T68" fmla="*/ 58 w 82"/>
                  <a:gd name="T69" fmla="*/ 86 h 106"/>
                  <a:gd name="T70" fmla="*/ 50 w 82"/>
                  <a:gd name="T71" fmla="*/ 88 h 106"/>
                  <a:gd name="T72" fmla="*/ 42 w 82"/>
                  <a:gd name="T73" fmla="*/ 90 h 106"/>
                  <a:gd name="T74" fmla="*/ 26 w 82"/>
                  <a:gd name="T75" fmla="*/ 88 h 106"/>
                  <a:gd name="T76" fmla="*/ 34 w 82"/>
                  <a:gd name="T77" fmla="*/ 106 h 106"/>
                  <a:gd name="T78" fmla="*/ 50 w 82"/>
                  <a:gd name="T79" fmla="*/ 104 h 106"/>
                  <a:gd name="T80" fmla="*/ 64 w 82"/>
                  <a:gd name="T81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" h="106">
                    <a:moveTo>
                      <a:pt x="64" y="98"/>
                    </a:moveTo>
                    <a:lnTo>
                      <a:pt x="64" y="98"/>
                    </a:lnTo>
                    <a:lnTo>
                      <a:pt x="70" y="94"/>
                    </a:lnTo>
                    <a:lnTo>
                      <a:pt x="74" y="90"/>
                    </a:lnTo>
                    <a:lnTo>
                      <a:pt x="78" y="84"/>
                    </a:lnTo>
                    <a:lnTo>
                      <a:pt x="82" y="78"/>
                    </a:lnTo>
                    <a:lnTo>
                      <a:pt x="82" y="78"/>
                    </a:lnTo>
                    <a:lnTo>
                      <a:pt x="82" y="72"/>
                    </a:lnTo>
                    <a:lnTo>
                      <a:pt x="82" y="66"/>
                    </a:lnTo>
                    <a:lnTo>
                      <a:pt x="82" y="60"/>
                    </a:lnTo>
                    <a:lnTo>
                      <a:pt x="78" y="54"/>
                    </a:lnTo>
                    <a:lnTo>
                      <a:pt x="78" y="54"/>
                    </a:lnTo>
                    <a:lnTo>
                      <a:pt x="74" y="46"/>
                    </a:lnTo>
                    <a:lnTo>
                      <a:pt x="74" y="46"/>
                    </a:lnTo>
                    <a:lnTo>
                      <a:pt x="66" y="42"/>
                    </a:lnTo>
                    <a:lnTo>
                      <a:pt x="66" y="42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46" y="40"/>
                    </a:lnTo>
                    <a:lnTo>
                      <a:pt x="46" y="40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6" y="34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8" y="24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30" y="18"/>
                    </a:lnTo>
                    <a:lnTo>
                      <a:pt x="36" y="16"/>
                    </a:lnTo>
                    <a:lnTo>
                      <a:pt x="44" y="16"/>
                    </a:lnTo>
                    <a:lnTo>
                      <a:pt x="50" y="20"/>
                    </a:lnTo>
                    <a:lnTo>
                      <a:pt x="52" y="18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28" y="4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6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10" y="58"/>
                    </a:lnTo>
                    <a:lnTo>
                      <a:pt x="16" y="64"/>
                    </a:lnTo>
                    <a:lnTo>
                      <a:pt x="16" y="64"/>
                    </a:lnTo>
                    <a:lnTo>
                      <a:pt x="26" y="66"/>
                    </a:lnTo>
                    <a:lnTo>
                      <a:pt x="36" y="64"/>
                    </a:lnTo>
                    <a:lnTo>
                      <a:pt x="36" y="64"/>
                    </a:lnTo>
                    <a:lnTo>
                      <a:pt x="50" y="60"/>
                    </a:lnTo>
                    <a:lnTo>
                      <a:pt x="50" y="60"/>
                    </a:lnTo>
                    <a:lnTo>
                      <a:pt x="56" y="60"/>
                    </a:lnTo>
                    <a:lnTo>
                      <a:pt x="60" y="60"/>
                    </a:lnTo>
                    <a:lnTo>
                      <a:pt x="60" y="60"/>
                    </a:lnTo>
                    <a:lnTo>
                      <a:pt x="62" y="62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6" y="72"/>
                    </a:lnTo>
                    <a:lnTo>
                      <a:pt x="66" y="76"/>
                    </a:lnTo>
                    <a:lnTo>
                      <a:pt x="66" y="76"/>
                    </a:lnTo>
                    <a:lnTo>
                      <a:pt x="62" y="82"/>
                    </a:lnTo>
                    <a:lnTo>
                      <a:pt x="58" y="86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2" y="90"/>
                    </a:lnTo>
                    <a:lnTo>
                      <a:pt x="42" y="90"/>
                    </a:lnTo>
                    <a:lnTo>
                      <a:pt x="34" y="90"/>
                    </a:lnTo>
                    <a:lnTo>
                      <a:pt x="26" y="88"/>
                    </a:lnTo>
                    <a:lnTo>
                      <a:pt x="24" y="88"/>
                    </a:lnTo>
                    <a:lnTo>
                      <a:pt x="34" y="106"/>
                    </a:lnTo>
                    <a:lnTo>
                      <a:pt x="34" y="106"/>
                    </a:lnTo>
                    <a:lnTo>
                      <a:pt x="50" y="104"/>
                    </a:lnTo>
                    <a:lnTo>
                      <a:pt x="64" y="98"/>
                    </a:lnTo>
                    <a:lnTo>
                      <a:pt x="64" y="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4" name="Freeform 14"/>
              <p:cNvSpPr>
                <a:spLocks noEditPoints="1"/>
              </p:cNvSpPr>
              <p:nvPr/>
            </p:nvSpPr>
            <p:spPr bwMode="auto">
              <a:xfrm>
                <a:off x="9070975" y="4857344"/>
                <a:ext cx="130175" cy="155575"/>
              </a:xfrm>
              <a:custGeom>
                <a:avLst/>
                <a:gdLst>
                  <a:gd name="T0" fmla="*/ 40 w 82"/>
                  <a:gd name="T1" fmla="*/ 50 h 98"/>
                  <a:gd name="T2" fmla="*/ 54 w 82"/>
                  <a:gd name="T3" fmla="*/ 44 h 98"/>
                  <a:gd name="T4" fmla="*/ 60 w 82"/>
                  <a:gd name="T5" fmla="*/ 48 h 98"/>
                  <a:gd name="T6" fmla="*/ 66 w 82"/>
                  <a:gd name="T7" fmla="*/ 54 h 98"/>
                  <a:gd name="T8" fmla="*/ 68 w 82"/>
                  <a:gd name="T9" fmla="*/ 64 h 98"/>
                  <a:gd name="T10" fmla="*/ 66 w 82"/>
                  <a:gd name="T11" fmla="*/ 70 h 98"/>
                  <a:gd name="T12" fmla="*/ 60 w 82"/>
                  <a:gd name="T13" fmla="*/ 74 h 98"/>
                  <a:gd name="T14" fmla="*/ 52 w 82"/>
                  <a:gd name="T15" fmla="*/ 78 h 98"/>
                  <a:gd name="T16" fmla="*/ 34 w 82"/>
                  <a:gd name="T17" fmla="*/ 52 h 98"/>
                  <a:gd name="T18" fmla="*/ 22 w 82"/>
                  <a:gd name="T19" fmla="*/ 16 h 98"/>
                  <a:gd name="T20" fmla="*/ 32 w 82"/>
                  <a:gd name="T21" fmla="*/ 12 h 98"/>
                  <a:gd name="T22" fmla="*/ 38 w 82"/>
                  <a:gd name="T23" fmla="*/ 14 h 98"/>
                  <a:gd name="T24" fmla="*/ 42 w 82"/>
                  <a:gd name="T25" fmla="*/ 20 h 98"/>
                  <a:gd name="T26" fmla="*/ 44 w 82"/>
                  <a:gd name="T27" fmla="*/ 28 h 98"/>
                  <a:gd name="T28" fmla="*/ 44 w 82"/>
                  <a:gd name="T29" fmla="*/ 30 h 98"/>
                  <a:gd name="T30" fmla="*/ 42 w 82"/>
                  <a:gd name="T31" fmla="*/ 34 h 98"/>
                  <a:gd name="T32" fmla="*/ 28 w 82"/>
                  <a:gd name="T33" fmla="*/ 42 h 98"/>
                  <a:gd name="T34" fmla="*/ 22 w 82"/>
                  <a:gd name="T35" fmla="*/ 16 h 98"/>
                  <a:gd name="T36" fmla="*/ 64 w 82"/>
                  <a:gd name="T37" fmla="*/ 86 h 98"/>
                  <a:gd name="T38" fmla="*/ 78 w 82"/>
                  <a:gd name="T39" fmla="*/ 76 h 98"/>
                  <a:gd name="T40" fmla="*/ 80 w 82"/>
                  <a:gd name="T41" fmla="*/ 70 h 98"/>
                  <a:gd name="T42" fmla="*/ 78 w 82"/>
                  <a:gd name="T43" fmla="*/ 48 h 98"/>
                  <a:gd name="T44" fmla="*/ 74 w 82"/>
                  <a:gd name="T45" fmla="*/ 40 h 98"/>
                  <a:gd name="T46" fmla="*/ 62 w 82"/>
                  <a:gd name="T47" fmla="*/ 34 h 98"/>
                  <a:gd name="T48" fmla="*/ 54 w 82"/>
                  <a:gd name="T49" fmla="*/ 32 h 98"/>
                  <a:gd name="T50" fmla="*/ 56 w 82"/>
                  <a:gd name="T51" fmla="*/ 28 h 98"/>
                  <a:gd name="T52" fmla="*/ 56 w 82"/>
                  <a:gd name="T53" fmla="*/ 16 h 98"/>
                  <a:gd name="T54" fmla="*/ 54 w 82"/>
                  <a:gd name="T55" fmla="*/ 10 h 98"/>
                  <a:gd name="T56" fmla="*/ 42 w 82"/>
                  <a:gd name="T57" fmla="*/ 0 h 98"/>
                  <a:gd name="T58" fmla="*/ 34 w 82"/>
                  <a:gd name="T59" fmla="*/ 0 h 98"/>
                  <a:gd name="T60" fmla="*/ 0 w 82"/>
                  <a:gd name="T61" fmla="*/ 14 h 98"/>
                  <a:gd name="T62" fmla="*/ 64 w 82"/>
                  <a:gd name="T63" fmla="*/ 8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2" h="98">
                    <a:moveTo>
                      <a:pt x="40" y="50"/>
                    </a:moveTo>
                    <a:lnTo>
                      <a:pt x="40" y="50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68" y="66"/>
                    </a:lnTo>
                    <a:lnTo>
                      <a:pt x="66" y="70"/>
                    </a:lnTo>
                    <a:lnTo>
                      <a:pt x="66" y="70"/>
                    </a:lnTo>
                    <a:lnTo>
                      <a:pt x="60" y="74"/>
                    </a:lnTo>
                    <a:lnTo>
                      <a:pt x="60" y="74"/>
                    </a:lnTo>
                    <a:lnTo>
                      <a:pt x="52" y="78"/>
                    </a:lnTo>
                    <a:lnTo>
                      <a:pt x="46" y="80"/>
                    </a:lnTo>
                    <a:lnTo>
                      <a:pt x="34" y="52"/>
                    </a:lnTo>
                    <a:lnTo>
                      <a:pt x="40" y="50"/>
                    </a:lnTo>
                    <a:close/>
                    <a:moveTo>
                      <a:pt x="22" y="16"/>
                    </a:moveTo>
                    <a:lnTo>
                      <a:pt x="22" y="16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4" y="30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34" y="38"/>
                    </a:lnTo>
                    <a:lnTo>
                      <a:pt x="28" y="42"/>
                    </a:lnTo>
                    <a:lnTo>
                      <a:pt x="18" y="20"/>
                    </a:lnTo>
                    <a:lnTo>
                      <a:pt x="22" y="16"/>
                    </a:lnTo>
                    <a:close/>
                    <a:moveTo>
                      <a:pt x="64" y="86"/>
                    </a:moveTo>
                    <a:lnTo>
                      <a:pt x="64" y="86"/>
                    </a:lnTo>
                    <a:lnTo>
                      <a:pt x="76" y="80"/>
                    </a:lnTo>
                    <a:lnTo>
                      <a:pt x="78" y="76"/>
                    </a:lnTo>
                    <a:lnTo>
                      <a:pt x="80" y="70"/>
                    </a:lnTo>
                    <a:lnTo>
                      <a:pt x="80" y="70"/>
                    </a:lnTo>
                    <a:lnTo>
                      <a:pt x="82" y="60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74" y="40"/>
                    </a:lnTo>
                    <a:lnTo>
                      <a:pt x="68" y="36"/>
                    </a:lnTo>
                    <a:lnTo>
                      <a:pt x="62" y="34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56" y="28"/>
                    </a:lnTo>
                    <a:lnTo>
                      <a:pt x="58" y="22"/>
                    </a:lnTo>
                    <a:lnTo>
                      <a:pt x="56" y="16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48" y="4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34" y="0"/>
                    </a:lnTo>
                    <a:lnTo>
                      <a:pt x="20" y="4"/>
                    </a:lnTo>
                    <a:lnTo>
                      <a:pt x="0" y="14"/>
                    </a:lnTo>
                    <a:lnTo>
                      <a:pt x="40" y="98"/>
                    </a:lnTo>
                    <a:lnTo>
                      <a:pt x="64" y="86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5" name="Freeform 15"/>
              <p:cNvSpPr>
                <a:spLocks noEditPoints="1"/>
              </p:cNvSpPr>
              <p:nvPr/>
            </p:nvSpPr>
            <p:spPr bwMode="auto">
              <a:xfrm>
                <a:off x="9194800" y="4806544"/>
                <a:ext cx="136525" cy="168275"/>
              </a:xfrm>
              <a:custGeom>
                <a:avLst/>
                <a:gdLst>
                  <a:gd name="T0" fmla="*/ 24 w 86"/>
                  <a:gd name="T1" fmla="*/ 60 h 106"/>
                  <a:gd name="T2" fmla="*/ 16 w 86"/>
                  <a:gd name="T3" fmla="*/ 22 h 106"/>
                  <a:gd name="T4" fmla="*/ 42 w 86"/>
                  <a:gd name="T5" fmla="*/ 52 h 106"/>
                  <a:gd name="T6" fmla="*/ 24 w 86"/>
                  <a:gd name="T7" fmla="*/ 60 h 106"/>
                  <a:gd name="T8" fmla="*/ 16 w 86"/>
                  <a:gd name="T9" fmla="*/ 0 h 106"/>
                  <a:gd name="T10" fmla="*/ 0 w 86"/>
                  <a:gd name="T11" fmla="*/ 8 h 106"/>
                  <a:gd name="T12" fmla="*/ 18 w 86"/>
                  <a:gd name="T13" fmla="*/ 106 h 106"/>
                  <a:gd name="T14" fmla="*/ 32 w 86"/>
                  <a:gd name="T15" fmla="*/ 98 h 106"/>
                  <a:gd name="T16" fmla="*/ 26 w 86"/>
                  <a:gd name="T17" fmla="*/ 72 h 106"/>
                  <a:gd name="T18" fmla="*/ 52 w 86"/>
                  <a:gd name="T19" fmla="*/ 62 h 106"/>
                  <a:gd name="T20" fmla="*/ 70 w 86"/>
                  <a:gd name="T21" fmla="*/ 82 h 106"/>
                  <a:gd name="T22" fmla="*/ 86 w 86"/>
                  <a:gd name="T23" fmla="*/ 76 h 106"/>
                  <a:gd name="T24" fmla="*/ 16 w 86"/>
                  <a:gd name="T2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6" h="106">
                    <a:moveTo>
                      <a:pt x="24" y="60"/>
                    </a:moveTo>
                    <a:lnTo>
                      <a:pt x="16" y="22"/>
                    </a:lnTo>
                    <a:lnTo>
                      <a:pt x="42" y="52"/>
                    </a:lnTo>
                    <a:lnTo>
                      <a:pt x="24" y="60"/>
                    </a:lnTo>
                    <a:close/>
                    <a:moveTo>
                      <a:pt x="16" y="0"/>
                    </a:moveTo>
                    <a:lnTo>
                      <a:pt x="0" y="8"/>
                    </a:lnTo>
                    <a:lnTo>
                      <a:pt x="18" y="106"/>
                    </a:lnTo>
                    <a:lnTo>
                      <a:pt x="32" y="98"/>
                    </a:lnTo>
                    <a:lnTo>
                      <a:pt x="26" y="72"/>
                    </a:lnTo>
                    <a:lnTo>
                      <a:pt x="52" y="62"/>
                    </a:lnTo>
                    <a:lnTo>
                      <a:pt x="70" y="82"/>
                    </a:lnTo>
                    <a:lnTo>
                      <a:pt x="86" y="7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6" name="Freeform 16"/>
              <p:cNvSpPr>
                <a:spLocks/>
              </p:cNvSpPr>
              <p:nvPr/>
            </p:nvSpPr>
            <p:spPr bwMode="auto">
              <a:xfrm>
                <a:off x="9274175" y="4768444"/>
                <a:ext cx="149225" cy="149225"/>
              </a:xfrm>
              <a:custGeom>
                <a:avLst/>
                <a:gdLst>
                  <a:gd name="T0" fmla="*/ 88 w 94"/>
                  <a:gd name="T1" fmla="*/ 62 h 94"/>
                  <a:gd name="T2" fmla="*/ 54 w 94"/>
                  <a:gd name="T3" fmla="*/ 76 h 94"/>
                  <a:gd name="T4" fmla="*/ 14 w 94"/>
                  <a:gd name="T5" fmla="*/ 0 h 94"/>
                  <a:gd name="T6" fmla="*/ 0 w 94"/>
                  <a:gd name="T7" fmla="*/ 6 h 94"/>
                  <a:gd name="T8" fmla="*/ 46 w 94"/>
                  <a:gd name="T9" fmla="*/ 94 h 94"/>
                  <a:gd name="T10" fmla="*/ 94 w 94"/>
                  <a:gd name="T11" fmla="*/ 74 h 94"/>
                  <a:gd name="T12" fmla="*/ 88 w 94"/>
                  <a:gd name="T13" fmla="*/ 6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94">
                    <a:moveTo>
                      <a:pt x="88" y="62"/>
                    </a:moveTo>
                    <a:lnTo>
                      <a:pt x="54" y="76"/>
                    </a:lnTo>
                    <a:lnTo>
                      <a:pt x="14" y="0"/>
                    </a:lnTo>
                    <a:lnTo>
                      <a:pt x="0" y="6"/>
                    </a:lnTo>
                    <a:lnTo>
                      <a:pt x="46" y="94"/>
                    </a:lnTo>
                    <a:lnTo>
                      <a:pt x="94" y="74"/>
                    </a:lnTo>
                    <a:lnTo>
                      <a:pt x="88" y="62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7" name="Freeform 17"/>
              <p:cNvSpPr>
                <a:spLocks/>
              </p:cNvSpPr>
              <p:nvPr/>
            </p:nvSpPr>
            <p:spPr bwMode="auto">
              <a:xfrm>
                <a:off x="9372600" y="4717644"/>
                <a:ext cx="158750" cy="155575"/>
              </a:xfrm>
              <a:custGeom>
                <a:avLst/>
                <a:gdLst>
                  <a:gd name="T0" fmla="*/ 92 w 100"/>
                  <a:gd name="T1" fmla="*/ 64 h 98"/>
                  <a:gd name="T2" fmla="*/ 56 w 100"/>
                  <a:gd name="T3" fmla="*/ 80 h 98"/>
                  <a:gd name="T4" fmla="*/ 14 w 100"/>
                  <a:gd name="T5" fmla="*/ 0 h 98"/>
                  <a:gd name="T6" fmla="*/ 0 w 100"/>
                  <a:gd name="T7" fmla="*/ 8 h 98"/>
                  <a:gd name="T8" fmla="*/ 48 w 100"/>
                  <a:gd name="T9" fmla="*/ 98 h 98"/>
                  <a:gd name="T10" fmla="*/ 100 w 100"/>
                  <a:gd name="T11" fmla="*/ 76 h 98"/>
                  <a:gd name="T12" fmla="*/ 92 w 100"/>
                  <a:gd name="T13" fmla="*/ 6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98">
                    <a:moveTo>
                      <a:pt x="92" y="64"/>
                    </a:moveTo>
                    <a:lnTo>
                      <a:pt x="56" y="80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48" y="98"/>
                    </a:lnTo>
                    <a:lnTo>
                      <a:pt x="100" y="76"/>
                    </a:lnTo>
                    <a:lnTo>
                      <a:pt x="92" y="6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5" name="グループ化 34"/>
          <p:cNvGrpSpPr/>
          <p:nvPr/>
        </p:nvGrpSpPr>
        <p:grpSpPr>
          <a:xfrm>
            <a:off x="2414812" y="2803970"/>
            <a:ext cx="1318786" cy="1602347"/>
            <a:chOff x="2414812" y="2803970"/>
            <a:chExt cx="1318786" cy="1602347"/>
          </a:xfrm>
        </p:grpSpPr>
        <p:sp>
          <p:nvSpPr>
            <p:cNvPr id="378" name="円/楕円 377"/>
            <p:cNvSpPr/>
            <p:nvPr/>
          </p:nvSpPr>
          <p:spPr bwMode="auto">
            <a:xfrm>
              <a:off x="2623674" y="3637259"/>
              <a:ext cx="909640" cy="7690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18" name="グループ化 317"/>
            <p:cNvGrpSpPr/>
            <p:nvPr/>
          </p:nvGrpSpPr>
          <p:grpSpPr>
            <a:xfrm>
              <a:off x="2414812" y="2803970"/>
              <a:ext cx="1318786" cy="1230594"/>
              <a:chOff x="2221447" y="821465"/>
              <a:chExt cx="1705515" cy="1591461"/>
            </a:xfrm>
          </p:grpSpPr>
          <p:grpSp>
            <p:nvGrpSpPr>
              <p:cNvPr id="319" name="グループ化 318"/>
              <p:cNvGrpSpPr/>
              <p:nvPr/>
            </p:nvGrpSpPr>
            <p:grpSpPr>
              <a:xfrm>
                <a:off x="2221447" y="821465"/>
                <a:ext cx="1705515" cy="1591461"/>
                <a:chOff x="2221447" y="821465"/>
                <a:chExt cx="1705515" cy="1591461"/>
              </a:xfrm>
            </p:grpSpPr>
            <p:sp>
              <p:nvSpPr>
                <p:cNvPr id="321" name="円/楕円 320"/>
                <p:cNvSpPr/>
                <p:nvPr/>
              </p:nvSpPr>
              <p:spPr bwMode="auto">
                <a:xfrm>
                  <a:off x="2297705" y="847229"/>
                  <a:ext cx="1565697" cy="1565697"/>
                </a:xfrm>
                <a:prstGeom prst="ellipse">
                  <a:avLst/>
                </a:prstGeom>
                <a:pattFill prst="lgConfetti">
                  <a:fgClr>
                    <a:srgbClr val="CC6600"/>
                  </a:fgClr>
                  <a:bgClr>
                    <a:srgbClr val="FF6600"/>
                  </a:bgClr>
                </a:patt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2" name="円/楕円 26"/>
                <p:cNvSpPr/>
                <p:nvPr/>
              </p:nvSpPr>
              <p:spPr bwMode="auto">
                <a:xfrm rot="18900000">
                  <a:off x="2221447" y="1489083"/>
                  <a:ext cx="1565698" cy="129474"/>
                </a:xfrm>
                <a:custGeom>
                  <a:avLst/>
                  <a:gdLst>
                    <a:gd name="connsiteX0" fmla="*/ 0 w 1565697"/>
                    <a:gd name="connsiteY0" fmla="*/ 572184 h 1144368"/>
                    <a:gd name="connsiteX1" fmla="*/ 782849 w 1565697"/>
                    <a:gd name="connsiteY1" fmla="*/ 0 h 1144368"/>
                    <a:gd name="connsiteX2" fmla="*/ 1565698 w 1565697"/>
                    <a:gd name="connsiteY2" fmla="*/ 572184 h 1144368"/>
                    <a:gd name="connsiteX3" fmla="*/ 782849 w 1565697"/>
                    <a:gd name="connsiteY3" fmla="*/ 1144368 h 1144368"/>
                    <a:gd name="connsiteX4" fmla="*/ 0 w 1565697"/>
                    <a:gd name="connsiteY4" fmla="*/ 572184 h 1144368"/>
                    <a:gd name="connsiteX0" fmla="*/ 782849 w 1565698"/>
                    <a:gd name="connsiteY0" fmla="*/ 1144368 h 1235808"/>
                    <a:gd name="connsiteX1" fmla="*/ 0 w 1565698"/>
                    <a:gd name="connsiteY1" fmla="*/ 572184 h 1235808"/>
                    <a:gd name="connsiteX2" fmla="*/ 782849 w 1565698"/>
                    <a:gd name="connsiteY2" fmla="*/ 0 h 1235808"/>
                    <a:gd name="connsiteX3" fmla="*/ 1565698 w 1565698"/>
                    <a:gd name="connsiteY3" fmla="*/ 572184 h 1235808"/>
                    <a:gd name="connsiteX4" fmla="*/ 874289 w 1565698"/>
                    <a:gd name="connsiteY4" fmla="*/ 1235808 h 1235808"/>
                    <a:gd name="connsiteX0" fmla="*/ 782849 w 1565698"/>
                    <a:gd name="connsiteY0" fmla="*/ 1144368 h 1144368"/>
                    <a:gd name="connsiteX1" fmla="*/ 0 w 1565698"/>
                    <a:gd name="connsiteY1" fmla="*/ 572184 h 1144368"/>
                    <a:gd name="connsiteX2" fmla="*/ 782849 w 1565698"/>
                    <a:gd name="connsiteY2" fmla="*/ 0 h 1144368"/>
                    <a:gd name="connsiteX3" fmla="*/ 1565698 w 1565698"/>
                    <a:gd name="connsiteY3" fmla="*/ 572184 h 1144368"/>
                    <a:gd name="connsiteX0" fmla="*/ 0 w 1565698"/>
                    <a:gd name="connsiteY0" fmla="*/ 572184 h 572184"/>
                    <a:gd name="connsiteX1" fmla="*/ 782849 w 1565698"/>
                    <a:gd name="connsiteY1" fmla="*/ 0 h 572184"/>
                    <a:gd name="connsiteX2" fmla="*/ 1565698 w 1565698"/>
                    <a:gd name="connsiteY2" fmla="*/ 572184 h 57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65698" h="572184">
                      <a:moveTo>
                        <a:pt x="0" y="572184"/>
                      </a:moveTo>
                      <a:cubicBezTo>
                        <a:pt x="0" y="256176"/>
                        <a:pt x="350493" y="0"/>
                        <a:pt x="782849" y="0"/>
                      </a:cubicBezTo>
                      <a:cubicBezTo>
                        <a:pt x="1215205" y="0"/>
                        <a:pt x="1565698" y="256176"/>
                        <a:pt x="1565698" y="572184"/>
                      </a:cubicBezTo>
                    </a:path>
                  </a:pathLst>
                </a:custGeom>
                <a:noFill/>
                <a:ln w="19050">
                  <a:solidFill>
                    <a:srgbClr val="80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3" name="円/楕円 26"/>
                <p:cNvSpPr/>
                <p:nvPr/>
              </p:nvSpPr>
              <p:spPr bwMode="auto">
                <a:xfrm rot="12600000">
                  <a:off x="2315610" y="1420555"/>
                  <a:ext cx="1505278" cy="474958"/>
                </a:xfrm>
                <a:custGeom>
                  <a:avLst/>
                  <a:gdLst>
                    <a:gd name="connsiteX0" fmla="*/ 0 w 1565697"/>
                    <a:gd name="connsiteY0" fmla="*/ 572184 h 1144368"/>
                    <a:gd name="connsiteX1" fmla="*/ 782849 w 1565697"/>
                    <a:gd name="connsiteY1" fmla="*/ 0 h 1144368"/>
                    <a:gd name="connsiteX2" fmla="*/ 1565698 w 1565697"/>
                    <a:gd name="connsiteY2" fmla="*/ 572184 h 1144368"/>
                    <a:gd name="connsiteX3" fmla="*/ 782849 w 1565697"/>
                    <a:gd name="connsiteY3" fmla="*/ 1144368 h 1144368"/>
                    <a:gd name="connsiteX4" fmla="*/ 0 w 1565697"/>
                    <a:gd name="connsiteY4" fmla="*/ 572184 h 1144368"/>
                    <a:gd name="connsiteX0" fmla="*/ 782849 w 1565698"/>
                    <a:gd name="connsiteY0" fmla="*/ 1144368 h 1235808"/>
                    <a:gd name="connsiteX1" fmla="*/ 0 w 1565698"/>
                    <a:gd name="connsiteY1" fmla="*/ 572184 h 1235808"/>
                    <a:gd name="connsiteX2" fmla="*/ 782849 w 1565698"/>
                    <a:gd name="connsiteY2" fmla="*/ 0 h 1235808"/>
                    <a:gd name="connsiteX3" fmla="*/ 1565698 w 1565698"/>
                    <a:gd name="connsiteY3" fmla="*/ 572184 h 1235808"/>
                    <a:gd name="connsiteX4" fmla="*/ 874289 w 1565698"/>
                    <a:gd name="connsiteY4" fmla="*/ 1235808 h 1235808"/>
                    <a:gd name="connsiteX0" fmla="*/ 782849 w 1565698"/>
                    <a:gd name="connsiteY0" fmla="*/ 1144368 h 1144368"/>
                    <a:gd name="connsiteX1" fmla="*/ 0 w 1565698"/>
                    <a:gd name="connsiteY1" fmla="*/ 572184 h 1144368"/>
                    <a:gd name="connsiteX2" fmla="*/ 782849 w 1565698"/>
                    <a:gd name="connsiteY2" fmla="*/ 0 h 1144368"/>
                    <a:gd name="connsiteX3" fmla="*/ 1565698 w 1565698"/>
                    <a:gd name="connsiteY3" fmla="*/ 572184 h 1144368"/>
                    <a:gd name="connsiteX0" fmla="*/ 0 w 1565698"/>
                    <a:gd name="connsiteY0" fmla="*/ 572184 h 572184"/>
                    <a:gd name="connsiteX1" fmla="*/ 782849 w 1565698"/>
                    <a:gd name="connsiteY1" fmla="*/ 0 h 572184"/>
                    <a:gd name="connsiteX2" fmla="*/ 1565698 w 1565698"/>
                    <a:gd name="connsiteY2" fmla="*/ 572184 h 57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65698" h="572184">
                      <a:moveTo>
                        <a:pt x="0" y="572184"/>
                      </a:moveTo>
                      <a:cubicBezTo>
                        <a:pt x="0" y="256176"/>
                        <a:pt x="350493" y="0"/>
                        <a:pt x="782849" y="0"/>
                      </a:cubicBezTo>
                      <a:cubicBezTo>
                        <a:pt x="1215205" y="0"/>
                        <a:pt x="1565698" y="256176"/>
                        <a:pt x="1565698" y="572184"/>
                      </a:cubicBezTo>
                    </a:path>
                  </a:pathLst>
                </a:custGeom>
                <a:noFill/>
                <a:ln w="19050">
                  <a:solidFill>
                    <a:srgbClr val="80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4" name="円/楕円 26"/>
                <p:cNvSpPr/>
                <p:nvPr/>
              </p:nvSpPr>
              <p:spPr bwMode="auto">
                <a:xfrm rot="7620880">
                  <a:off x="2167008" y="1237248"/>
                  <a:ext cx="1005237" cy="173672"/>
                </a:xfrm>
                <a:custGeom>
                  <a:avLst/>
                  <a:gdLst>
                    <a:gd name="connsiteX0" fmla="*/ 0 w 1565697"/>
                    <a:gd name="connsiteY0" fmla="*/ 572184 h 1144368"/>
                    <a:gd name="connsiteX1" fmla="*/ 782849 w 1565697"/>
                    <a:gd name="connsiteY1" fmla="*/ 0 h 1144368"/>
                    <a:gd name="connsiteX2" fmla="*/ 1565698 w 1565697"/>
                    <a:gd name="connsiteY2" fmla="*/ 572184 h 1144368"/>
                    <a:gd name="connsiteX3" fmla="*/ 782849 w 1565697"/>
                    <a:gd name="connsiteY3" fmla="*/ 1144368 h 1144368"/>
                    <a:gd name="connsiteX4" fmla="*/ 0 w 1565697"/>
                    <a:gd name="connsiteY4" fmla="*/ 572184 h 1144368"/>
                    <a:gd name="connsiteX0" fmla="*/ 782849 w 1565698"/>
                    <a:gd name="connsiteY0" fmla="*/ 1144368 h 1235808"/>
                    <a:gd name="connsiteX1" fmla="*/ 0 w 1565698"/>
                    <a:gd name="connsiteY1" fmla="*/ 572184 h 1235808"/>
                    <a:gd name="connsiteX2" fmla="*/ 782849 w 1565698"/>
                    <a:gd name="connsiteY2" fmla="*/ 0 h 1235808"/>
                    <a:gd name="connsiteX3" fmla="*/ 1565698 w 1565698"/>
                    <a:gd name="connsiteY3" fmla="*/ 572184 h 1235808"/>
                    <a:gd name="connsiteX4" fmla="*/ 874289 w 1565698"/>
                    <a:gd name="connsiteY4" fmla="*/ 1235808 h 1235808"/>
                    <a:gd name="connsiteX0" fmla="*/ 782849 w 1565698"/>
                    <a:gd name="connsiteY0" fmla="*/ 1144368 h 1144368"/>
                    <a:gd name="connsiteX1" fmla="*/ 0 w 1565698"/>
                    <a:gd name="connsiteY1" fmla="*/ 572184 h 1144368"/>
                    <a:gd name="connsiteX2" fmla="*/ 782849 w 1565698"/>
                    <a:gd name="connsiteY2" fmla="*/ 0 h 1144368"/>
                    <a:gd name="connsiteX3" fmla="*/ 1565698 w 1565698"/>
                    <a:gd name="connsiteY3" fmla="*/ 572184 h 1144368"/>
                    <a:gd name="connsiteX0" fmla="*/ 0 w 1565698"/>
                    <a:gd name="connsiteY0" fmla="*/ 572184 h 572184"/>
                    <a:gd name="connsiteX1" fmla="*/ 782849 w 1565698"/>
                    <a:gd name="connsiteY1" fmla="*/ 0 h 572184"/>
                    <a:gd name="connsiteX2" fmla="*/ 1565698 w 1565698"/>
                    <a:gd name="connsiteY2" fmla="*/ 572184 h 57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65698" h="572184">
                      <a:moveTo>
                        <a:pt x="0" y="572184"/>
                      </a:moveTo>
                      <a:cubicBezTo>
                        <a:pt x="0" y="256176"/>
                        <a:pt x="350493" y="0"/>
                        <a:pt x="782849" y="0"/>
                      </a:cubicBezTo>
                      <a:cubicBezTo>
                        <a:pt x="1215205" y="0"/>
                        <a:pt x="1565698" y="256176"/>
                        <a:pt x="1565698" y="572184"/>
                      </a:cubicBezTo>
                    </a:path>
                  </a:pathLst>
                </a:custGeom>
                <a:noFill/>
                <a:ln w="19050">
                  <a:solidFill>
                    <a:srgbClr val="80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5" name="円/楕円 26"/>
                <p:cNvSpPr/>
                <p:nvPr/>
              </p:nvSpPr>
              <p:spPr bwMode="auto">
                <a:xfrm rot="18900000">
                  <a:off x="2660045" y="1655222"/>
                  <a:ext cx="1266917" cy="352348"/>
                </a:xfrm>
                <a:custGeom>
                  <a:avLst/>
                  <a:gdLst>
                    <a:gd name="connsiteX0" fmla="*/ 0 w 1565697"/>
                    <a:gd name="connsiteY0" fmla="*/ 572184 h 1144368"/>
                    <a:gd name="connsiteX1" fmla="*/ 782849 w 1565697"/>
                    <a:gd name="connsiteY1" fmla="*/ 0 h 1144368"/>
                    <a:gd name="connsiteX2" fmla="*/ 1565698 w 1565697"/>
                    <a:gd name="connsiteY2" fmla="*/ 572184 h 1144368"/>
                    <a:gd name="connsiteX3" fmla="*/ 782849 w 1565697"/>
                    <a:gd name="connsiteY3" fmla="*/ 1144368 h 1144368"/>
                    <a:gd name="connsiteX4" fmla="*/ 0 w 1565697"/>
                    <a:gd name="connsiteY4" fmla="*/ 572184 h 1144368"/>
                    <a:gd name="connsiteX0" fmla="*/ 782849 w 1565698"/>
                    <a:gd name="connsiteY0" fmla="*/ 1144368 h 1235808"/>
                    <a:gd name="connsiteX1" fmla="*/ 0 w 1565698"/>
                    <a:gd name="connsiteY1" fmla="*/ 572184 h 1235808"/>
                    <a:gd name="connsiteX2" fmla="*/ 782849 w 1565698"/>
                    <a:gd name="connsiteY2" fmla="*/ 0 h 1235808"/>
                    <a:gd name="connsiteX3" fmla="*/ 1565698 w 1565698"/>
                    <a:gd name="connsiteY3" fmla="*/ 572184 h 1235808"/>
                    <a:gd name="connsiteX4" fmla="*/ 874289 w 1565698"/>
                    <a:gd name="connsiteY4" fmla="*/ 1235808 h 1235808"/>
                    <a:gd name="connsiteX0" fmla="*/ 782849 w 1565698"/>
                    <a:gd name="connsiteY0" fmla="*/ 1144368 h 1144368"/>
                    <a:gd name="connsiteX1" fmla="*/ 0 w 1565698"/>
                    <a:gd name="connsiteY1" fmla="*/ 572184 h 1144368"/>
                    <a:gd name="connsiteX2" fmla="*/ 782849 w 1565698"/>
                    <a:gd name="connsiteY2" fmla="*/ 0 h 1144368"/>
                    <a:gd name="connsiteX3" fmla="*/ 1565698 w 1565698"/>
                    <a:gd name="connsiteY3" fmla="*/ 572184 h 1144368"/>
                    <a:gd name="connsiteX0" fmla="*/ 0 w 1565698"/>
                    <a:gd name="connsiteY0" fmla="*/ 572184 h 572184"/>
                    <a:gd name="connsiteX1" fmla="*/ 782849 w 1565698"/>
                    <a:gd name="connsiteY1" fmla="*/ 0 h 572184"/>
                    <a:gd name="connsiteX2" fmla="*/ 1565698 w 1565698"/>
                    <a:gd name="connsiteY2" fmla="*/ 572184 h 57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65698" h="572184">
                      <a:moveTo>
                        <a:pt x="0" y="572184"/>
                      </a:moveTo>
                      <a:cubicBezTo>
                        <a:pt x="0" y="256176"/>
                        <a:pt x="350493" y="0"/>
                        <a:pt x="782849" y="0"/>
                      </a:cubicBezTo>
                      <a:cubicBezTo>
                        <a:pt x="1215205" y="0"/>
                        <a:pt x="1565698" y="256176"/>
                        <a:pt x="1565698" y="572184"/>
                      </a:cubicBezTo>
                    </a:path>
                  </a:pathLst>
                </a:custGeom>
                <a:noFill/>
                <a:ln w="19050">
                  <a:solidFill>
                    <a:srgbClr val="800000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20" name="円/楕円 319"/>
              <p:cNvSpPr/>
              <p:nvPr/>
            </p:nvSpPr>
            <p:spPr bwMode="auto">
              <a:xfrm>
                <a:off x="2352466" y="1035812"/>
                <a:ext cx="1364246" cy="13642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3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4" name="グループ化 33"/>
          <p:cNvGrpSpPr/>
          <p:nvPr/>
        </p:nvGrpSpPr>
        <p:grpSpPr>
          <a:xfrm>
            <a:off x="593859" y="2826898"/>
            <a:ext cx="1211532" cy="1579419"/>
            <a:chOff x="593859" y="2826898"/>
            <a:chExt cx="1211532" cy="1579419"/>
          </a:xfrm>
        </p:grpSpPr>
        <p:sp>
          <p:nvSpPr>
            <p:cNvPr id="33" name="円/楕円 32"/>
            <p:cNvSpPr/>
            <p:nvPr/>
          </p:nvSpPr>
          <p:spPr bwMode="auto">
            <a:xfrm>
              <a:off x="741608" y="3637259"/>
              <a:ext cx="909640" cy="7690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593859" y="2826898"/>
              <a:ext cx="1211532" cy="1210596"/>
              <a:chOff x="416219" y="847324"/>
              <a:chExt cx="1566812" cy="1565602"/>
            </a:xfrm>
          </p:grpSpPr>
          <p:grpSp>
            <p:nvGrpSpPr>
              <p:cNvPr id="327" name="グループ化 326"/>
              <p:cNvGrpSpPr/>
              <p:nvPr/>
            </p:nvGrpSpPr>
            <p:grpSpPr>
              <a:xfrm>
                <a:off x="416219" y="847324"/>
                <a:ext cx="1566812" cy="1565602"/>
                <a:chOff x="3080795" y="1916844"/>
                <a:chExt cx="4454451" cy="4451008"/>
              </a:xfrm>
            </p:grpSpPr>
            <p:sp>
              <p:nvSpPr>
                <p:cNvPr id="329" name="五角形 328"/>
                <p:cNvSpPr/>
                <p:nvPr/>
              </p:nvSpPr>
              <p:spPr>
                <a:xfrm>
                  <a:off x="4505040" y="3214786"/>
                  <a:ext cx="1587783" cy="1517042"/>
                </a:xfrm>
                <a:prstGeom prst="pentag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六角形 4"/>
                <p:cNvSpPr/>
                <p:nvPr/>
              </p:nvSpPr>
              <p:spPr>
                <a:xfrm>
                  <a:off x="4423218" y="4731826"/>
                  <a:ext cx="1754157" cy="1297952"/>
                </a:xfrm>
                <a:custGeom>
                  <a:avLst/>
                  <a:gdLst>
                    <a:gd name="connsiteX0" fmla="*/ 0 w 1756537"/>
                    <a:gd name="connsiteY0" fmla="*/ 648976 h 1297952"/>
                    <a:gd name="connsiteX1" fmla="*/ 382442 w 1756537"/>
                    <a:gd name="connsiteY1" fmla="*/ 0 h 1297952"/>
                    <a:gd name="connsiteX2" fmla="*/ 1374095 w 1756537"/>
                    <a:gd name="connsiteY2" fmla="*/ 0 h 1297952"/>
                    <a:gd name="connsiteX3" fmla="*/ 1756537 w 1756537"/>
                    <a:gd name="connsiteY3" fmla="*/ 648976 h 1297952"/>
                    <a:gd name="connsiteX4" fmla="*/ 1374095 w 1756537"/>
                    <a:gd name="connsiteY4" fmla="*/ 1297952 h 1297952"/>
                    <a:gd name="connsiteX5" fmla="*/ 382442 w 1756537"/>
                    <a:gd name="connsiteY5" fmla="*/ 1297952 h 1297952"/>
                    <a:gd name="connsiteX6" fmla="*/ 0 w 1756537"/>
                    <a:gd name="connsiteY6" fmla="*/ 648976 h 1297952"/>
                    <a:gd name="connsiteX0" fmla="*/ 0 w 1754156"/>
                    <a:gd name="connsiteY0" fmla="*/ 648976 h 1297952"/>
                    <a:gd name="connsiteX1" fmla="*/ 382442 w 1754156"/>
                    <a:gd name="connsiteY1" fmla="*/ 0 h 1297952"/>
                    <a:gd name="connsiteX2" fmla="*/ 1374095 w 1754156"/>
                    <a:gd name="connsiteY2" fmla="*/ 0 h 1297952"/>
                    <a:gd name="connsiteX3" fmla="*/ 1754156 w 1754156"/>
                    <a:gd name="connsiteY3" fmla="*/ 644214 h 1297952"/>
                    <a:gd name="connsiteX4" fmla="*/ 1374095 w 1754156"/>
                    <a:gd name="connsiteY4" fmla="*/ 1297952 h 1297952"/>
                    <a:gd name="connsiteX5" fmla="*/ 382442 w 1754156"/>
                    <a:gd name="connsiteY5" fmla="*/ 1297952 h 1297952"/>
                    <a:gd name="connsiteX6" fmla="*/ 0 w 1754156"/>
                    <a:gd name="connsiteY6" fmla="*/ 648976 h 129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4156" h="1297952">
                      <a:moveTo>
                        <a:pt x="0" y="648976"/>
                      </a:moveTo>
                      <a:lnTo>
                        <a:pt x="382442" y="0"/>
                      </a:lnTo>
                      <a:lnTo>
                        <a:pt x="1374095" y="0"/>
                      </a:lnTo>
                      <a:lnTo>
                        <a:pt x="1754156" y="644214"/>
                      </a:lnTo>
                      <a:lnTo>
                        <a:pt x="1374095" y="1297952"/>
                      </a:lnTo>
                      <a:lnTo>
                        <a:pt x="382442" y="1297952"/>
                      </a:lnTo>
                      <a:lnTo>
                        <a:pt x="0" y="648976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六角形 8"/>
                <p:cNvSpPr/>
                <p:nvPr/>
              </p:nvSpPr>
              <p:spPr>
                <a:xfrm rot="4314632">
                  <a:off x="3143118" y="3883390"/>
                  <a:ext cx="1867755" cy="1262727"/>
                </a:xfrm>
                <a:custGeom>
                  <a:avLst/>
                  <a:gdLst>
                    <a:gd name="connsiteX0" fmla="*/ 0 w 817934"/>
                    <a:gd name="connsiteY0" fmla="*/ 292215 h 584430"/>
                    <a:gd name="connsiteX1" fmla="*/ 182669 w 817934"/>
                    <a:gd name="connsiteY1" fmla="*/ 0 h 584430"/>
                    <a:gd name="connsiteX2" fmla="*/ 635265 w 817934"/>
                    <a:gd name="connsiteY2" fmla="*/ 0 h 584430"/>
                    <a:gd name="connsiteX3" fmla="*/ 817934 w 817934"/>
                    <a:gd name="connsiteY3" fmla="*/ 292215 h 584430"/>
                    <a:gd name="connsiteX4" fmla="*/ 635265 w 817934"/>
                    <a:gd name="connsiteY4" fmla="*/ 584430 h 584430"/>
                    <a:gd name="connsiteX5" fmla="*/ 182669 w 817934"/>
                    <a:gd name="connsiteY5" fmla="*/ 584430 h 584430"/>
                    <a:gd name="connsiteX6" fmla="*/ 0 w 817934"/>
                    <a:gd name="connsiteY6" fmla="*/ 292215 h 584430"/>
                    <a:gd name="connsiteX0" fmla="*/ 0 w 869723"/>
                    <a:gd name="connsiteY0" fmla="*/ 292215 h 584430"/>
                    <a:gd name="connsiteX1" fmla="*/ 182669 w 869723"/>
                    <a:gd name="connsiteY1" fmla="*/ 0 h 584430"/>
                    <a:gd name="connsiteX2" fmla="*/ 635265 w 869723"/>
                    <a:gd name="connsiteY2" fmla="*/ 0 h 584430"/>
                    <a:gd name="connsiteX3" fmla="*/ 869723 w 869723"/>
                    <a:gd name="connsiteY3" fmla="*/ 264041 h 584430"/>
                    <a:gd name="connsiteX4" fmla="*/ 635265 w 869723"/>
                    <a:gd name="connsiteY4" fmla="*/ 584430 h 584430"/>
                    <a:gd name="connsiteX5" fmla="*/ 182669 w 869723"/>
                    <a:gd name="connsiteY5" fmla="*/ 584430 h 584430"/>
                    <a:gd name="connsiteX6" fmla="*/ 0 w 869723"/>
                    <a:gd name="connsiteY6" fmla="*/ 292215 h 584430"/>
                    <a:gd name="connsiteX0" fmla="*/ 0 w 869723"/>
                    <a:gd name="connsiteY0" fmla="*/ 292215 h 587990"/>
                    <a:gd name="connsiteX1" fmla="*/ 182669 w 869723"/>
                    <a:gd name="connsiteY1" fmla="*/ 0 h 587990"/>
                    <a:gd name="connsiteX2" fmla="*/ 635265 w 869723"/>
                    <a:gd name="connsiteY2" fmla="*/ 0 h 587990"/>
                    <a:gd name="connsiteX3" fmla="*/ 869723 w 869723"/>
                    <a:gd name="connsiteY3" fmla="*/ 264041 h 587990"/>
                    <a:gd name="connsiteX4" fmla="*/ 635265 w 869723"/>
                    <a:gd name="connsiteY4" fmla="*/ 584430 h 587990"/>
                    <a:gd name="connsiteX5" fmla="*/ 216576 w 869723"/>
                    <a:gd name="connsiteY5" fmla="*/ 587990 h 587990"/>
                    <a:gd name="connsiteX6" fmla="*/ 0 w 869723"/>
                    <a:gd name="connsiteY6" fmla="*/ 292215 h 58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723" h="587990">
                      <a:moveTo>
                        <a:pt x="0" y="292215"/>
                      </a:moveTo>
                      <a:lnTo>
                        <a:pt x="182669" y="0"/>
                      </a:lnTo>
                      <a:lnTo>
                        <a:pt x="635265" y="0"/>
                      </a:lnTo>
                      <a:lnTo>
                        <a:pt x="869723" y="264041"/>
                      </a:lnTo>
                      <a:lnTo>
                        <a:pt x="635265" y="584430"/>
                      </a:lnTo>
                      <a:lnTo>
                        <a:pt x="216576" y="587990"/>
                      </a:lnTo>
                      <a:lnTo>
                        <a:pt x="0" y="2922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六角形 8"/>
                <p:cNvSpPr/>
                <p:nvPr/>
              </p:nvSpPr>
              <p:spPr>
                <a:xfrm rot="17285368" flipH="1">
                  <a:off x="5597083" y="3880164"/>
                  <a:ext cx="1860965" cy="1262727"/>
                </a:xfrm>
                <a:custGeom>
                  <a:avLst/>
                  <a:gdLst>
                    <a:gd name="connsiteX0" fmla="*/ 0 w 817934"/>
                    <a:gd name="connsiteY0" fmla="*/ 292215 h 584430"/>
                    <a:gd name="connsiteX1" fmla="*/ 182669 w 817934"/>
                    <a:gd name="connsiteY1" fmla="*/ 0 h 584430"/>
                    <a:gd name="connsiteX2" fmla="*/ 635265 w 817934"/>
                    <a:gd name="connsiteY2" fmla="*/ 0 h 584430"/>
                    <a:gd name="connsiteX3" fmla="*/ 817934 w 817934"/>
                    <a:gd name="connsiteY3" fmla="*/ 292215 h 584430"/>
                    <a:gd name="connsiteX4" fmla="*/ 635265 w 817934"/>
                    <a:gd name="connsiteY4" fmla="*/ 584430 h 584430"/>
                    <a:gd name="connsiteX5" fmla="*/ 182669 w 817934"/>
                    <a:gd name="connsiteY5" fmla="*/ 584430 h 584430"/>
                    <a:gd name="connsiteX6" fmla="*/ 0 w 817934"/>
                    <a:gd name="connsiteY6" fmla="*/ 292215 h 584430"/>
                    <a:gd name="connsiteX0" fmla="*/ 0 w 869723"/>
                    <a:gd name="connsiteY0" fmla="*/ 292215 h 584430"/>
                    <a:gd name="connsiteX1" fmla="*/ 182669 w 869723"/>
                    <a:gd name="connsiteY1" fmla="*/ 0 h 584430"/>
                    <a:gd name="connsiteX2" fmla="*/ 635265 w 869723"/>
                    <a:gd name="connsiteY2" fmla="*/ 0 h 584430"/>
                    <a:gd name="connsiteX3" fmla="*/ 869723 w 869723"/>
                    <a:gd name="connsiteY3" fmla="*/ 264041 h 584430"/>
                    <a:gd name="connsiteX4" fmla="*/ 635265 w 869723"/>
                    <a:gd name="connsiteY4" fmla="*/ 584430 h 584430"/>
                    <a:gd name="connsiteX5" fmla="*/ 182669 w 869723"/>
                    <a:gd name="connsiteY5" fmla="*/ 584430 h 584430"/>
                    <a:gd name="connsiteX6" fmla="*/ 0 w 869723"/>
                    <a:gd name="connsiteY6" fmla="*/ 292215 h 584430"/>
                    <a:gd name="connsiteX0" fmla="*/ 0 w 869723"/>
                    <a:gd name="connsiteY0" fmla="*/ 292215 h 587990"/>
                    <a:gd name="connsiteX1" fmla="*/ 182669 w 869723"/>
                    <a:gd name="connsiteY1" fmla="*/ 0 h 587990"/>
                    <a:gd name="connsiteX2" fmla="*/ 635265 w 869723"/>
                    <a:gd name="connsiteY2" fmla="*/ 0 h 587990"/>
                    <a:gd name="connsiteX3" fmla="*/ 869723 w 869723"/>
                    <a:gd name="connsiteY3" fmla="*/ 264041 h 587990"/>
                    <a:gd name="connsiteX4" fmla="*/ 635265 w 869723"/>
                    <a:gd name="connsiteY4" fmla="*/ 584430 h 587990"/>
                    <a:gd name="connsiteX5" fmla="*/ 216576 w 869723"/>
                    <a:gd name="connsiteY5" fmla="*/ 587990 h 587990"/>
                    <a:gd name="connsiteX6" fmla="*/ 0 w 869723"/>
                    <a:gd name="connsiteY6" fmla="*/ 292215 h 587990"/>
                    <a:gd name="connsiteX0" fmla="*/ 0 w 806306"/>
                    <a:gd name="connsiteY0" fmla="*/ 292215 h 587990"/>
                    <a:gd name="connsiteX1" fmla="*/ 182669 w 806306"/>
                    <a:gd name="connsiteY1" fmla="*/ 0 h 587990"/>
                    <a:gd name="connsiteX2" fmla="*/ 635265 w 806306"/>
                    <a:gd name="connsiteY2" fmla="*/ 0 h 587990"/>
                    <a:gd name="connsiteX3" fmla="*/ 806306 w 806306"/>
                    <a:gd name="connsiteY3" fmla="*/ 272489 h 587990"/>
                    <a:gd name="connsiteX4" fmla="*/ 635265 w 806306"/>
                    <a:gd name="connsiteY4" fmla="*/ 584430 h 587990"/>
                    <a:gd name="connsiteX5" fmla="*/ 216576 w 806306"/>
                    <a:gd name="connsiteY5" fmla="*/ 587990 h 587990"/>
                    <a:gd name="connsiteX6" fmla="*/ 0 w 806306"/>
                    <a:gd name="connsiteY6" fmla="*/ 292215 h 587990"/>
                    <a:gd name="connsiteX0" fmla="*/ 0 w 866561"/>
                    <a:gd name="connsiteY0" fmla="*/ 292215 h 587990"/>
                    <a:gd name="connsiteX1" fmla="*/ 182669 w 866561"/>
                    <a:gd name="connsiteY1" fmla="*/ 0 h 587990"/>
                    <a:gd name="connsiteX2" fmla="*/ 635265 w 866561"/>
                    <a:gd name="connsiteY2" fmla="*/ 0 h 587990"/>
                    <a:gd name="connsiteX3" fmla="*/ 866561 w 866561"/>
                    <a:gd name="connsiteY3" fmla="*/ 263008 h 587990"/>
                    <a:gd name="connsiteX4" fmla="*/ 635265 w 866561"/>
                    <a:gd name="connsiteY4" fmla="*/ 584430 h 587990"/>
                    <a:gd name="connsiteX5" fmla="*/ 216576 w 866561"/>
                    <a:gd name="connsiteY5" fmla="*/ 587990 h 587990"/>
                    <a:gd name="connsiteX6" fmla="*/ 0 w 866561"/>
                    <a:gd name="connsiteY6" fmla="*/ 292215 h 58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6561" h="587990">
                      <a:moveTo>
                        <a:pt x="0" y="292215"/>
                      </a:moveTo>
                      <a:lnTo>
                        <a:pt x="182669" y="0"/>
                      </a:lnTo>
                      <a:lnTo>
                        <a:pt x="635265" y="0"/>
                      </a:lnTo>
                      <a:lnTo>
                        <a:pt x="866561" y="263008"/>
                      </a:lnTo>
                      <a:lnTo>
                        <a:pt x="635265" y="584430"/>
                      </a:lnTo>
                      <a:lnTo>
                        <a:pt x="216576" y="587990"/>
                      </a:lnTo>
                      <a:lnTo>
                        <a:pt x="0" y="2922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六角形 11"/>
                <p:cNvSpPr/>
                <p:nvPr/>
              </p:nvSpPr>
              <p:spPr>
                <a:xfrm rot="19431473">
                  <a:off x="3559624" y="2350510"/>
                  <a:ext cx="1894214" cy="1295537"/>
                </a:xfrm>
                <a:custGeom>
                  <a:avLst/>
                  <a:gdLst>
                    <a:gd name="connsiteX0" fmla="*/ 0 w 817934"/>
                    <a:gd name="connsiteY0" fmla="*/ 302197 h 604393"/>
                    <a:gd name="connsiteX1" fmla="*/ 178084 w 817934"/>
                    <a:gd name="connsiteY1" fmla="*/ 0 h 604393"/>
                    <a:gd name="connsiteX2" fmla="*/ 639850 w 817934"/>
                    <a:gd name="connsiteY2" fmla="*/ 0 h 604393"/>
                    <a:gd name="connsiteX3" fmla="*/ 817934 w 817934"/>
                    <a:gd name="connsiteY3" fmla="*/ 302197 h 604393"/>
                    <a:gd name="connsiteX4" fmla="*/ 639850 w 817934"/>
                    <a:gd name="connsiteY4" fmla="*/ 604393 h 604393"/>
                    <a:gd name="connsiteX5" fmla="*/ 178084 w 817934"/>
                    <a:gd name="connsiteY5" fmla="*/ 604393 h 604393"/>
                    <a:gd name="connsiteX6" fmla="*/ 0 w 817934"/>
                    <a:gd name="connsiteY6" fmla="*/ 302197 h 604393"/>
                    <a:gd name="connsiteX0" fmla="*/ 0 w 859333"/>
                    <a:gd name="connsiteY0" fmla="*/ 342731 h 604393"/>
                    <a:gd name="connsiteX1" fmla="*/ 219483 w 859333"/>
                    <a:gd name="connsiteY1" fmla="*/ 0 h 604393"/>
                    <a:gd name="connsiteX2" fmla="*/ 681249 w 859333"/>
                    <a:gd name="connsiteY2" fmla="*/ 0 h 604393"/>
                    <a:gd name="connsiteX3" fmla="*/ 859333 w 859333"/>
                    <a:gd name="connsiteY3" fmla="*/ 302197 h 604393"/>
                    <a:gd name="connsiteX4" fmla="*/ 681249 w 859333"/>
                    <a:gd name="connsiteY4" fmla="*/ 604393 h 604393"/>
                    <a:gd name="connsiteX5" fmla="*/ 219483 w 859333"/>
                    <a:gd name="connsiteY5" fmla="*/ 604393 h 604393"/>
                    <a:gd name="connsiteX6" fmla="*/ 0 w 859333"/>
                    <a:gd name="connsiteY6" fmla="*/ 342731 h 604393"/>
                    <a:gd name="connsiteX0" fmla="*/ 0 w 882043"/>
                    <a:gd name="connsiteY0" fmla="*/ 342731 h 604393"/>
                    <a:gd name="connsiteX1" fmla="*/ 219483 w 882043"/>
                    <a:gd name="connsiteY1" fmla="*/ 0 h 604393"/>
                    <a:gd name="connsiteX2" fmla="*/ 681249 w 882043"/>
                    <a:gd name="connsiteY2" fmla="*/ 0 h 604393"/>
                    <a:gd name="connsiteX3" fmla="*/ 882043 w 882043"/>
                    <a:gd name="connsiteY3" fmla="*/ 327628 h 604393"/>
                    <a:gd name="connsiteX4" fmla="*/ 681249 w 882043"/>
                    <a:gd name="connsiteY4" fmla="*/ 604393 h 604393"/>
                    <a:gd name="connsiteX5" fmla="*/ 219483 w 882043"/>
                    <a:gd name="connsiteY5" fmla="*/ 604393 h 604393"/>
                    <a:gd name="connsiteX6" fmla="*/ 0 w 882043"/>
                    <a:gd name="connsiteY6" fmla="*/ 342731 h 604393"/>
                    <a:gd name="connsiteX0" fmla="*/ 0 w 882043"/>
                    <a:gd name="connsiteY0" fmla="*/ 342731 h 604393"/>
                    <a:gd name="connsiteX1" fmla="*/ 207297 w 882043"/>
                    <a:gd name="connsiteY1" fmla="*/ 53023 h 604393"/>
                    <a:gd name="connsiteX2" fmla="*/ 681249 w 882043"/>
                    <a:gd name="connsiteY2" fmla="*/ 0 h 604393"/>
                    <a:gd name="connsiteX3" fmla="*/ 882043 w 882043"/>
                    <a:gd name="connsiteY3" fmla="*/ 327628 h 604393"/>
                    <a:gd name="connsiteX4" fmla="*/ 681249 w 882043"/>
                    <a:gd name="connsiteY4" fmla="*/ 604393 h 604393"/>
                    <a:gd name="connsiteX5" fmla="*/ 219483 w 882043"/>
                    <a:gd name="connsiteY5" fmla="*/ 604393 h 604393"/>
                    <a:gd name="connsiteX6" fmla="*/ 0 w 882043"/>
                    <a:gd name="connsiteY6" fmla="*/ 342731 h 604393"/>
                    <a:gd name="connsiteX0" fmla="*/ 0 w 882043"/>
                    <a:gd name="connsiteY0" fmla="*/ 289708 h 551370"/>
                    <a:gd name="connsiteX1" fmla="*/ 207297 w 882043"/>
                    <a:gd name="connsiteY1" fmla="*/ 0 h 551370"/>
                    <a:gd name="connsiteX2" fmla="*/ 530823 w 882043"/>
                    <a:gd name="connsiteY2" fmla="*/ 140833 h 551370"/>
                    <a:gd name="connsiteX3" fmla="*/ 882043 w 882043"/>
                    <a:gd name="connsiteY3" fmla="*/ 274605 h 551370"/>
                    <a:gd name="connsiteX4" fmla="*/ 681249 w 882043"/>
                    <a:gd name="connsiteY4" fmla="*/ 551370 h 551370"/>
                    <a:gd name="connsiteX5" fmla="*/ 219483 w 882043"/>
                    <a:gd name="connsiteY5" fmla="*/ 551370 h 551370"/>
                    <a:gd name="connsiteX6" fmla="*/ 0 w 882043"/>
                    <a:gd name="connsiteY6" fmla="*/ 289708 h 551370"/>
                    <a:gd name="connsiteX0" fmla="*/ 0 w 882043"/>
                    <a:gd name="connsiteY0" fmla="*/ 329248 h 590910"/>
                    <a:gd name="connsiteX1" fmla="*/ 207297 w 882043"/>
                    <a:gd name="connsiteY1" fmla="*/ 39540 h 590910"/>
                    <a:gd name="connsiteX2" fmla="*/ 594735 w 882043"/>
                    <a:gd name="connsiteY2" fmla="*/ 0 h 590910"/>
                    <a:gd name="connsiteX3" fmla="*/ 882043 w 882043"/>
                    <a:gd name="connsiteY3" fmla="*/ 314145 h 590910"/>
                    <a:gd name="connsiteX4" fmla="*/ 681249 w 882043"/>
                    <a:gd name="connsiteY4" fmla="*/ 590910 h 590910"/>
                    <a:gd name="connsiteX5" fmla="*/ 219483 w 882043"/>
                    <a:gd name="connsiteY5" fmla="*/ 590910 h 590910"/>
                    <a:gd name="connsiteX6" fmla="*/ 0 w 882043"/>
                    <a:gd name="connsiteY6" fmla="*/ 329248 h 590910"/>
                    <a:gd name="connsiteX0" fmla="*/ 0 w 882043"/>
                    <a:gd name="connsiteY0" fmla="*/ 339403 h 601065"/>
                    <a:gd name="connsiteX1" fmla="*/ 207297 w 882043"/>
                    <a:gd name="connsiteY1" fmla="*/ 49695 h 601065"/>
                    <a:gd name="connsiteX2" fmla="*/ 681766 w 882043"/>
                    <a:gd name="connsiteY2" fmla="*/ 0 h 601065"/>
                    <a:gd name="connsiteX3" fmla="*/ 882043 w 882043"/>
                    <a:gd name="connsiteY3" fmla="*/ 324300 h 601065"/>
                    <a:gd name="connsiteX4" fmla="*/ 681249 w 882043"/>
                    <a:gd name="connsiteY4" fmla="*/ 601065 h 601065"/>
                    <a:gd name="connsiteX5" fmla="*/ 219483 w 882043"/>
                    <a:gd name="connsiteY5" fmla="*/ 601065 h 601065"/>
                    <a:gd name="connsiteX6" fmla="*/ 0 w 882043"/>
                    <a:gd name="connsiteY6" fmla="*/ 339403 h 601065"/>
                    <a:gd name="connsiteX0" fmla="*/ 0 w 882043"/>
                    <a:gd name="connsiteY0" fmla="*/ 341606 h 603268"/>
                    <a:gd name="connsiteX1" fmla="*/ 207297 w 882043"/>
                    <a:gd name="connsiteY1" fmla="*/ 51898 h 603268"/>
                    <a:gd name="connsiteX2" fmla="*/ 680629 w 882043"/>
                    <a:gd name="connsiteY2" fmla="*/ 0 h 603268"/>
                    <a:gd name="connsiteX3" fmla="*/ 882043 w 882043"/>
                    <a:gd name="connsiteY3" fmla="*/ 326503 h 603268"/>
                    <a:gd name="connsiteX4" fmla="*/ 681249 w 882043"/>
                    <a:gd name="connsiteY4" fmla="*/ 603268 h 603268"/>
                    <a:gd name="connsiteX5" fmla="*/ 219483 w 882043"/>
                    <a:gd name="connsiteY5" fmla="*/ 603268 h 603268"/>
                    <a:gd name="connsiteX6" fmla="*/ 0 w 882043"/>
                    <a:gd name="connsiteY6" fmla="*/ 341606 h 603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82043" h="603268">
                      <a:moveTo>
                        <a:pt x="0" y="341606"/>
                      </a:moveTo>
                      <a:lnTo>
                        <a:pt x="207297" y="51898"/>
                      </a:lnTo>
                      <a:lnTo>
                        <a:pt x="680629" y="0"/>
                      </a:lnTo>
                      <a:lnTo>
                        <a:pt x="882043" y="326503"/>
                      </a:lnTo>
                      <a:lnTo>
                        <a:pt x="681249" y="603268"/>
                      </a:lnTo>
                      <a:lnTo>
                        <a:pt x="219483" y="603268"/>
                      </a:lnTo>
                      <a:lnTo>
                        <a:pt x="0" y="341606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五角形 13"/>
                <p:cNvSpPr/>
                <p:nvPr/>
              </p:nvSpPr>
              <p:spPr>
                <a:xfrm flipV="1">
                  <a:off x="4527015" y="1916844"/>
                  <a:ext cx="1550978" cy="566433"/>
                </a:xfrm>
                <a:custGeom>
                  <a:avLst/>
                  <a:gdLst>
                    <a:gd name="connsiteX0" fmla="*/ 1 w 739353"/>
                    <a:gd name="connsiteY0" fmla="*/ 100660 h 263531"/>
                    <a:gd name="connsiteX1" fmla="*/ 369677 w 739353"/>
                    <a:gd name="connsiteY1" fmla="*/ 0 h 263531"/>
                    <a:gd name="connsiteX2" fmla="*/ 739352 w 739353"/>
                    <a:gd name="connsiteY2" fmla="*/ 100660 h 263531"/>
                    <a:gd name="connsiteX3" fmla="*/ 598149 w 739353"/>
                    <a:gd name="connsiteY3" fmla="*/ 263530 h 263531"/>
                    <a:gd name="connsiteX4" fmla="*/ 141204 w 739353"/>
                    <a:gd name="connsiteY4" fmla="*/ 263530 h 263531"/>
                    <a:gd name="connsiteX5" fmla="*/ 1 w 739353"/>
                    <a:gd name="connsiteY5" fmla="*/ 100660 h 263531"/>
                    <a:gd name="connsiteX0" fmla="*/ 0 w 729826"/>
                    <a:gd name="connsiteY0" fmla="*/ 145904 h 263530"/>
                    <a:gd name="connsiteX1" fmla="*/ 360151 w 729826"/>
                    <a:gd name="connsiteY1" fmla="*/ 0 h 263530"/>
                    <a:gd name="connsiteX2" fmla="*/ 729826 w 729826"/>
                    <a:gd name="connsiteY2" fmla="*/ 100660 h 263530"/>
                    <a:gd name="connsiteX3" fmla="*/ 588623 w 729826"/>
                    <a:gd name="connsiteY3" fmla="*/ 263530 h 263530"/>
                    <a:gd name="connsiteX4" fmla="*/ 131678 w 729826"/>
                    <a:gd name="connsiteY4" fmla="*/ 263530 h 263530"/>
                    <a:gd name="connsiteX5" fmla="*/ 0 w 729826"/>
                    <a:gd name="connsiteY5" fmla="*/ 145904 h 263530"/>
                    <a:gd name="connsiteX0" fmla="*/ 46915 w 598148"/>
                    <a:gd name="connsiteY0" fmla="*/ 150667 h 263530"/>
                    <a:gd name="connsiteX1" fmla="*/ 228473 w 598148"/>
                    <a:gd name="connsiteY1" fmla="*/ 0 h 263530"/>
                    <a:gd name="connsiteX2" fmla="*/ 598148 w 598148"/>
                    <a:gd name="connsiteY2" fmla="*/ 100660 h 263530"/>
                    <a:gd name="connsiteX3" fmla="*/ 456945 w 598148"/>
                    <a:gd name="connsiteY3" fmla="*/ 263530 h 263530"/>
                    <a:gd name="connsiteX4" fmla="*/ 0 w 598148"/>
                    <a:gd name="connsiteY4" fmla="*/ 263530 h 263530"/>
                    <a:gd name="connsiteX5" fmla="*/ 46915 w 598148"/>
                    <a:gd name="connsiteY5" fmla="*/ 150667 h 263530"/>
                    <a:gd name="connsiteX0" fmla="*/ 0 w 722683"/>
                    <a:gd name="connsiteY0" fmla="*/ 143523 h 263530"/>
                    <a:gd name="connsiteX1" fmla="*/ 353008 w 722683"/>
                    <a:gd name="connsiteY1" fmla="*/ 0 h 263530"/>
                    <a:gd name="connsiteX2" fmla="*/ 722683 w 722683"/>
                    <a:gd name="connsiteY2" fmla="*/ 100660 h 263530"/>
                    <a:gd name="connsiteX3" fmla="*/ 581480 w 722683"/>
                    <a:gd name="connsiteY3" fmla="*/ 263530 h 263530"/>
                    <a:gd name="connsiteX4" fmla="*/ 124535 w 722683"/>
                    <a:gd name="connsiteY4" fmla="*/ 263530 h 263530"/>
                    <a:gd name="connsiteX5" fmla="*/ 0 w 722683"/>
                    <a:gd name="connsiteY5" fmla="*/ 143523 h 263530"/>
                    <a:gd name="connsiteX0" fmla="*/ 0 w 708396"/>
                    <a:gd name="connsiteY0" fmla="*/ 143523 h 263530"/>
                    <a:gd name="connsiteX1" fmla="*/ 353008 w 708396"/>
                    <a:gd name="connsiteY1" fmla="*/ 0 h 263530"/>
                    <a:gd name="connsiteX2" fmla="*/ 708396 w 708396"/>
                    <a:gd name="connsiteY2" fmla="*/ 145904 h 263530"/>
                    <a:gd name="connsiteX3" fmla="*/ 581480 w 708396"/>
                    <a:gd name="connsiteY3" fmla="*/ 263530 h 263530"/>
                    <a:gd name="connsiteX4" fmla="*/ 124535 w 708396"/>
                    <a:gd name="connsiteY4" fmla="*/ 263530 h 263530"/>
                    <a:gd name="connsiteX5" fmla="*/ 0 w 708396"/>
                    <a:gd name="connsiteY5" fmla="*/ 143523 h 263530"/>
                    <a:gd name="connsiteX0" fmla="*/ 0 w 706015"/>
                    <a:gd name="connsiteY0" fmla="*/ 143523 h 263530"/>
                    <a:gd name="connsiteX1" fmla="*/ 353008 w 706015"/>
                    <a:gd name="connsiteY1" fmla="*/ 0 h 263530"/>
                    <a:gd name="connsiteX2" fmla="*/ 706015 w 706015"/>
                    <a:gd name="connsiteY2" fmla="*/ 145904 h 263530"/>
                    <a:gd name="connsiteX3" fmla="*/ 581480 w 706015"/>
                    <a:gd name="connsiteY3" fmla="*/ 263530 h 263530"/>
                    <a:gd name="connsiteX4" fmla="*/ 124535 w 706015"/>
                    <a:gd name="connsiteY4" fmla="*/ 263530 h 263530"/>
                    <a:gd name="connsiteX5" fmla="*/ 0 w 706015"/>
                    <a:gd name="connsiteY5" fmla="*/ 143523 h 263530"/>
                    <a:gd name="connsiteX0" fmla="*/ 0 w 734590"/>
                    <a:gd name="connsiteY0" fmla="*/ 143523 h 263530"/>
                    <a:gd name="connsiteX1" fmla="*/ 353008 w 734590"/>
                    <a:gd name="connsiteY1" fmla="*/ 0 h 263530"/>
                    <a:gd name="connsiteX2" fmla="*/ 734590 w 734590"/>
                    <a:gd name="connsiteY2" fmla="*/ 229247 h 263530"/>
                    <a:gd name="connsiteX3" fmla="*/ 581480 w 734590"/>
                    <a:gd name="connsiteY3" fmla="*/ 263530 h 263530"/>
                    <a:gd name="connsiteX4" fmla="*/ 124535 w 734590"/>
                    <a:gd name="connsiteY4" fmla="*/ 263530 h 263530"/>
                    <a:gd name="connsiteX5" fmla="*/ 0 w 734590"/>
                    <a:gd name="connsiteY5" fmla="*/ 143523 h 263530"/>
                    <a:gd name="connsiteX0" fmla="*/ 0 w 715540"/>
                    <a:gd name="connsiteY0" fmla="*/ 143523 h 263530"/>
                    <a:gd name="connsiteX1" fmla="*/ 353008 w 715540"/>
                    <a:gd name="connsiteY1" fmla="*/ 0 h 263530"/>
                    <a:gd name="connsiteX2" fmla="*/ 715540 w 715540"/>
                    <a:gd name="connsiteY2" fmla="*/ 145903 h 263530"/>
                    <a:gd name="connsiteX3" fmla="*/ 581480 w 715540"/>
                    <a:gd name="connsiteY3" fmla="*/ 263530 h 263530"/>
                    <a:gd name="connsiteX4" fmla="*/ 124535 w 715540"/>
                    <a:gd name="connsiteY4" fmla="*/ 263530 h 263530"/>
                    <a:gd name="connsiteX5" fmla="*/ 0 w 715540"/>
                    <a:gd name="connsiteY5" fmla="*/ 143523 h 263530"/>
                    <a:gd name="connsiteX0" fmla="*/ 0 w 717921"/>
                    <a:gd name="connsiteY0" fmla="*/ 143523 h 263530"/>
                    <a:gd name="connsiteX1" fmla="*/ 355389 w 717921"/>
                    <a:gd name="connsiteY1" fmla="*/ 0 h 263530"/>
                    <a:gd name="connsiteX2" fmla="*/ 717921 w 717921"/>
                    <a:gd name="connsiteY2" fmla="*/ 145903 h 263530"/>
                    <a:gd name="connsiteX3" fmla="*/ 583861 w 717921"/>
                    <a:gd name="connsiteY3" fmla="*/ 263530 h 263530"/>
                    <a:gd name="connsiteX4" fmla="*/ 126916 w 717921"/>
                    <a:gd name="connsiteY4" fmla="*/ 263530 h 263530"/>
                    <a:gd name="connsiteX5" fmla="*/ 0 w 717921"/>
                    <a:gd name="connsiteY5" fmla="*/ 143523 h 263530"/>
                    <a:gd name="connsiteX0" fmla="*/ 0 w 715539"/>
                    <a:gd name="connsiteY0" fmla="*/ 143523 h 263530"/>
                    <a:gd name="connsiteX1" fmla="*/ 355389 w 715539"/>
                    <a:gd name="connsiteY1" fmla="*/ 0 h 263530"/>
                    <a:gd name="connsiteX2" fmla="*/ 715539 w 715539"/>
                    <a:gd name="connsiteY2" fmla="*/ 143521 h 263530"/>
                    <a:gd name="connsiteX3" fmla="*/ 583861 w 715539"/>
                    <a:gd name="connsiteY3" fmla="*/ 263530 h 263530"/>
                    <a:gd name="connsiteX4" fmla="*/ 126916 w 715539"/>
                    <a:gd name="connsiteY4" fmla="*/ 263530 h 263530"/>
                    <a:gd name="connsiteX5" fmla="*/ 0 w 715539"/>
                    <a:gd name="connsiteY5" fmla="*/ 143523 h 263530"/>
                    <a:gd name="connsiteX0" fmla="*/ 4053 w 719592"/>
                    <a:gd name="connsiteY0" fmla="*/ 143523 h 263530"/>
                    <a:gd name="connsiteX1" fmla="*/ 359442 w 719592"/>
                    <a:gd name="connsiteY1" fmla="*/ 0 h 263530"/>
                    <a:gd name="connsiteX2" fmla="*/ 719592 w 719592"/>
                    <a:gd name="connsiteY2" fmla="*/ 143521 h 263530"/>
                    <a:gd name="connsiteX3" fmla="*/ 587914 w 719592"/>
                    <a:gd name="connsiteY3" fmla="*/ 263530 h 263530"/>
                    <a:gd name="connsiteX4" fmla="*/ 0 w 719592"/>
                    <a:gd name="connsiteY4" fmla="*/ 196855 h 263530"/>
                    <a:gd name="connsiteX5" fmla="*/ 4053 w 719592"/>
                    <a:gd name="connsiteY5" fmla="*/ 143523 h 263530"/>
                    <a:gd name="connsiteX0" fmla="*/ 4053 w 742695"/>
                    <a:gd name="connsiteY0" fmla="*/ 143523 h 196855"/>
                    <a:gd name="connsiteX1" fmla="*/ 359442 w 742695"/>
                    <a:gd name="connsiteY1" fmla="*/ 0 h 196855"/>
                    <a:gd name="connsiteX2" fmla="*/ 719592 w 742695"/>
                    <a:gd name="connsiteY2" fmla="*/ 143521 h 196855"/>
                    <a:gd name="connsiteX3" fmla="*/ 742695 w 742695"/>
                    <a:gd name="connsiteY3" fmla="*/ 187330 h 196855"/>
                    <a:gd name="connsiteX4" fmla="*/ 0 w 742695"/>
                    <a:gd name="connsiteY4" fmla="*/ 196855 h 196855"/>
                    <a:gd name="connsiteX5" fmla="*/ 4053 w 742695"/>
                    <a:gd name="connsiteY5" fmla="*/ 143523 h 196855"/>
                    <a:gd name="connsiteX0" fmla="*/ 4053 w 742695"/>
                    <a:gd name="connsiteY0" fmla="*/ 143523 h 196855"/>
                    <a:gd name="connsiteX1" fmla="*/ 359442 w 742695"/>
                    <a:gd name="connsiteY1" fmla="*/ 0 h 196855"/>
                    <a:gd name="connsiteX2" fmla="*/ 719592 w 742695"/>
                    <a:gd name="connsiteY2" fmla="*/ 143521 h 196855"/>
                    <a:gd name="connsiteX3" fmla="*/ 742695 w 742695"/>
                    <a:gd name="connsiteY3" fmla="*/ 194474 h 196855"/>
                    <a:gd name="connsiteX4" fmla="*/ 0 w 742695"/>
                    <a:gd name="connsiteY4" fmla="*/ 196855 h 196855"/>
                    <a:gd name="connsiteX5" fmla="*/ 4053 w 742695"/>
                    <a:gd name="connsiteY5" fmla="*/ 143523 h 196855"/>
                    <a:gd name="connsiteX0" fmla="*/ 4053 w 742695"/>
                    <a:gd name="connsiteY0" fmla="*/ 143523 h 196855"/>
                    <a:gd name="connsiteX1" fmla="*/ 359442 w 742695"/>
                    <a:gd name="connsiteY1" fmla="*/ 0 h 196855"/>
                    <a:gd name="connsiteX2" fmla="*/ 719592 w 742695"/>
                    <a:gd name="connsiteY2" fmla="*/ 143521 h 196855"/>
                    <a:gd name="connsiteX3" fmla="*/ 742695 w 742695"/>
                    <a:gd name="connsiteY3" fmla="*/ 192092 h 196855"/>
                    <a:gd name="connsiteX4" fmla="*/ 0 w 742695"/>
                    <a:gd name="connsiteY4" fmla="*/ 196855 h 196855"/>
                    <a:gd name="connsiteX5" fmla="*/ 4053 w 742695"/>
                    <a:gd name="connsiteY5" fmla="*/ 143523 h 196855"/>
                    <a:gd name="connsiteX0" fmla="*/ 4053 w 735551"/>
                    <a:gd name="connsiteY0" fmla="*/ 143523 h 196855"/>
                    <a:gd name="connsiteX1" fmla="*/ 359442 w 735551"/>
                    <a:gd name="connsiteY1" fmla="*/ 0 h 196855"/>
                    <a:gd name="connsiteX2" fmla="*/ 719592 w 735551"/>
                    <a:gd name="connsiteY2" fmla="*/ 143521 h 196855"/>
                    <a:gd name="connsiteX3" fmla="*/ 735551 w 735551"/>
                    <a:gd name="connsiteY3" fmla="*/ 192092 h 196855"/>
                    <a:gd name="connsiteX4" fmla="*/ 0 w 735551"/>
                    <a:gd name="connsiteY4" fmla="*/ 196855 h 196855"/>
                    <a:gd name="connsiteX5" fmla="*/ 4053 w 735551"/>
                    <a:gd name="connsiteY5" fmla="*/ 143523 h 196855"/>
                    <a:gd name="connsiteX0" fmla="*/ 4053 w 735551"/>
                    <a:gd name="connsiteY0" fmla="*/ 143523 h 267580"/>
                    <a:gd name="connsiteX1" fmla="*/ 359442 w 735551"/>
                    <a:gd name="connsiteY1" fmla="*/ 0 h 267580"/>
                    <a:gd name="connsiteX2" fmla="*/ 719592 w 735551"/>
                    <a:gd name="connsiteY2" fmla="*/ 143521 h 267580"/>
                    <a:gd name="connsiteX3" fmla="*/ 735551 w 735551"/>
                    <a:gd name="connsiteY3" fmla="*/ 192092 h 267580"/>
                    <a:gd name="connsiteX4" fmla="*/ 360026 w 735551"/>
                    <a:gd name="connsiteY4" fmla="*/ 267580 h 267580"/>
                    <a:gd name="connsiteX5" fmla="*/ 0 w 735551"/>
                    <a:gd name="connsiteY5" fmla="*/ 196855 h 267580"/>
                    <a:gd name="connsiteX6" fmla="*/ 4053 w 735551"/>
                    <a:gd name="connsiteY6" fmla="*/ 143523 h 267580"/>
                    <a:gd name="connsiteX0" fmla="*/ 4053 w 735551"/>
                    <a:gd name="connsiteY0" fmla="*/ 143523 h 265198"/>
                    <a:gd name="connsiteX1" fmla="*/ 359442 w 735551"/>
                    <a:gd name="connsiteY1" fmla="*/ 0 h 265198"/>
                    <a:gd name="connsiteX2" fmla="*/ 719592 w 735551"/>
                    <a:gd name="connsiteY2" fmla="*/ 143521 h 265198"/>
                    <a:gd name="connsiteX3" fmla="*/ 735551 w 735551"/>
                    <a:gd name="connsiteY3" fmla="*/ 192092 h 265198"/>
                    <a:gd name="connsiteX4" fmla="*/ 367170 w 735551"/>
                    <a:gd name="connsiteY4" fmla="*/ 265198 h 265198"/>
                    <a:gd name="connsiteX5" fmla="*/ 0 w 735551"/>
                    <a:gd name="connsiteY5" fmla="*/ 196855 h 265198"/>
                    <a:gd name="connsiteX6" fmla="*/ 4053 w 735551"/>
                    <a:gd name="connsiteY6" fmla="*/ 143523 h 265198"/>
                    <a:gd name="connsiteX0" fmla="*/ 4053 w 735551"/>
                    <a:gd name="connsiteY0" fmla="*/ 143523 h 265264"/>
                    <a:gd name="connsiteX1" fmla="*/ 359442 w 735551"/>
                    <a:gd name="connsiteY1" fmla="*/ 0 h 265264"/>
                    <a:gd name="connsiteX2" fmla="*/ 719592 w 735551"/>
                    <a:gd name="connsiteY2" fmla="*/ 143521 h 265264"/>
                    <a:gd name="connsiteX3" fmla="*/ 735551 w 735551"/>
                    <a:gd name="connsiteY3" fmla="*/ 192092 h 265264"/>
                    <a:gd name="connsiteX4" fmla="*/ 367170 w 735551"/>
                    <a:gd name="connsiteY4" fmla="*/ 265198 h 265264"/>
                    <a:gd name="connsiteX5" fmla="*/ 0 w 735551"/>
                    <a:gd name="connsiteY5" fmla="*/ 196855 h 265264"/>
                    <a:gd name="connsiteX6" fmla="*/ 4053 w 735551"/>
                    <a:gd name="connsiteY6" fmla="*/ 143523 h 265264"/>
                    <a:gd name="connsiteX0" fmla="*/ 4053 w 735551"/>
                    <a:gd name="connsiteY0" fmla="*/ 143523 h 260505"/>
                    <a:gd name="connsiteX1" fmla="*/ 359442 w 735551"/>
                    <a:gd name="connsiteY1" fmla="*/ 0 h 260505"/>
                    <a:gd name="connsiteX2" fmla="*/ 719592 w 735551"/>
                    <a:gd name="connsiteY2" fmla="*/ 143521 h 260505"/>
                    <a:gd name="connsiteX3" fmla="*/ 735551 w 735551"/>
                    <a:gd name="connsiteY3" fmla="*/ 192092 h 260505"/>
                    <a:gd name="connsiteX4" fmla="*/ 367170 w 735551"/>
                    <a:gd name="connsiteY4" fmla="*/ 260435 h 260505"/>
                    <a:gd name="connsiteX5" fmla="*/ 0 w 735551"/>
                    <a:gd name="connsiteY5" fmla="*/ 196855 h 260505"/>
                    <a:gd name="connsiteX6" fmla="*/ 4053 w 735551"/>
                    <a:gd name="connsiteY6" fmla="*/ 143523 h 260505"/>
                    <a:gd name="connsiteX0" fmla="*/ 4053 w 735551"/>
                    <a:gd name="connsiteY0" fmla="*/ 143523 h 260590"/>
                    <a:gd name="connsiteX1" fmla="*/ 359442 w 735551"/>
                    <a:gd name="connsiteY1" fmla="*/ 0 h 260590"/>
                    <a:gd name="connsiteX2" fmla="*/ 719592 w 735551"/>
                    <a:gd name="connsiteY2" fmla="*/ 143521 h 260590"/>
                    <a:gd name="connsiteX3" fmla="*/ 735551 w 735551"/>
                    <a:gd name="connsiteY3" fmla="*/ 192092 h 260590"/>
                    <a:gd name="connsiteX4" fmla="*/ 367170 w 735551"/>
                    <a:gd name="connsiteY4" fmla="*/ 260435 h 260590"/>
                    <a:gd name="connsiteX5" fmla="*/ 0 w 735551"/>
                    <a:gd name="connsiteY5" fmla="*/ 196855 h 260590"/>
                    <a:gd name="connsiteX6" fmla="*/ 4053 w 735551"/>
                    <a:gd name="connsiteY6" fmla="*/ 143523 h 260590"/>
                    <a:gd name="connsiteX0" fmla="*/ 4053 w 735551"/>
                    <a:gd name="connsiteY0" fmla="*/ 143523 h 260590"/>
                    <a:gd name="connsiteX1" fmla="*/ 359442 w 735551"/>
                    <a:gd name="connsiteY1" fmla="*/ 0 h 260590"/>
                    <a:gd name="connsiteX2" fmla="*/ 719592 w 735551"/>
                    <a:gd name="connsiteY2" fmla="*/ 143521 h 260590"/>
                    <a:gd name="connsiteX3" fmla="*/ 735551 w 735551"/>
                    <a:gd name="connsiteY3" fmla="*/ 192092 h 260590"/>
                    <a:gd name="connsiteX4" fmla="*/ 367170 w 735551"/>
                    <a:gd name="connsiteY4" fmla="*/ 260435 h 260590"/>
                    <a:gd name="connsiteX5" fmla="*/ 0 w 735551"/>
                    <a:gd name="connsiteY5" fmla="*/ 196855 h 260590"/>
                    <a:gd name="connsiteX6" fmla="*/ 4053 w 735551"/>
                    <a:gd name="connsiteY6" fmla="*/ 143523 h 260590"/>
                    <a:gd name="connsiteX0" fmla="*/ 4053 w 735551"/>
                    <a:gd name="connsiteY0" fmla="*/ 143523 h 260590"/>
                    <a:gd name="connsiteX1" fmla="*/ 359442 w 735551"/>
                    <a:gd name="connsiteY1" fmla="*/ 0 h 260590"/>
                    <a:gd name="connsiteX2" fmla="*/ 719592 w 735551"/>
                    <a:gd name="connsiteY2" fmla="*/ 143521 h 260590"/>
                    <a:gd name="connsiteX3" fmla="*/ 735551 w 735551"/>
                    <a:gd name="connsiteY3" fmla="*/ 192092 h 260590"/>
                    <a:gd name="connsiteX4" fmla="*/ 367170 w 735551"/>
                    <a:gd name="connsiteY4" fmla="*/ 260435 h 260590"/>
                    <a:gd name="connsiteX5" fmla="*/ 0 w 735551"/>
                    <a:gd name="connsiteY5" fmla="*/ 196855 h 260590"/>
                    <a:gd name="connsiteX6" fmla="*/ 4053 w 735551"/>
                    <a:gd name="connsiteY6" fmla="*/ 143523 h 260590"/>
                    <a:gd name="connsiteX0" fmla="*/ 4053 w 735551"/>
                    <a:gd name="connsiteY0" fmla="*/ 143523 h 260590"/>
                    <a:gd name="connsiteX1" fmla="*/ 359442 w 735551"/>
                    <a:gd name="connsiteY1" fmla="*/ 0 h 260590"/>
                    <a:gd name="connsiteX2" fmla="*/ 719592 w 735551"/>
                    <a:gd name="connsiteY2" fmla="*/ 143521 h 260590"/>
                    <a:gd name="connsiteX3" fmla="*/ 735551 w 735551"/>
                    <a:gd name="connsiteY3" fmla="*/ 192092 h 260590"/>
                    <a:gd name="connsiteX4" fmla="*/ 367170 w 735551"/>
                    <a:gd name="connsiteY4" fmla="*/ 260435 h 260590"/>
                    <a:gd name="connsiteX5" fmla="*/ 0 w 735551"/>
                    <a:gd name="connsiteY5" fmla="*/ 196855 h 260590"/>
                    <a:gd name="connsiteX6" fmla="*/ 4053 w 735551"/>
                    <a:gd name="connsiteY6" fmla="*/ 143523 h 260590"/>
                    <a:gd name="connsiteX0" fmla="*/ 4053 w 735551"/>
                    <a:gd name="connsiteY0" fmla="*/ 143523 h 260436"/>
                    <a:gd name="connsiteX1" fmla="*/ 359442 w 735551"/>
                    <a:gd name="connsiteY1" fmla="*/ 0 h 260436"/>
                    <a:gd name="connsiteX2" fmla="*/ 719592 w 735551"/>
                    <a:gd name="connsiteY2" fmla="*/ 143521 h 260436"/>
                    <a:gd name="connsiteX3" fmla="*/ 735551 w 735551"/>
                    <a:gd name="connsiteY3" fmla="*/ 192092 h 260436"/>
                    <a:gd name="connsiteX4" fmla="*/ 367170 w 735551"/>
                    <a:gd name="connsiteY4" fmla="*/ 260435 h 260436"/>
                    <a:gd name="connsiteX5" fmla="*/ 0 w 735551"/>
                    <a:gd name="connsiteY5" fmla="*/ 196855 h 260436"/>
                    <a:gd name="connsiteX6" fmla="*/ 4053 w 735551"/>
                    <a:gd name="connsiteY6" fmla="*/ 143523 h 260436"/>
                    <a:gd name="connsiteX0" fmla="*/ 4053 w 735551"/>
                    <a:gd name="connsiteY0" fmla="*/ 143523 h 260436"/>
                    <a:gd name="connsiteX1" fmla="*/ 359442 w 735551"/>
                    <a:gd name="connsiteY1" fmla="*/ 0 h 260436"/>
                    <a:gd name="connsiteX2" fmla="*/ 719592 w 735551"/>
                    <a:gd name="connsiteY2" fmla="*/ 143521 h 260436"/>
                    <a:gd name="connsiteX3" fmla="*/ 735551 w 735551"/>
                    <a:gd name="connsiteY3" fmla="*/ 192092 h 260436"/>
                    <a:gd name="connsiteX4" fmla="*/ 367170 w 735551"/>
                    <a:gd name="connsiteY4" fmla="*/ 260435 h 260436"/>
                    <a:gd name="connsiteX5" fmla="*/ 0 w 735551"/>
                    <a:gd name="connsiteY5" fmla="*/ 196855 h 260436"/>
                    <a:gd name="connsiteX6" fmla="*/ 4053 w 735551"/>
                    <a:gd name="connsiteY6" fmla="*/ 143523 h 260436"/>
                    <a:gd name="connsiteX0" fmla="*/ 4053 w 735551"/>
                    <a:gd name="connsiteY0" fmla="*/ 143523 h 260436"/>
                    <a:gd name="connsiteX1" fmla="*/ 359442 w 735551"/>
                    <a:gd name="connsiteY1" fmla="*/ 0 h 260436"/>
                    <a:gd name="connsiteX2" fmla="*/ 719592 w 735551"/>
                    <a:gd name="connsiteY2" fmla="*/ 143521 h 260436"/>
                    <a:gd name="connsiteX3" fmla="*/ 735551 w 735551"/>
                    <a:gd name="connsiteY3" fmla="*/ 192092 h 260436"/>
                    <a:gd name="connsiteX4" fmla="*/ 367170 w 735551"/>
                    <a:gd name="connsiteY4" fmla="*/ 260435 h 260436"/>
                    <a:gd name="connsiteX5" fmla="*/ 0 w 735551"/>
                    <a:gd name="connsiteY5" fmla="*/ 196855 h 260436"/>
                    <a:gd name="connsiteX6" fmla="*/ 4053 w 735551"/>
                    <a:gd name="connsiteY6" fmla="*/ 143523 h 260436"/>
                    <a:gd name="connsiteX0" fmla="*/ 4053 w 719592"/>
                    <a:gd name="connsiteY0" fmla="*/ 143523 h 260476"/>
                    <a:gd name="connsiteX1" fmla="*/ 359442 w 719592"/>
                    <a:gd name="connsiteY1" fmla="*/ 0 h 260476"/>
                    <a:gd name="connsiteX2" fmla="*/ 719592 w 719592"/>
                    <a:gd name="connsiteY2" fmla="*/ 143521 h 260476"/>
                    <a:gd name="connsiteX3" fmla="*/ 718882 w 719592"/>
                    <a:gd name="connsiteY3" fmla="*/ 203998 h 260476"/>
                    <a:gd name="connsiteX4" fmla="*/ 367170 w 719592"/>
                    <a:gd name="connsiteY4" fmla="*/ 260435 h 260476"/>
                    <a:gd name="connsiteX5" fmla="*/ 0 w 719592"/>
                    <a:gd name="connsiteY5" fmla="*/ 196855 h 260476"/>
                    <a:gd name="connsiteX6" fmla="*/ 4053 w 719592"/>
                    <a:gd name="connsiteY6" fmla="*/ 143523 h 260476"/>
                    <a:gd name="connsiteX0" fmla="*/ 4053 w 719592"/>
                    <a:gd name="connsiteY0" fmla="*/ 143523 h 260439"/>
                    <a:gd name="connsiteX1" fmla="*/ 359442 w 719592"/>
                    <a:gd name="connsiteY1" fmla="*/ 0 h 260439"/>
                    <a:gd name="connsiteX2" fmla="*/ 719592 w 719592"/>
                    <a:gd name="connsiteY2" fmla="*/ 143521 h 260439"/>
                    <a:gd name="connsiteX3" fmla="*/ 718882 w 719592"/>
                    <a:gd name="connsiteY3" fmla="*/ 199235 h 260439"/>
                    <a:gd name="connsiteX4" fmla="*/ 367170 w 719592"/>
                    <a:gd name="connsiteY4" fmla="*/ 260435 h 260439"/>
                    <a:gd name="connsiteX5" fmla="*/ 0 w 719592"/>
                    <a:gd name="connsiteY5" fmla="*/ 196855 h 260439"/>
                    <a:gd name="connsiteX6" fmla="*/ 4053 w 719592"/>
                    <a:gd name="connsiteY6" fmla="*/ 143523 h 260439"/>
                    <a:gd name="connsiteX0" fmla="*/ 4053 w 719592"/>
                    <a:gd name="connsiteY0" fmla="*/ 54816 h 171732"/>
                    <a:gd name="connsiteX1" fmla="*/ 373857 w 719592"/>
                    <a:gd name="connsiteY1" fmla="*/ 0 h 171732"/>
                    <a:gd name="connsiteX2" fmla="*/ 719592 w 719592"/>
                    <a:gd name="connsiteY2" fmla="*/ 54814 h 171732"/>
                    <a:gd name="connsiteX3" fmla="*/ 718882 w 719592"/>
                    <a:gd name="connsiteY3" fmla="*/ 110528 h 171732"/>
                    <a:gd name="connsiteX4" fmla="*/ 367170 w 719592"/>
                    <a:gd name="connsiteY4" fmla="*/ 171728 h 171732"/>
                    <a:gd name="connsiteX5" fmla="*/ 0 w 719592"/>
                    <a:gd name="connsiteY5" fmla="*/ 108148 h 171732"/>
                    <a:gd name="connsiteX6" fmla="*/ 4053 w 719592"/>
                    <a:gd name="connsiteY6" fmla="*/ 54816 h 171732"/>
                    <a:gd name="connsiteX0" fmla="*/ 4053 w 719592"/>
                    <a:gd name="connsiteY0" fmla="*/ 146849 h 263765"/>
                    <a:gd name="connsiteX1" fmla="*/ 361660 w 719592"/>
                    <a:gd name="connsiteY1" fmla="*/ 0 h 263765"/>
                    <a:gd name="connsiteX2" fmla="*/ 719592 w 719592"/>
                    <a:gd name="connsiteY2" fmla="*/ 146847 h 263765"/>
                    <a:gd name="connsiteX3" fmla="*/ 718882 w 719592"/>
                    <a:gd name="connsiteY3" fmla="*/ 202561 h 263765"/>
                    <a:gd name="connsiteX4" fmla="*/ 367170 w 719592"/>
                    <a:gd name="connsiteY4" fmla="*/ 263761 h 263765"/>
                    <a:gd name="connsiteX5" fmla="*/ 0 w 719592"/>
                    <a:gd name="connsiteY5" fmla="*/ 200181 h 263765"/>
                    <a:gd name="connsiteX6" fmla="*/ 4053 w 719592"/>
                    <a:gd name="connsiteY6" fmla="*/ 146849 h 263765"/>
                    <a:gd name="connsiteX0" fmla="*/ 4053 w 718883"/>
                    <a:gd name="connsiteY0" fmla="*/ 146849 h 263765"/>
                    <a:gd name="connsiteX1" fmla="*/ 361660 w 718883"/>
                    <a:gd name="connsiteY1" fmla="*/ 0 h 263765"/>
                    <a:gd name="connsiteX2" fmla="*/ 677456 w 718883"/>
                    <a:gd name="connsiteY2" fmla="*/ 162371 h 263765"/>
                    <a:gd name="connsiteX3" fmla="*/ 718882 w 718883"/>
                    <a:gd name="connsiteY3" fmla="*/ 202561 h 263765"/>
                    <a:gd name="connsiteX4" fmla="*/ 367170 w 718883"/>
                    <a:gd name="connsiteY4" fmla="*/ 263761 h 263765"/>
                    <a:gd name="connsiteX5" fmla="*/ 0 w 718883"/>
                    <a:gd name="connsiteY5" fmla="*/ 200181 h 263765"/>
                    <a:gd name="connsiteX6" fmla="*/ 4053 w 718883"/>
                    <a:gd name="connsiteY6" fmla="*/ 146849 h 263765"/>
                    <a:gd name="connsiteX0" fmla="*/ 4053 w 718894"/>
                    <a:gd name="connsiteY0" fmla="*/ 146849 h 263765"/>
                    <a:gd name="connsiteX1" fmla="*/ 361660 w 718894"/>
                    <a:gd name="connsiteY1" fmla="*/ 0 h 263765"/>
                    <a:gd name="connsiteX2" fmla="*/ 716265 w 718894"/>
                    <a:gd name="connsiteY2" fmla="*/ 145739 h 263765"/>
                    <a:gd name="connsiteX3" fmla="*/ 718882 w 718894"/>
                    <a:gd name="connsiteY3" fmla="*/ 202561 h 263765"/>
                    <a:gd name="connsiteX4" fmla="*/ 367170 w 718894"/>
                    <a:gd name="connsiteY4" fmla="*/ 263761 h 263765"/>
                    <a:gd name="connsiteX5" fmla="*/ 0 w 718894"/>
                    <a:gd name="connsiteY5" fmla="*/ 200181 h 263765"/>
                    <a:gd name="connsiteX6" fmla="*/ 4053 w 718894"/>
                    <a:gd name="connsiteY6" fmla="*/ 146849 h 263765"/>
                    <a:gd name="connsiteX0" fmla="*/ 4053 w 722215"/>
                    <a:gd name="connsiteY0" fmla="*/ 146849 h 263761"/>
                    <a:gd name="connsiteX1" fmla="*/ 361660 w 722215"/>
                    <a:gd name="connsiteY1" fmla="*/ 0 h 263761"/>
                    <a:gd name="connsiteX2" fmla="*/ 716265 w 722215"/>
                    <a:gd name="connsiteY2" fmla="*/ 145739 h 263761"/>
                    <a:gd name="connsiteX3" fmla="*/ 722209 w 722215"/>
                    <a:gd name="connsiteY3" fmla="*/ 200343 h 263761"/>
                    <a:gd name="connsiteX4" fmla="*/ 367170 w 722215"/>
                    <a:gd name="connsiteY4" fmla="*/ 263761 h 263761"/>
                    <a:gd name="connsiteX5" fmla="*/ 0 w 722215"/>
                    <a:gd name="connsiteY5" fmla="*/ 200181 h 263761"/>
                    <a:gd name="connsiteX6" fmla="*/ 4053 w 722215"/>
                    <a:gd name="connsiteY6" fmla="*/ 146849 h 263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2215" h="263761">
                      <a:moveTo>
                        <a:pt x="4053" y="146849"/>
                      </a:moveTo>
                      <a:lnTo>
                        <a:pt x="361660" y="0"/>
                      </a:lnTo>
                      <a:lnTo>
                        <a:pt x="716265" y="145739"/>
                      </a:lnTo>
                      <a:cubicBezTo>
                        <a:pt x="716028" y="165898"/>
                        <a:pt x="722446" y="180184"/>
                        <a:pt x="722209" y="200343"/>
                      </a:cubicBezTo>
                      <a:cubicBezTo>
                        <a:pt x="623228" y="233444"/>
                        <a:pt x="487538" y="263788"/>
                        <a:pt x="367170" y="263761"/>
                      </a:cubicBezTo>
                      <a:cubicBezTo>
                        <a:pt x="246802" y="263734"/>
                        <a:pt x="91433" y="227725"/>
                        <a:pt x="0" y="200181"/>
                      </a:cubicBezTo>
                      <a:lnTo>
                        <a:pt x="4053" y="14684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六角形 11"/>
                <p:cNvSpPr/>
                <p:nvPr/>
              </p:nvSpPr>
              <p:spPr>
                <a:xfrm rot="2168527" flipH="1">
                  <a:off x="5150931" y="2356486"/>
                  <a:ext cx="1888446" cy="1290804"/>
                </a:xfrm>
                <a:custGeom>
                  <a:avLst/>
                  <a:gdLst>
                    <a:gd name="connsiteX0" fmla="*/ 0 w 817934"/>
                    <a:gd name="connsiteY0" fmla="*/ 302197 h 604393"/>
                    <a:gd name="connsiteX1" fmla="*/ 178084 w 817934"/>
                    <a:gd name="connsiteY1" fmla="*/ 0 h 604393"/>
                    <a:gd name="connsiteX2" fmla="*/ 639850 w 817934"/>
                    <a:gd name="connsiteY2" fmla="*/ 0 h 604393"/>
                    <a:gd name="connsiteX3" fmla="*/ 817934 w 817934"/>
                    <a:gd name="connsiteY3" fmla="*/ 302197 h 604393"/>
                    <a:gd name="connsiteX4" fmla="*/ 639850 w 817934"/>
                    <a:gd name="connsiteY4" fmla="*/ 604393 h 604393"/>
                    <a:gd name="connsiteX5" fmla="*/ 178084 w 817934"/>
                    <a:gd name="connsiteY5" fmla="*/ 604393 h 604393"/>
                    <a:gd name="connsiteX6" fmla="*/ 0 w 817934"/>
                    <a:gd name="connsiteY6" fmla="*/ 302197 h 604393"/>
                    <a:gd name="connsiteX0" fmla="*/ 0 w 859333"/>
                    <a:gd name="connsiteY0" fmla="*/ 342731 h 604393"/>
                    <a:gd name="connsiteX1" fmla="*/ 219483 w 859333"/>
                    <a:gd name="connsiteY1" fmla="*/ 0 h 604393"/>
                    <a:gd name="connsiteX2" fmla="*/ 681249 w 859333"/>
                    <a:gd name="connsiteY2" fmla="*/ 0 h 604393"/>
                    <a:gd name="connsiteX3" fmla="*/ 859333 w 859333"/>
                    <a:gd name="connsiteY3" fmla="*/ 302197 h 604393"/>
                    <a:gd name="connsiteX4" fmla="*/ 681249 w 859333"/>
                    <a:gd name="connsiteY4" fmla="*/ 604393 h 604393"/>
                    <a:gd name="connsiteX5" fmla="*/ 219483 w 859333"/>
                    <a:gd name="connsiteY5" fmla="*/ 604393 h 604393"/>
                    <a:gd name="connsiteX6" fmla="*/ 0 w 859333"/>
                    <a:gd name="connsiteY6" fmla="*/ 342731 h 604393"/>
                    <a:gd name="connsiteX0" fmla="*/ 0 w 882043"/>
                    <a:gd name="connsiteY0" fmla="*/ 342731 h 604393"/>
                    <a:gd name="connsiteX1" fmla="*/ 219483 w 882043"/>
                    <a:gd name="connsiteY1" fmla="*/ 0 h 604393"/>
                    <a:gd name="connsiteX2" fmla="*/ 681249 w 882043"/>
                    <a:gd name="connsiteY2" fmla="*/ 0 h 604393"/>
                    <a:gd name="connsiteX3" fmla="*/ 882043 w 882043"/>
                    <a:gd name="connsiteY3" fmla="*/ 327628 h 604393"/>
                    <a:gd name="connsiteX4" fmla="*/ 681249 w 882043"/>
                    <a:gd name="connsiteY4" fmla="*/ 604393 h 604393"/>
                    <a:gd name="connsiteX5" fmla="*/ 219483 w 882043"/>
                    <a:gd name="connsiteY5" fmla="*/ 604393 h 604393"/>
                    <a:gd name="connsiteX6" fmla="*/ 0 w 882043"/>
                    <a:gd name="connsiteY6" fmla="*/ 342731 h 604393"/>
                    <a:gd name="connsiteX0" fmla="*/ 0 w 882043"/>
                    <a:gd name="connsiteY0" fmla="*/ 342731 h 604393"/>
                    <a:gd name="connsiteX1" fmla="*/ 207297 w 882043"/>
                    <a:gd name="connsiteY1" fmla="*/ 53023 h 604393"/>
                    <a:gd name="connsiteX2" fmla="*/ 681249 w 882043"/>
                    <a:gd name="connsiteY2" fmla="*/ 0 h 604393"/>
                    <a:gd name="connsiteX3" fmla="*/ 882043 w 882043"/>
                    <a:gd name="connsiteY3" fmla="*/ 327628 h 604393"/>
                    <a:gd name="connsiteX4" fmla="*/ 681249 w 882043"/>
                    <a:gd name="connsiteY4" fmla="*/ 604393 h 604393"/>
                    <a:gd name="connsiteX5" fmla="*/ 219483 w 882043"/>
                    <a:gd name="connsiteY5" fmla="*/ 604393 h 604393"/>
                    <a:gd name="connsiteX6" fmla="*/ 0 w 882043"/>
                    <a:gd name="connsiteY6" fmla="*/ 342731 h 604393"/>
                    <a:gd name="connsiteX0" fmla="*/ 0 w 882043"/>
                    <a:gd name="connsiteY0" fmla="*/ 289708 h 551370"/>
                    <a:gd name="connsiteX1" fmla="*/ 207297 w 882043"/>
                    <a:gd name="connsiteY1" fmla="*/ 0 h 551370"/>
                    <a:gd name="connsiteX2" fmla="*/ 530823 w 882043"/>
                    <a:gd name="connsiteY2" fmla="*/ 140833 h 551370"/>
                    <a:gd name="connsiteX3" fmla="*/ 882043 w 882043"/>
                    <a:gd name="connsiteY3" fmla="*/ 274605 h 551370"/>
                    <a:gd name="connsiteX4" fmla="*/ 681249 w 882043"/>
                    <a:gd name="connsiteY4" fmla="*/ 551370 h 551370"/>
                    <a:gd name="connsiteX5" fmla="*/ 219483 w 882043"/>
                    <a:gd name="connsiteY5" fmla="*/ 551370 h 551370"/>
                    <a:gd name="connsiteX6" fmla="*/ 0 w 882043"/>
                    <a:gd name="connsiteY6" fmla="*/ 289708 h 551370"/>
                    <a:gd name="connsiteX0" fmla="*/ 0 w 882043"/>
                    <a:gd name="connsiteY0" fmla="*/ 329248 h 590910"/>
                    <a:gd name="connsiteX1" fmla="*/ 207297 w 882043"/>
                    <a:gd name="connsiteY1" fmla="*/ 39540 h 590910"/>
                    <a:gd name="connsiteX2" fmla="*/ 594735 w 882043"/>
                    <a:gd name="connsiteY2" fmla="*/ 0 h 590910"/>
                    <a:gd name="connsiteX3" fmla="*/ 882043 w 882043"/>
                    <a:gd name="connsiteY3" fmla="*/ 314145 h 590910"/>
                    <a:gd name="connsiteX4" fmla="*/ 681249 w 882043"/>
                    <a:gd name="connsiteY4" fmla="*/ 590910 h 590910"/>
                    <a:gd name="connsiteX5" fmla="*/ 219483 w 882043"/>
                    <a:gd name="connsiteY5" fmla="*/ 590910 h 590910"/>
                    <a:gd name="connsiteX6" fmla="*/ 0 w 882043"/>
                    <a:gd name="connsiteY6" fmla="*/ 329248 h 590910"/>
                    <a:gd name="connsiteX0" fmla="*/ 0 w 882043"/>
                    <a:gd name="connsiteY0" fmla="*/ 339403 h 601065"/>
                    <a:gd name="connsiteX1" fmla="*/ 207297 w 882043"/>
                    <a:gd name="connsiteY1" fmla="*/ 49695 h 601065"/>
                    <a:gd name="connsiteX2" fmla="*/ 681766 w 882043"/>
                    <a:gd name="connsiteY2" fmla="*/ 0 h 601065"/>
                    <a:gd name="connsiteX3" fmla="*/ 882043 w 882043"/>
                    <a:gd name="connsiteY3" fmla="*/ 324300 h 601065"/>
                    <a:gd name="connsiteX4" fmla="*/ 681249 w 882043"/>
                    <a:gd name="connsiteY4" fmla="*/ 601065 h 601065"/>
                    <a:gd name="connsiteX5" fmla="*/ 219483 w 882043"/>
                    <a:gd name="connsiteY5" fmla="*/ 601065 h 601065"/>
                    <a:gd name="connsiteX6" fmla="*/ 0 w 882043"/>
                    <a:gd name="connsiteY6" fmla="*/ 339403 h 601065"/>
                    <a:gd name="connsiteX0" fmla="*/ 0 w 882043"/>
                    <a:gd name="connsiteY0" fmla="*/ 339403 h 601065"/>
                    <a:gd name="connsiteX1" fmla="*/ 207297 w 882043"/>
                    <a:gd name="connsiteY1" fmla="*/ 49695 h 601065"/>
                    <a:gd name="connsiteX2" fmla="*/ 681766 w 882043"/>
                    <a:gd name="connsiteY2" fmla="*/ 0 h 601065"/>
                    <a:gd name="connsiteX3" fmla="*/ 882043 w 882043"/>
                    <a:gd name="connsiteY3" fmla="*/ 324300 h 601065"/>
                    <a:gd name="connsiteX4" fmla="*/ 644485 w 882043"/>
                    <a:gd name="connsiteY4" fmla="*/ 517919 h 601065"/>
                    <a:gd name="connsiteX5" fmla="*/ 219483 w 882043"/>
                    <a:gd name="connsiteY5" fmla="*/ 601065 h 601065"/>
                    <a:gd name="connsiteX6" fmla="*/ 0 w 882043"/>
                    <a:gd name="connsiteY6" fmla="*/ 339403 h 601065"/>
                    <a:gd name="connsiteX0" fmla="*/ 0 w 882043"/>
                    <a:gd name="connsiteY0" fmla="*/ 339403 h 601065"/>
                    <a:gd name="connsiteX1" fmla="*/ 207297 w 882043"/>
                    <a:gd name="connsiteY1" fmla="*/ 49695 h 601065"/>
                    <a:gd name="connsiteX2" fmla="*/ 681766 w 882043"/>
                    <a:gd name="connsiteY2" fmla="*/ 0 h 601065"/>
                    <a:gd name="connsiteX3" fmla="*/ 882043 w 882043"/>
                    <a:gd name="connsiteY3" fmla="*/ 324300 h 601065"/>
                    <a:gd name="connsiteX4" fmla="*/ 677667 w 882043"/>
                    <a:gd name="connsiteY4" fmla="*/ 598449 h 601065"/>
                    <a:gd name="connsiteX5" fmla="*/ 219483 w 882043"/>
                    <a:gd name="connsiteY5" fmla="*/ 601065 h 601065"/>
                    <a:gd name="connsiteX6" fmla="*/ 0 w 882043"/>
                    <a:gd name="connsiteY6" fmla="*/ 339403 h 601065"/>
                    <a:gd name="connsiteX0" fmla="*/ 0 w 848157"/>
                    <a:gd name="connsiteY0" fmla="*/ 339403 h 601065"/>
                    <a:gd name="connsiteX1" fmla="*/ 207297 w 848157"/>
                    <a:gd name="connsiteY1" fmla="*/ 49695 h 601065"/>
                    <a:gd name="connsiteX2" fmla="*/ 681766 w 848157"/>
                    <a:gd name="connsiteY2" fmla="*/ 0 h 601065"/>
                    <a:gd name="connsiteX3" fmla="*/ 848157 w 848157"/>
                    <a:gd name="connsiteY3" fmla="*/ 310536 h 601065"/>
                    <a:gd name="connsiteX4" fmla="*/ 677667 w 848157"/>
                    <a:gd name="connsiteY4" fmla="*/ 598449 h 601065"/>
                    <a:gd name="connsiteX5" fmla="*/ 219483 w 848157"/>
                    <a:gd name="connsiteY5" fmla="*/ 601065 h 601065"/>
                    <a:gd name="connsiteX6" fmla="*/ 0 w 848157"/>
                    <a:gd name="connsiteY6" fmla="*/ 339403 h 601065"/>
                    <a:gd name="connsiteX0" fmla="*/ 0 w 879357"/>
                    <a:gd name="connsiteY0" fmla="*/ 339403 h 601065"/>
                    <a:gd name="connsiteX1" fmla="*/ 207297 w 879357"/>
                    <a:gd name="connsiteY1" fmla="*/ 49695 h 601065"/>
                    <a:gd name="connsiteX2" fmla="*/ 681766 w 879357"/>
                    <a:gd name="connsiteY2" fmla="*/ 0 h 601065"/>
                    <a:gd name="connsiteX3" fmla="*/ 879357 w 879357"/>
                    <a:gd name="connsiteY3" fmla="*/ 322338 h 601065"/>
                    <a:gd name="connsiteX4" fmla="*/ 677667 w 879357"/>
                    <a:gd name="connsiteY4" fmla="*/ 598449 h 601065"/>
                    <a:gd name="connsiteX5" fmla="*/ 219483 w 879357"/>
                    <a:gd name="connsiteY5" fmla="*/ 601065 h 601065"/>
                    <a:gd name="connsiteX6" fmla="*/ 0 w 879357"/>
                    <a:gd name="connsiteY6" fmla="*/ 339403 h 601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79357" h="601065">
                      <a:moveTo>
                        <a:pt x="0" y="339403"/>
                      </a:moveTo>
                      <a:lnTo>
                        <a:pt x="207297" y="49695"/>
                      </a:lnTo>
                      <a:lnTo>
                        <a:pt x="681766" y="0"/>
                      </a:lnTo>
                      <a:lnTo>
                        <a:pt x="879357" y="322338"/>
                      </a:lnTo>
                      <a:lnTo>
                        <a:pt x="677667" y="598449"/>
                      </a:lnTo>
                      <a:lnTo>
                        <a:pt x="219483" y="601065"/>
                      </a:lnTo>
                      <a:lnTo>
                        <a:pt x="0" y="33940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六角形 15"/>
                <p:cNvSpPr/>
                <p:nvPr/>
              </p:nvSpPr>
              <p:spPr>
                <a:xfrm>
                  <a:off x="4444029" y="6030263"/>
                  <a:ext cx="1720034" cy="337589"/>
                </a:xfrm>
                <a:custGeom>
                  <a:avLst/>
                  <a:gdLst>
                    <a:gd name="connsiteX0" fmla="*/ 0 w 817934"/>
                    <a:gd name="connsiteY0" fmla="*/ 75664 h 151327"/>
                    <a:gd name="connsiteX1" fmla="*/ 176104 w 817934"/>
                    <a:gd name="connsiteY1" fmla="*/ 0 h 151327"/>
                    <a:gd name="connsiteX2" fmla="*/ 641830 w 817934"/>
                    <a:gd name="connsiteY2" fmla="*/ 0 h 151327"/>
                    <a:gd name="connsiteX3" fmla="*/ 817934 w 817934"/>
                    <a:gd name="connsiteY3" fmla="*/ 75664 h 151327"/>
                    <a:gd name="connsiteX4" fmla="*/ 641830 w 817934"/>
                    <a:gd name="connsiteY4" fmla="*/ 151327 h 151327"/>
                    <a:gd name="connsiteX5" fmla="*/ 176104 w 817934"/>
                    <a:gd name="connsiteY5" fmla="*/ 151327 h 151327"/>
                    <a:gd name="connsiteX6" fmla="*/ 0 w 817934"/>
                    <a:gd name="connsiteY6" fmla="*/ 75664 h 151327"/>
                    <a:gd name="connsiteX0" fmla="*/ 0 w 817934"/>
                    <a:gd name="connsiteY0" fmla="*/ 75664 h 151327"/>
                    <a:gd name="connsiteX1" fmla="*/ 176104 w 817934"/>
                    <a:gd name="connsiteY1" fmla="*/ 0 h 151327"/>
                    <a:gd name="connsiteX2" fmla="*/ 641830 w 817934"/>
                    <a:gd name="connsiteY2" fmla="*/ 0 h 151327"/>
                    <a:gd name="connsiteX3" fmla="*/ 817934 w 817934"/>
                    <a:gd name="connsiteY3" fmla="*/ 75664 h 151327"/>
                    <a:gd name="connsiteX4" fmla="*/ 641830 w 817934"/>
                    <a:gd name="connsiteY4" fmla="*/ 151327 h 151327"/>
                    <a:gd name="connsiteX5" fmla="*/ 404704 w 817934"/>
                    <a:gd name="connsiteY5" fmla="*/ 148945 h 151327"/>
                    <a:gd name="connsiteX6" fmla="*/ 0 w 817934"/>
                    <a:gd name="connsiteY6" fmla="*/ 75664 h 151327"/>
                    <a:gd name="connsiteX0" fmla="*/ 0 w 817934"/>
                    <a:gd name="connsiteY0" fmla="*/ 75664 h 148945"/>
                    <a:gd name="connsiteX1" fmla="*/ 176104 w 817934"/>
                    <a:gd name="connsiteY1" fmla="*/ 0 h 148945"/>
                    <a:gd name="connsiteX2" fmla="*/ 641830 w 817934"/>
                    <a:gd name="connsiteY2" fmla="*/ 0 h 148945"/>
                    <a:gd name="connsiteX3" fmla="*/ 817934 w 817934"/>
                    <a:gd name="connsiteY3" fmla="*/ 75664 h 148945"/>
                    <a:gd name="connsiteX4" fmla="*/ 404704 w 817934"/>
                    <a:gd name="connsiteY4" fmla="*/ 148945 h 148945"/>
                    <a:gd name="connsiteX5" fmla="*/ 0 w 817934"/>
                    <a:gd name="connsiteY5" fmla="*/ 75664 h 148945"/>
                    <a:gd name="connsiteX0" fmla="*/ 0 w 817934"/>
                    <a:gd name="connsiteY0" fmla="*/ 75664 h 156089"/>
                    <a:gd name="connsiteX1" fmla="*/ 176104 w 817934"/>
                    <a:gd name="connsiteY1" fmla="*/ 0 h 156089"/>
                    <a:gd name="connsiteX2" fmla="*/ 641830 w 817934"/>
                    <a:gd name="connsiteY2" fmla="*/ 0 h 156089"/>
                    <a:gd name="connsiteX3" fmla="*/ 817934 w 817934"/>
                    <a:gd name="connsiteY3" fmla="*/ 75664 h 156089"/>
                    <a:gd name="connsiteX4" fmla="*/ 407085 w 817934"/>
                    <a:gd name="connsiteY4" fmla="*/ 156089 h 156089"/>
                    <a:gd name="connsiteX5" fmla="*/ 0 w 817934"/>
                    <a:gd name="connsiteY5" fmla="*/ 75664 h 156089"/>
                    <a:gd name="connsiteX0" fmla="*/ 0 w 817934"/>
                    <a:gd name="connsiteY0" fmla="*/ 75664 h 156089"/>
                    <a:gd name="connsiteX1" fmla="*/ 176104 w 817934"/>
                    <a:gd name="connsiteY1" fmla="*/ 0 h 156089"/>
                    <a:gd name="connsiteX2" fmla="*/ 641830 w 817934"/>
                    <a:gd name="connsiteY2" fmla="*/ 0 h 156089"/>
                    <a:gd name="connsiteX3" fmla="*/ 817934 w 817934"/>
                    <a:gd name="connsiteY3" fmla="*/ 75664 h 156089"/>
                    <a:gd name="connsiteX4" fmla="*/ 402322 w 817934"/>
                    <a:gd name="connsiteY4" fmla="*/ 156089 h 156089"/>
                    <a:gd name="connsiteX5" fmla="*/ 0 w 817934"/>
                    <a:gd name="connsiteY5" fmla="*/ 75664 h 156089"/>
                    <a:gd name="connsiteX0" fmla="*/ 0 w 817934"/>
                    <a:gd name="connsiteY0" fmla="*/ 75664 h 156301"/>
                    <a:gd name="connsiteX1" fmla="*/ 176104 w 817934"/>
                    <a:gd name="connsiteY1" fmla="*/ 0 h 156301"/>
                    <a:gd name="connsiteX2" fmla="*/ 641830 w 817934"/>
                    <a:gd name="connsiteY2" fmla="*/ 0 h 156301"/>
                    <a:gd name="connsiteX3" fmla="*/ 817934 w 817934"/>
                    <a:gd name="connsiteY3" fmla="*/ 75664 h 156301"/>
                    <a:gd name="connsiteX4" fmla="*/ 402322 w 817934"/>
                    <a:gd name="connsiteY4" fmla="*/ 156089 h 156301"/>
                    <a:gd name="connsiteX5" fmla="*/ 0 w 817934"/>
                    <a:gd name="connsiteY5" fmla="*/ 75664 h 156301"/>
                    <a:gd name="connsiteX0" fmla="*/ 0 w 817934"/>
                    <a:gd name="connsiteY0" fmla="*/ 75664 h 156301"/>
                    <a:gd name="connsiteX1" fmla="*/ 176104 w 817934"/>
                    <a:gd name="connsiteY1" fmla="*/ 0 h 156301"/>
                    <a:gd name="connsiteX2" fmla="*/ 641830 w 817934"/>
                    <a:gd name="connsiteY2" fmla="*/ 0 h 156301"/>
                    <a:gd name="connsiteX3" fmla="*/ 817934 w 817934"/>
                    <a:gd name="connsiteY3" fmla="*/ 75664 h 156301"/>
                    <a:gd name="connsiteX4" fmla="*/ 411847 w 817934"/>
                    <a:gd name="connsiteY4" fmla="*/ 156089 h 156301"/>
                    <a:gd name="connsiteX5" fmla="*/ 0 w 817934"/>
                    <a:gd name="connsiteY5" fmla="*/ 75664 h 156301"/>
                    <a:gd name="connsiteX0" fmla="*/ 0 w 817934"/>
                    <a:gd name="connsiteY0" fmla="*/ 75664 h 156301"/>
                    <a:gd name="connsiteX1" fmla="*/ 176104 w 817934"/>
                    <a:gd name="connsiteY1" fmla="*/ 0 h 156301"/>
                    <a:gd name="connsiteX2" fmla="*/ 641830 w 817934"/>
                    <a:gd name="connsiteY2" fmla="*/ 0 h 156301"/>
                    <a:gd name="connsiteX3" fmla="*/ 817934 w 817934"/>
                    <a:gd name="connsiteY3" fmla="*/ 75664 h 156301"/>
                    <a:gd name="connsiteX4" fmla="*/ 411847 w 817934"/>
                    <a:gd name="connsiteY4" fmla="*/ 156089 h 156301"/>
                    <a:gd name="connsiteX5" fmla="*/ 0 w 817934"/>
                    <a:gd name="connsiteY5" fmla="*/ 75664 h 156301"/>
                    <a:gd name="connsiteX0" fmla="*/ 0 w 806027"/>
                    <a:gd name="connsiteY0" fmla="*/ 70902 h 156097"/>
                    <a:gd name="connsiteX1" fmla="*/ 164197 w 806027"/>
                    <a:gd name="connsiteY1" fmla="*/ 0 h 156097"/>
                    <a:gd name="connsiteX2" fmla="*/ 629923 w 806027"/>
                    <a:gd name="connsiteY2" fmla="*/ 0 h 156097"/>
                    <a:gd name="connsiteX3" fmla="*/ 806027 w 806027"/>
                    <a:gd name="connsiteY3" fmla="*/ 75664 h 156097"/>
                    <a:gd name="connsiteX4" fmla="*/ 399940 w 806027"/>
                    <a:gd name="connsiteY4" fmla="*/ 156089 h 156097"/>
                    <a:gd name="connsiteX5" fmla="*/ 0 w 806027"/>
                    <a:gd name="connsiteY5" fmla="*/ 70902 h 156097"/>
                    <a:gd name="connsiteX0" fmla="*/ 0 w 806027"/>
                    <a:gd name="connsiteY0" fmla="*/ 70902 h 156097"/>
                    <a:gd name="connsiteX1" fmla="*/ 164197 w 806027"/>
                    <a:gd name="connsiteY1" fmla="*/ 0 h 156097"/>
                    <a:gd name="connsiteX2" fmla="*/ 629923 w 806027"/>
                    <a:gd name="connsiteY2" fmla="*/ 0 h 156097"/>
                    <a:gd name="connsiteX3" fmla="*/ 806027 w 806027"/>
                    <a:gd name="connsiteY3" fmla="*/ 75664 h 156097"/>
                    <a:gd name="connsiteX4" fmla="*/ 399940 w 806027"/>
                    <a:gd name="connsiteY4" fmla="*/ 156089 h 156097"/>
                    <a:gd name="connsiteX5" fmla="*/ 0 w 806027"/>
                    <a:gd name="connsiteY5" fmla="*/ 70902 h 156097"/>
                    <a:gd name="connsiteX0" fmla="*/ 0 w 796502"/>
                    <a:gd name="connsiteY0" fmla="*/ 70902 h 156091"/>
                    <a:gd name="connsiteX1" fmla="*/ 164197 w 796502"/>
                    <a:gd name="connsiteY1" fmla="*/ 0 h 156091"/>
                    <a:gd name="connsiteX2" fmla="*/ 629923 w 796502"/>
                    <a:gd name="connsiteY2" fmla="*/ 0 h 156091"/>
                    <a:gd name="connsiteX3" fmla="*/ 796502 w 796502"/>
                    <a:gd name="connsiteY3" fmla="*/ 73283 h 156091"/>
                    <a:gd name="connsiteX4" fmla="*/ 399940 w 796502"/>
                    <a:gd name="connsiteY4" fmla="*/ 156089 h 156091"/>
                    <a:gd name="connsiteX5" fmla="*/ 0 w 796502"/>
                    <a:gd name="connsiteY5" fmla="*/ 70902 h 156091"/>
                    <a:gd name="connsiteX0" fmla="*/ 0 w 796502"/>
                    <a:gd name="connsiteY0" fmla="*/ 70902 h 156091"/>
                    <a:gd name="connsiteX1" fmla="*/ 164197 w 796502"/>
                    <a:gd name="connsiteY1" fmla="*/ 0 h 156091"/>
                    <a:gd name="connsiteX2" fmla="*/ 629923 w 796502"/>
                    <a:gd name="connsiteY2" fmla="*/ 0 h 156091"/>
                    <a:gd name="connsiteX3" fmla="*/ 796502 w 796502"/>
                    <a:gd name="connsiteY3" fmla="*/ 73283 h 156091"/>
                    <a:gd name="connsiteX4" fmla="*/ 399940 w 796502"/>
                    <a:gd name="connsiteY4" fmla="*/ 156089 h 156091"/>
                    <a:gd name="connsiteX5" fmla="*/ 0 w 796502"/>
                    <a:gd name="connsiteY5" fmla="*/ 70902 h 156091"/>
                    <a:gd name="connsiteX0" fmla="*/ 0 w 798719"/>
                    <a:gd name="connsiteY0" fmla="*/ 70902 h 156089"/>
                    <a:gd name="connsiteX1" fmla="*/ 164197 w 798719"/>
                    <a:gd name="connsiteY1" fmla="*/ 0 h 156089"/>
                    <a:gd name="connsiteX2" fmla="*/ 629923 w 798719"/>
                    <a:gd name="connsiteY2" fmla="*/ 0 h 156089"/>
                    <a:gd name="connsiteX3" fmla="*/ 798719 w 798719"/>
                    <a:gd name="connsiteY3" fmla="*/ 69957 h 156089"/>
                    <a:gd name="connsiteX4" fmla="*/ 399940 w 798719"/>
                    <a:gd name="connsiteY4" fmla="*/ 156089 h 156089"/>
                    <a:gd name="connsiteX5" fmla="*/ 0 w 798719"/>
                    <a:gd name="connsiteY5" fmla="*/ 70902 h 156089"/>
                    <a:gd name="connsiteX0" fmla="*/ 0 w 768780"/>
                    <a:gd name="connsiteY0" fmla="*/ 90861 h 156316"/>
                    <a:gd name="connsiteX1" fmla="*/ 134258 w 768780"/>
                    <a:gd name="connsiteY1" fmla="*/ 0 h 156316"/>
                    <a:gd name="connsiteX2" fmla="*/ 599984 w 768780"/>
                    <a:gd name="connsiteY2" fmla="*/ 0 h 156316"/>
                    <a:gd name="connsiteX3" fmla="*/ 768780 w 768780"/>
                    <a:gd name="connsiteY3" fmla="*/ 69957 h 156316"/>
                    <a:gd name="connsiteX4" fmla="*/ 370001 w 768780"/>
                    <a:gd name="connsiteY4" fmla="*/ 156089 h 156316"/>
                    <a:gd name="connsiteX5" fmla="*/ 0 w 768780"/>
                    <a:gd name="connsiteY5" fmla="*/ 90861 h 156316"/>
                    <a:gd name="connsiteX0" fmla="*/ 0 w 800936"/>
                    <a:gd name="connsiteY0" fmla="*/ 69793 h 156089"/>
                    <a:gd name="connsiteX1" fmla="*/ 166414 w 800936"/>
                    <a:gd name="connsiteY1" fmla="*/ 0 h 156089"/>
                    <a:gd name="connsiteX2" fmla="*/ 632140 w 800936"/>
                    <a:gd name="connsiteY2" fmla="*/ 0 h 156089"/>
                    <a:gd name="connsiteX3" fmla="*/ 800936 w 800936"/>
                    <a:gd name="connsiteY3" fmla="*/ 69957 h 156089"/>
                    <a:gd name="connsiteX4" fmla="*/ 402157 w 800936"/>
                    <a:gd name="connsiteY4" fmla="*/ 156089 h 156089"/>
                    <a:gd name="connsiteX5" fmla="*/ 0 w 800936"/>
                    <a:gd name="connsiteY5" fmla="*/ 69793 h 156089"/>
                    <a:gd name="connsiteX0" fmla="*/ 0 w 800936"/>
                    <a:gd name="connsiteY0" fmla="*/ 69793 h 156089"/>
                    <a:gd name="connsiteX1" fmla="*/ 183047 w 800936"/>
                    <a:gd name="connsiteY1" fmla="*/ 26612 h 156089"/>
                    <a:gd name="connsiteX2" fmla="*/ 632140 w 800936"/>
                    <a:gd name="connsiteY2" fmla="*/ 0 h 156089"/>
                    <a:gd name="connsiteX3" fmla="*/ 800936 w 800936"/>
                    <a:gd name="connsiteY3" fmla="*/ 69957 h 156089"/>
                    <a:gd name="connsiteX4" fmla="*/ 402157 w 800936"/>
                    <a:gd name="connsiteY4" fmla="*/ 156089 h 156089"/>
                    <a:gd name="connsiteX5" fmla="*/ 0 w 800936"/>
                    <a:gd name="connsiteY5" fmla="*/ 69793 h 156089"/>
                    <a:gd name="connsiteX0" fmla="*/ 0 w 800936"/>
                    <a:gd name="connsiteY0" fmla="*/ 70902 h 157198"/>
                    <a:gd name="connsiteX1" fmla="*/ 170850 w 800936"/>
                    <a:gd name="connsiteY1" fmla="*/ 0 h 157198"/>
                    <a:gd name="connsiteX2" fmla="*/ 632140 w 800936"/>
                    <a:gd name="connsiteY2" fmla="*/ 1109 h 157198"/>
                    <a:gd name="connsiteX3" fmla="*/ 800936 w 800936"/>
                    <a:gd name="connsiteY3" fmla="*/ 71066 h 157198"/>
                    <a:gd name="connsiteX4" fmla="*/ 402157 w 800936"/>
                    <a:gd name="connsiteY4" fmla="*/ 157198 h 157198"/>
                    <a:gd name="connsiteX5" fmla="*/ 0 w 800936"/>
                    <a:gd name="connsiteY5" fmla="*/ 70902 h 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0936" h="157198">
                      <a:moveTo>
                        <a:pt x="0" y="70902"/>
                      </a:moveTo>
                      <a:lnTo>
                        <a:pt x="170850" y="0"/>
                      </a:lnTo>
                      <a:lnTo>
                        <a:pt x="632140" y="1109"/>
                      </a:lnTo>
                      <a:lnTo>
                        <a:pt x="800936" y="71066"/>
                      </a:lnTo>
                      <a:cubicBezTo>
                        <a:pt x="731456" y="100255"/>
                        <a:pt x="535646" y="157225"/>
                        <a:pt x="402157" y="157198"/>
                      </a:cubicBezTo>
                      <a:cubicBezTo>
                        <a:pt x="268668" y="157171"/>
                        <a:pt x="67432" y="102473"/>
                        <a:pt x="0" y="70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 336"/>
                <p:cNvSpPr/>
                <p:nvPr/>
              </p:nvSpPr>
              <p:spPr>
                <a:xfrm>
                  <a:off x="3484780" y="2055473"/>
                  <a:ext cx="1053446" cy="802868"/>
                </a:xfrm>
                <a:custGeom>
                  <a:avLst/>
                  <a:gdLst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33363 w 490538"/>
                    <a:gd name="connsiteY4" fmla="*/ 133351 h 369094"/>
                    <a:gd name="connsiteX5" fmla="*/ 0 w 490538"/>
                    <a:gd name="connsiteY5" fmla="*/ 369094 h 369094"/>
                    <a:gd name="connsiteX0" fmla="*/ 0 w 490538"/>
                    <a:gd name="connsiteY0" fmla="*/ 373856 h 373856"/>
                    <a:gd name="connsiteX1" fmla="*/ 140494 w 490538"/>
                    <a:gd name="connsiteY1" fmla="*/ 373856 h 373856"/>
                    <a:gd name="connsiteX2" fmla="*/ 490538 w 490538"/>
                    <a:gd name="connsiteY2" fmla="*/ 54769 h 373856"/>
                    <a:gd name="connsiteX3" fmla="*/ 483394 w 490538"/>
                    <a:gd name="connsiteY3" fmla="*/ 0 h 373856"/>
                    <a:gd name="connsiteX4" fmla="*/ 233363 w 490538"/>
                    <a:gd name="connsiteY4" fmla="*/ 138113 h 373856"/>
                    <a:gd name="connsiteX5" fmla="*/ 0 w 490538"/>
                    <a:gd name="connsiteY5" fmla="*/ 373856 h 373856"/>
                    <a:gd name="connsiteX0" fmla="*/ 0 w 490538"/>
                    <a:gd name="connsiteY0" fmla="*/ 373856 h 373856"/>
                    <a:gd name="connsiteX1" fmla="*/ 140494 w 490538"/>
                    <a:gd name="connsiteY1" fmla="*/ 373856 h 373856"/>
                    <a:gd name="connsiteX2" fmla="*/ 490538 w 490538"/>
                    <a:gd name="connsiteY2" fmla="*/ 54769 h 373856"/>
                    <a:gd name="connsiteX3" fmla="*/ 483394 w 490538"/>
                    <a:gd name="connsiteY3" fmla="*/ 0 h 373856"/>
                    <a:gd name="connsiteX4" fmla="*/ 233363 w 490538"/>
                    <a:gd name="connsiteY4" fmla="*/ 138113 h 373856"/>
                    <a:gd name="connsiteX5" fmla="*/ 0 w 490538"/>
                    <a:gd name="connsiteY5" fmla="*/ 373856 h 373856"/>
                    <a:gd name="connsiteX0" fmla="*/ 0 w 483394"/>
                    <a:gd name="connsiteY0" fmla="*/ 373856 h 373856"/>
                    <a:gd name="connsiteX1" fmla="*/ 140494 w 483394"/>
                    <a:gd name="connsiteY1" fmla="*/ 373856 h 373856"/>
                    <a:gd name="connsiteX2" fmla="*/ 467252 w 483394"/>
                    <a:gd name="connsiteY2" fmla="*/ 54769 h 373856"/>
                    <a:gd name="connsiteX3" fmla="*/ 483394 w 483394"/>
                    <a:gd name="connsiteY3" fmla="*/ 0 h 373856"/>
                    <a:gd name="connsiteX4" fmla="*/ 233363 w 483394"/>
                    <a:gd name="connsiteY4" fmla="*/ 138113 h 373856"/>
                    <a:gd name="connsiteX5" fmla="*/ 0 w 483394"/>
                    <a:gd name="connsiteY5" fmla="*/ 373856 h 373856"/>
                    <a:gd name="connsiteX0" fmla="*/ 0 w 490538"/>
                    <a:gd name="connsiteY0" fmla="*/ 373856 h 373856"/>
                    <a:gd name="connsiteX1" fmla="*/ 140494 w 490538"/>
                    <a:gd name="connsiteY1" fmla="*/ 373856 h 373856"/>
                    <a:gd name="connsiteX2" fmla="*/ 490538 w 490538"/>
                    <a:gd name="connsiteY2" fmla="*/ 53660 h 373856"/>
                    <a:gd name="connsiteX3" fmla="*/ 483394 w 490538"/>
                    <a:gd name="connsiteY3" fmla="*/ 0 h 373856"/>
                    <a:gd name="connsiteX4" fmla="*/ 233363 w 490538"/>
                    <a:gd name="connsiteY4" fmla="*/ 138113 h 373856"/>
                    <a:gd name="connsiteX5" fmla="*/ 0 w 490538"/>
                    <a:gd name="connsiteY5" fmla="*/ 373856 h 373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0538" h="373856">
                      <a:moveTo>
                        <a:pt x="0" y="373856"/>
                      </a:moveTo>
                      <a:lnTo>
                        <a:pt x="140494" y="373856"/>
                      </a:lnTo>
                      <a:lnTo>
                        <a:pt x="490538" y="53660"/>
                      </a:lnTo>
                      <a:lnTo>
                        <a:pt x="483394" y="0"/>
                      </a:lnTo>
                      <a:cubicBezTo>
                        <a:pt x="407988" y="29368"/>
                        <a:pt x="299641" y="87711"/>
                        <a:pt x="233363" y="138113"/>
                      </a:cubicBezTo>
                      <a:cubicBezTo>
                        <a:pt x="167085" y="188515"/>
                        <a:pt x="64294" y="275431"/>
                        <a:pt x="0" y="37385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フリーフォーム 337"/>
                <p:cNvSpPr/>
                <p:nvPr/>
              </p:nvSpPr>
              <p:spPr>
                <a:xfrm flipH="1">
                  <a:off x="6060344" y="2055475"/>
                  <a:ext cx="1060591" cy="807629"/>
                </a:xfrm>
                <a:custGeom>
                  <a:avLst/>
                  <a:gdLst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28600 w 490538"/>
                    <a:gd name="connsiteY4" fmla="*/ 130969 h 369094"/>
                    <a:gd name="connsiteX5" fmla="*/ 0 w 490538"/>
                    <a:gd name="connsiteY5" fmla="*/ 369094 h 369094"/>
                    <a:gd name="connsiteX0" fmla="*/ 0 w 490538"/>
                    <a:gd name="connsiteY0" fmla="*/ 369094 h 369094"/>
                    <a:gd name="connsiteX1" fmla="*/ 140494 w 490538"/>
                    <a:gd name="connsiteY1" fmla="*/ 369094 h 369094"/>
                    <a:gd name="connsiteX2" fmla="*/ 490538 w 490538"/>
                    <a:gd name="connsiteY2" fmla="*/ 50007 h 369094"/>
                    <a:gd name="connsiteX3" fmla="*/ 483394 w 490538"/>
                    <a:gd name="connsiteY3" fmla="*/ 0 h 369094"/>
                    <a:gd name="connsiteX4" fmla="*/ 233363 w 490538"/>
                    <a:gd name="connsiteY4" fmla="*/ 133351 h 369094"/>
                    <a:gd name="connsiteX5" fmla="*/ 0 w 490538"/>
                    <a:gd name="connsiteY5" fmla="*/ 369094 h 369094"/>
                    <a:gd name="connsiteX0" fmla="*/ 0 w 490538"/>
                    <a:gd name="connsiteY0" fmla="*/ 373856 h 373856"/>
                    <a:gd name="connsiteX1" fmla="*/ 140494 w 490538"/>
                    <a:gd name="connsiteY1" fmla="*/ 373856 h 373856"/>
                    <a:gd name="connsiteX2" fmla="*/ 490538 w 490538"/>
                    <a:gd name="connsiteY2" fmla="*/ 54769 h 373856"/>
                    <a:gd name="connsiteX3" fmla="*/ 483394 w 490538"/>
                    <a:gd name="connsiteY3" fmla="*/ 0 h 373856"/>
                    <a:gd name="connsiteX4" fmla="*/ 233363 w 490538"/>
                    <a:gd name="connsiteY4" fmla="*/ 138113 h 373856"/>
                    <a:gd name="connsiteX5" fmla="*/ 0 w 490538"/>
                    <a:gd name="connsiteY5" fmla="*/ 373856 h 373856"/>
                    <a:gd name="connsiteX0" fmla="*/ 0 w 490538"/>
                    <a:gd name="connsiteY0" fmla="*/ 373856 h 373856"/>
                    <a:gd name="connsiteX1" fmla="*/ 140494 w 490538"/>
                    <a:gd name="connsiteY1" fmla="*/ 373856 h 373856"/>
                    <a:gd name="connsiteX2" fmla="*/ 490538 w 490538"/>
                    <a:gd name="connsiteY2" fmla="*/ 54769 h 373856"/>
                    <a:gd name="connsiteX3" fmla="*/ 483394 w 490538"/>
                    <a:gd name="connsiteY3" fmla="*/ 0 h 373856"/>
                    <a:gd name="connsiteX4" fmla="*/ 233363 w 490538"/>
                    <a:gd name="connsiteY4" fmla="*/ 138113 h 373856"/>
                    <a:gd name="connsiteX5" fmla="*/ 0 w 490538"/>
                    <a:gd name="connsiteY5" fmla="*/ 373856 h 373856"/>
                    <a:gd name="connsiteX0" fmla="*/ 0 w 491647"/>
                    <a:gd name="connsiteY0" fmla="*/ 373856 h 373856"/>
                    <a:gd name="connsiteX1" fmla="*/ 140494 w 491647"/>
                    <a:gd name="connsiteY1" fmla="*/ 373856 h 373856"/>
                    <a:gd name="connsiteX2" fmla="*/ 491647 w 491647"/>
                    <a:gd name="connsiteY2" fmla="*/ 55878 h 373856"/>
                    <a:gd name="connsiteX3" fmla="*/ 483394 w 491647"/>
                    <a:gd name="connsiteY3" fmla="*/ 0 h 373856"/>
                    <a:gd name="connsiteX4" fmla="*/ 233363 w 491647"/>
                    <a:gd name="connsiteY4" fmla="*/ 138113 h 373856"/>
                    <a:gd name="connsiteX5" fmla="*/ 0 w 491647"/>
                    <a:gd name="connsiteY5" fmla="*/ 373856 h 373856"/>
                    <a:gd name="connsiteX0" fmla="*/ 0 w 491647"/>
                    <a:gd name="connsiteY0" fmla="*/ 373856 h 373856"/>
                    <a:gd name="connsiteX1" fmla="*/ 133841 w 491647"/>
                    <a:gd name="connsiteY1" fmla="*/ 327285 h 373856"/>
                    <a:gd name="connsiteX2" fmla="*/ 491647 w 491647"/>
                    <a:gd name="connsiteY2" fmla="*/ 55878 h 373856"/>
                    <a:gd name="connsiteX3" fmla="*/ 483394 w 491647"/>
                    <a:gd name="connsiteY3" fmla="*/ 0 h 373856"/>
                    <a:gd name="connsiteX4" fmla="*/ 233363 w 491647"/>
                    <a:gd name="connsiteY4" fmla="*/ 138113 h 373856"/>
                    <a:gd name="connsiteX5" fmla="*/ 0 w 491647"/>
                    <a:gd name="connsiteY5" fmla="*/ 373856 h 373856"/>
                    <a:gd name="connsiteX0" fmla="*/ 0 w 491647"/>
                    <a:gd name="connsiteY0" fmla="*/ 373856 h 376073"/>
                    <a:gd name="connsiteX1" fmla="*/ 138276 w 491647"/>
                    <a:gd name="connsiteY1" fmla="*/ 376073 h 376073"/>
                    <a:gd name="connsiteX2" fmla="*/ 491647 w 491647"/>
                    <a:gd name="connsiteY2" fmla="*/ 55878 h 376073"/>
                    <a:gd name="connsiteX3" fmla="*/ 483394 w 491647"/>
                    <a:gd name="connsiteY3" fmla="*/ 0 h 376073"/>
                    <a:gd name="connsiteX4" fmla="*/ 233363 w 491647"/>
                    <a:gd name="connsiteY4" fmla="*/ 138113 h 376073"/>
                    <a:gd name="connsiteX5" fmla="*/ 0 w 491647"/>
                    <a:gd name="connsiteY5" fmla="*/ 373856 h 376073"/>
                    <a:gd name="connsiteX0" fmla="*/ 0 w 504953"/>
                    <a:gd name="connsiteY0" fmla="*/ 331720 h 376073"/>
                    <a:gd name="connsiteX1" fmla="*/ 151582 w 504953"/>
                    <a:gd name="connsiteY1" fmla="*/ 376073 h 376073"/>
                    <a:gd name="connsiteX2" fmla="*/ 504953 w 504953"/>
                    <a:gd name="connsiteY2" fmla="*/ 55878 h 376073"/>
                    <a:gd name="connsiteX3" fmla="*/ 496700 w 504953"/>
                    <a:gd name="connsiteY3" fmla="*/ 0 h 376073"/>
                    <a:gd name="connsiteX4" fmla="*/ 246669 w 504953"/>
                    <a:gd name="connsiteY4" fmla="*/ 138113 h 376073"/>
                    <a:gd name="connsiteX5" fmla="*/ 0 w 504953"/>
                    <a:gd name="connsiteY5" fmla="*/ 331720 h 376073"/>
                    <a:gd name="connsiteX0" fmla="*/ 0 w 493865"/>
                    <a:gd name="connsiteY0" fmla="*/ 376073 h 376073"/>
                    <a:gd name="connsiteX1" fmla="*/ 140494 w 493865"/>
                    <a:gd name="connsiteY1" fmla="*/ 376073 h 376073"/>
                    <a:gd name="connsiteX2" fmla="*/ 493865 w 493865"/>
                    <a:gd name="connsiteY2" fmla="*/ 55878 h 376073"/>
                    <a:gd name="connsiteX3" fmla="*/ 485612 w 493865"/>
                    <a:gd name="connsiteY3" fmla="*/ 0 h 376073"/>
                    <a:gd name="connsiteX4" fmla="*/ 235581 w 493865"/>
                    <a:gd name="connsiteY4" fmla="*/ 138113 h 376073"/>
                    <a:gd name="connsiteX5" fmla="*/ 0 w 493865"/>
                    <a:gd name="connsiteY5" fmla="*/ 376073 h 37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3865" h="376073">
                      <a:moveTo>
                        <a:pt x="0" y="376073"/>
                      </a:moveTo>
                      <a:lnTo>
                        <a:pt x="140494" y="376073"/>
                      </a:lnTo>
                      <a:lnTo>
                        <a:pt x="493865" y="55878"/>
                      </a:lnTo>
                      <a:lnTo>
                        <a:pt x="485612" y="0"/>
                      </a:lnTo>
                      <a:cubicBezTo>
                        <a:pt x="410206" y="29368"/>
                        <a:pt x="316516" y="75434"/>
                        <a:pt x="235581" y="138113"/>
                      </a:cubicBezTo>
                      <a:cubicBezTo>
                        <a:pt x="154646" y="200792"/>
                        <a:pt x="64294" y="277648"/>
                        <a:pt x="0" y="37607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フリーフォーム 338"/>
                <p:cNvSpPr/>
                <p:nvPr/>
              </p:nvSpPr>
              <p:spPr>
                <a:xfrm>
                  <a:off x="3080795" y="2858693"/>
                  <a:ext cx="710815" cy="1409027"/>
                </a:xfrm>
                <a:custGeom>
                  <a:avLst/>
                  <a:gdLst>
                    <a:gd name="connsiteX0" fmla="*/ 0 w 330993"/>
                    <a:gd name="connsiteY0" fmla="*/ 521494 h 657225"/>
                    <a:gd name="connsiteX1" fmla="*/ 114300 w 330993"/>
                    <a:gd name="connsiteY1" fmla="*/ 657225 h 657225"/>
                    <a:gd name="connsiteX2" fmla="*/ 330993 w 330993"/>
                    <a:gd name="connsiteY2" fmla="*/ 354807 h 657225"/>
                    <a:gd name="connsiteX3" fmla="*/ 326231 w 330993"/>
                    <a:gd name="connsiteY3" fmla="*/ 0 h 657225"/>
                    <a:gd name="connsiteX4" fmla="*/ 185737 w 330993"/>
                    <a:gd name="connsiteY4" fmla="*/ 0 h 657225"/>
                    <a:gd name="connsiteX5" fmla="*/ 61912 w 330993"/>
                    <a:gd name="connsiteY5" fmla="*/ 238125 h 657225"/>
                    <a:gd name="connsiteX6" fmla="*/ 0 w 330993"/>
                    <a:gd name="connsiteY6" fmla="*/ 521494 h 657225"/>
                    <a:gd name="connsiteX0" fmla="*/ 0 w 330993"/>
                    <a:gd name="connsiteY0" fmla="*/ 521494 h 657225"/>
                    <a:gd name="connsiteX1" fmla="*/ 114300 w 330993"/>
                    <a:gd name="connsiteY1" fmla="*/ 657225 h 657225"/>
                    <a:gd name="connsiteX2" fmla="*/ 330993 w 330993"/>
                    <a:gd name="connsiteY2" fmla="*/ 354807 h 657225"/>
                    <a:gd name="connsiteX3" fmla="*/ 326231 w 330993"/>
                    <a:gd name="connsiteY3" fmla="*/ 0 h 657225"/>
                    <a:gd name="connsiteX4" fmla="*/ 185737 w 330993"/>
                    <a:gd name="connsiteY4" fmla="*/ 0 h 657225"/>
                    <a:gd name="connsiteX5" fmla="*/ 61912 w 330993"/>
                    <a:gd name="connsiteY5" fmla="*/ 238125 h 657225"/>
                    <a:gd name="connsiteX6" fmla="*/ 0 w 330993"/>
                    <a:gd name="connsiteY6" fmla="*/ 521494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57149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57149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57149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61911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59529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30992"/>
                    <a:gd name="connsiteY0" fmla="*/ 535781 h 657225"/>
                    <a:gd name="connsiteX1" fmla="*/ 114299 w 330992"/>
                    <a:gd name="connsiteY1" fmla="*/ 657225 h 657225"/>
                    <a:gd name="connsiteX2" fmla="*/ 330992 w 330992"/>
                    <a:gd name="connsiteY2" fmla="*/ 354807 h 657225"/>
                    <a:gd name="connsiteX3" fmla="*/ 326230 w 330992"/>
                    <a:gd name="connsiteY3" fmla="*/ 0 h 657225"/>
                    <a:gd name="connsiteX4" fmla="*/ 185736 w 330992"/>
                    <a:gd name="connsiteY4" fmla="*/ 0 h 657225"/>
                    <a:gd name="connsiteX5" fmla="*/ 64291 w 330992"/>
                    <a:gd name="connsiteY5" fmla="*/ 238125 h 657225"/>
                    <a:gd name="connsiteX6" fmla="*/ 0 w 330992"/>
                    <a:gd name="connsiteY6" fmla="*/ 535781 h 657225"/>
                    <a:gd name="connsiteX0" fmla="*/ 0 w 330992"/>
                    <a:gd name="connsiteY0" fmla="*/ 535781 h 657225"/>
                    <a:gd name="connsiteX1" fmla="*/ 114299 w 330992"/>
                    <a:gd name="connsiteY1" fmla="*/ 657225 h 657225"/>
                    <a:gd name="connsiteX2" fmla="*/ 330992 w 330992"/>
                    <a:gd name="connsiteY2" fmla="*/ 354807 h 657225"/>
                    <a:gd name="connsiteX3" fmla="*/ 326230 w 330992"/>
                    <a:gd name="connsiteY3" fmla="*/ 0 h 657225"/>
                    <a:gd name="connsiteX4" fmla="*/ 185736 w 330992"/>
                    <a:gd name="connsiteY4" fmla="*/ 0 h 657225"/>
                    <a:gd name="connsiteX5" fmla="*/ 59529 w 330992"/>
                    <a:gd name="connsiteY5" fmla="*/ 250031 h 657225"/>
                    <a:gd name="connsiteX6" fmla="*/ 0 w 330992"/>
                    <a:gd name="connsiteY6" fmla="*/ 535781 h 657225"/>
                    <a:gd name="connsiteX0" fmla="*/ 0 w 330992"/>
                    <a:gd name="connsiteY0" fmla="*/ 535781 h 653898"/>
                    <a:gd name="connsiteX1" fmla="*/ 115408 w 330992"/>
                    <a:gd name="connsiteY1" fmla="*/ 653898 h 653898"/>
                    <a:gd name="connsiteX2" fmla="*/ 330992 w 330992"/>
                    <a:gd name="connsiteY2" fmla="*/ 354807 h 653898"/>
                    <a:gd name="connsiteX3" fmla="*/ 326230 w 330992"/>
                    <a:gd name="connsiteY3" fmla="*/ 0 h 653898"/>
                    <a:gd name="connsiteX4" fmla="*/ 185736 w 330992"/>
                    <a:gd name="connsiteY4" fmla="*/ 0 h 653898"/>
                    <a:gd name="connsiteX5" fmla="*/ 59529 w 330992"/>
                    <a:gd name="connsiteY5" fmla="*/ 250031 h 653898"/>
                    <a:gd name="connsiteX6" fmla="*/ 0 w 330992"/>
                    <a:gd name="connsiteY6" fmla="*/ 535781 h 653898"/>
                    <a:gd name="connsiteX0" fmla="*/ 0 w 330992"/>
                    <a:gd name="connsiteY0" fmla="*/ 535781 h 653898"/>
                    <a:gd name="connsiteX1" fmla="*/ 116517 w 330992"/>
                    <a:gd name="connsiteY1" fmla="*/ 653898 h 653898"/>
                    <a:gd name="connsiteX2" fmla="*/ 330992 w 330992"/>
                    <a:gd name="connsiteY2" fmla="*/ 354807 h 653898"/>
                    <a:gd name="connsiteX3" fmla="*/ 326230 w 330992"/>
                    <a:gd name="connsiteY3" fmla="*/ 0 h 653898"/>
                    <a:gd name="connsiteX4" fmla="*/ 185736 w 330992"/>
                    <a:gd name="connsiteY4" fmla="*/ 0 h 653898"/>
                    <a:gd name="connsiteX5" fmla="*/ 59529 w 330992"/>
                    <a:gd name="connsiteY5" fmla="*/ 250031 h 653898"/>
                    <a:gd name="connsiteX6" fmla="*/ 0 w 330992"/>
                    <a:gd name="connsiteY6" fmla="*/ 535781 h 653898"/>
                    <a:gd name="connsiteX0" fmla="*/ 0 w 330992"/>
                    <a:gd name="connsiteY0" fmla="*/ 536890 h 655007"/>
                    <a:gd name="connsiteX1" fmla="*/ 116517 w 330992"/>
                    <a:gd name="connsiteY1" fmla="*/ 655007 h 655007"/>
                    <a:gd name="connsiteX2" fmla="*/ 330992 w 330992"/>
                    <a:gd name="connsiteY2" fmla="*/ 355916 h 655007"/>
                    <a:gd name="connsiteX3" fmla="*/ 326230 w 330992"/>
                    <a:gd name="connsiteY3" fmla="*/ 1109 h 655007"/>
                    <a:gd name="connsiteX4" fmla="*/ 186845 w 330992"/>
                    <a:gd name="connsiteY4" fmla="*/ 0 h 655007"/>
                    <a:gd name="connsiteX5" fmla="*/ 59529 w 330992"/>
                    <a:gd name="connsiteY5" fmla="*/ 251140 h 655007"/>
                    <a:gd name="connsiteX6" fmla="*/ 0 w 330992"/>
                    <a:gd name="connsiteY6" fmla="*/ 536890 h 655007"/>
                    <a:gd name="connsiteX0" fmla="*/ 0 w 330992"/>
                    <a:gd name="connsiteY0" fmla="*/ 536890 h 655007"/>
                    <a:gd name="connsiteX1" fmla="*/ 116517 w 330992"/>
                    <a:gd name="connsiteY1" fmla="*/ 655007 h 655007"/>
                    <a:gd name="connsiteX2" fmla="*/ 330992 w 330992"/>
                    <a:gd name="connsiteY2" fmla="*/ 355916 h 655007"/>
                    <a:gd name="connsiteX3" fmla="*/ 300727 w 330992"/>
                    <a:gd name="connsiteY3" fmla="*/ 29939 h 655007"/>
                    <a:gd name="connsiteX4" fmla="*/ 186845 w 330992"/>
                    <a:gd name="connsiteY4" fmla="*/ 0 h 655007"/>
                    <a:gd name="connsiteX5" fmla="*/ 59529 w 330992"/>
                    <a:gd name="connsiteY5" fmla="*/ 251140 h 655007"/>
                    <a:gd name="connsiteX6" fmla="*/ 0 w 330992"/>
                    <a:gd name="connsiteY6" fmla="*/ 536890 h 655007"/>
                    <a:gd name="connsiteX0" fmla="*/ 0 w 330992"/>
                    <a:gd name="connsiteY0" fmla="*/ 537998 h 656115"/>
                    <a:gd name="connsiteX1" fmla="*/ 116517 w 330992"/>
                    <a:gd name="connsiteY1" fmla="*/ 656115 h 656115"/>
                    <a:gd name="connsiteX2" fmla="*/ 330992 w 330992"/>
                    <a:gd name="connsiteY2" fmla="*/ 357024 h 656115"/>
                    <a:gd name="connsiteX3" fmla="*/ 328448 w 330992"/>
                    <a:gd name="connsiteY3" fmla="*/ 0 h 656115"/>
                    <a:gd name="connsiteX4" fmla="*/ 186845 w 330992"/>
                    <a:gd name="connsiteY4" fmla="*/ 1108 h 656115"/>
                    <a:gd name="connsiteX5" fmla="*/ 59529 w 330992"/>
                    <a:gd name="connsiteY5" fmla="*/ 252248 h 656115"/>
                    <a:gd name="connsiteX6" fmla="*/ 0 w 330992"/>
                    <a:gd name="connsiteY6" fmla="*/ 537998 h 656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0992" h="656115">
                      <a:moveTo>
                        <a:pt x="0" y="537998"/>
                      </a:moveTo>
                      <a:lnTo>
                        <a:pt x="116517" y="656115"/>
                      </a:lnTo>
                      <a:lnTo>
                        <a:pt x="330992" y="357024"/>
                      </a:lnTo>
                      <a:cubicBezTo>
                        <a:pt x="329405" y="238755"/>
                        <a:pt x="330035" y="118269"/>
                        <a:pt x="328448" y="0"/>
                      </a:cubicBezTo>
                      <a:lnTo>
                        <a:pt x="186845" y="1108"/>
                      </a:lnTo>
                      <a:cubicBezTo>
                        <a:pt x="147951" y="59052"/>
                        <a:pt x="90670" y="162766"/>
                        <a:pt x="59529" y="252248"/>
                      </a:cubicBezTo>
                      <a:cubicBezTo>
                        <a:pt x="28388" y="341730"/>
                        <a:pt x="3968" y="445923"/>
                        <a:pt x="0" y="5379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フリーフォーム 339"/>
                <p:cNvSpPr/>
                <p:nvPr/>
              </p:nvSpPr>
              <p:spPr>
                <a:xfrm flipH="1">
                  <a:off x="6808632" y="2863454"/>
                  <a:ext cx="718662" cy="1401182"/>
                </a:xfrm>
                <a:custGeom>
                  <a:avLst/>
                  <a:gdLst>
                    <a:gd name="connsiteX0" fmla="*/ 0 w 330993"/>
                    <a:gd name="connsiteY0" fmla="*/ 521494 h 657225"/>
                    <a:gd name="connsiteX1" fmla="*/ 114300 w 330993"/>
                    <a:gd name="connsiteY1" fmla="*/ 657225 h 657225"/>
                    <a:gd name="connsiteX2" fmla="*/ 330993 w 330993"/>
                    <a:gd name="connsiteY2" fmla="*/ 354807 h 657225"/>
                    <a:gd name="connsiteX3" fmla="*/ 326231 w 330993"/>
                    <a:gd name="connsiteY3" fmla="*/ 0 h 657225"/>
                    <a:gd name="connsiteX4" fmla="*/ 185737 w 330993"/>
                    <a:gd name="connsiteY4" fmla="*/ 0 h 657225"/>
                    <a:gd name="connsiteX5" fmla="*/ 61912 w 330993"/>
                    <a:gd name="connsiteY5" fmla="*/ 238125 h 657225"/>
                    <a:gd name="connsiteX6" fmla="*/ 0 w 330993"/>
                    <a:gd name="connsiteY6" fmla="*/ 521494 h 657225"/>
                    <a:gd name="connsiteX0" fmla="*/ 0 w 330993"/>
                    <a:gd name="connsiteY0" fmla="*/ 521494 h 657225"/>
                    <a:gd name="connsiteX1" fmla="*/ 114300 w 330993"/>
                    <a:gd name="connsiteY1" fmla="*/ 657225 h 657225"/>
                    <a:gd name="connsiteX2" fmla="*/ 330993 w 330993"/>
                    <a:gd name="connsiteY2" fmla="*/ 354807 h 657225"/>
                    <a:gd name="connsiteX3" fmla="*/ 326231 w 330993"/>
                    <a:gd name="connsiteY3" fmla="*/ 0 h 657225"/>
                    <a:gd name="connsiteX4" fmla="*/ 185737 w 330993"/>
                    <a:gd name="connsiteY4" fmla="*/ 0 h 657225"/>
                    <a:gd name="connsiteX5" fmla="*/ 61912 w 330993"/>
                    <a:gd name="connsiteY5" fmla="*/ 238125 h 657225"/>
                    <a:gd name="connsiteX6" fmla="*/ 0 w 330993"/>
                    <a:gd name="connsiteY6" fmla="*/ 521494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57149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57149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57149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61911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26230"/>
                    <a:gd name="connsiteY0" fmla="*/ 523875 h 657225"/>
                    <a:gd name="connsiteX1" fmla="*/ 109537 w 326230"/>
                    <a:gd name="connsiteY1" fmla="*/ 657225 h 657225"/>
                    <a:gd name="connsiteX2" fmla="*/ 326230 w 326230"/>
                    <a:gd name="connsiteY2" fmla="*/ 354807 h 657225"/>
                    <a:gd name="connsiteX3" fmla="*/ 321468 w 326230"/>
                    <a:gd name="connsiteY3" fmla="*/ 0 h 657225"/>
                    <a:gd name="connsiteX4" fmla="*/ 180974 w 326230"/>
                    <a:gd name="connsiteY4" fmla="*/ 0 h 657225"/>
                    <a:gd name="connsiteX5" fmla="*/ 59529 w 326230"/>
                    <a:gd name="connsiteY5" fmla="*/ 238125 h 657225"/>
                    <a:gd name="connsiteX6" fmla="*/ 0 w 326230"/>
                    <a:gd name="connsiteY6" fmla="*/ 523875 h 657225"/>
                    <a:gd name="connsiteX0" fmla="*/ 0 w 326230"/>
                    <a:gd name="connsiteY0" fmla="*/ 523875 h 578644"/>
                    <a:gd name="connsiteX1" fmla="*/ 102394 w 326230"/>
                    <a:gd name="connsiteY1" fmla="*/ 578644 h 578644"/>
                    <a:gd name="connsiteX2" fmla="*/ 326230 w 326230"/>
                    <a:gd name="connsiteY2" fmla="*/ 354807 h 578644"/>
                    <a:gd name="connsiteX3" fmla="*/ 321468 w 326230"/>
                    <a:gd name="connsiteY3" fmla="*/ 0 h 578644"/>
                    <a:gd name="connsiteX4" fmla="*/ 180974 w 326230"/>
                    <a:gd name="connsiteY4" fmla="*/ 0 h 578644"/>
                    <a:gd name="connsiteX5" fmla="*/ 59529 w 326230"/>
                    <a:gd name="connsiteY5" fmla="*/ 238125 h 578644"/>
                    <a:gd name="connsiteX6" fmla="*/ 0 w 326230"/>
                    <a:gd name="connsiteY6" fmla="*/ 523875 h 578644"/>
                    <a:gd name="connsiteX0" fmla="*/ 0 w 326230"/>
                    <a:gd name="connsiteY0" fmla="*/ 523875 h 652462"/>
                    <a:gd name="connsiteX1" fmla="*/ 109537 w 326230"/>
                    <a:gd name="connsiteY1" fmla="*/ 652462 h 652462"/>
                    <a:gd name="connsiteX2" fmla="*/ 326230 w 326230"/>
                    <a:gd name="connsiteY2" fmla="*/ 354807 h 652462"/>
                    <a:gd name="connsiteX3" fmla="*/ 321468 w 326230"/>
                    <a:gd name="connsiteY3" fmla="*/ 0 h 652462"/>
                    <a:gd name="connsiteX4" fmla="*/ 180974 w 326230"/>
                    <a:gd name="connsiteY4" fmla="*/ 0 h 652462"/>
                    <a:gd name="connsiteX5" fmla="*/ 59529 w 326230"/>
                    <a:gd name="connsiteY5" fmla="*/ 238125 h 652462"/>
                    <a:gd name="connsiteX6" fmla="*/ 0 w 326230"/>
                    <a:gd name="connsiteY6" fmla="*/ 523875 h 652462"/>
                    <a:gd name="connsiteX0" fmla="*/ 0 w 335755"/>
                    <a:gd name="connsiteY0" fmla="*/ 542925 h 652462"/>
                    <a:gd name="connsiteX1" fmla="*/ 119062 w 335755"/>
                    <a:gd name="connsiteY1" fmla="*/ 652462 h 652462"/>
                    <a:gd name="connsiteX2" fmla="*/ 335755 w 335755"/>
                    <a:gd name="connsiteY2" fmla="*/ 354807 h 652462"/>
                    <a:gd name="connsiteX3" fmla="*/ 330993 w 335755"/>
                    <a:gd name="connsiteY3" fmla="*/ 0 h 652462"/>
                    <a:gd name="connsiteX4" fmla="*/ 190499 w 335755"/>
                    <a:gd name="connsiteY4" fmla="*/ 0 h 652462"/>
                    <a:gd name="connsiteX5" fmla="*/ 69054 w 335755"/>
                    <a:gd name="connsiteY5" fmla="*/ 238125 h 652462"/>
                    <a:gd name="connsiteX6" fmla="*/ 0 w 335755"/>
                    <a:gd name="connsiteY6" fmla="*/ 542925 h 652462"/>
                    <a:gd name="connsiteX0" fmla="*/ 0 w 335755"/>
                    <a:gd name="connsiteY0" fmla="*/ 542925 h 652462"/>
                    <a:gd name="connsiteX1" fmla="*/ 119062 w 335755"/>
                    <a:gd name="connsiteY1" fmla="*/ 652462 h 652462"/>
                    <a:gd name="connsiteX2" fmla="*/ 335755 w 335755"/>
                    <a:gd name="connsiteY2" fmla="*/ 354807 h 652462"/>
                    <a:gd name="connsiteX3" fmla="*/ 330993 w 335755"/>
                    <a:gd name="connsiteY3" fmla="*/ 0 h 652462"/>
                    <a:gd name="connsiteX4" fmla="*/ 190499 w 335755"/>
                    <a:gd name="connsiteY4" fmla="*/ 0 h 652462"/>
                    <a:gd name="connsiteX5" fmla="*/ 64292 w 335755"/>
                    <a:gd name="connsiteY5" fmla="*/ 240507 h 652462"/>
                    <a:gd name="connsiteX6" fmla="*/ 0 w 335755"/>
                    <a:gd name="connsiteY6" fmla="*/ 542925 h 652462"/>
                    <a:gd name="connsiteX0" fmla="*/ 0 w 331024"/>
                    <a:gd name="connsiteY0" fmla="*/ 542925 h 652462"/>
                    <a:gd name="connsiteX1" fmla="*/ 119062 w 331024"/>
                    <a:gd name="connsiteY1" fmla="*/ 652462 h 652462"/>
                    <a:gd name="connsiteX2" fmla="*/ 275878 w 331024"/>
                    <a:gd name="connsiteY2" fmla="*/ 324868 h 652462"/>
                    <a:gd name="connsiteX3" fmla="*/ 330993 w 331024"/>
                    <a:gd name="connsiteY3" fmla="*/ 0 h 652462"/>
                    <a:gd name="connsiteX4" fmla="*/ 190499 w 331024"/>
                    <a:gd name="connsiteY4" fmla="*/ 0 h 652462"/>
                    <a:gd name="connsiteX5" fmla="*/ 64292 w 331024"/>
                    <a:gd name="connsiteY5" fmla="*/ 240507 h 652462"/>
                    <a:gd name="connsiteX6" fmla="*/ 0 w 331024"/>
                    <a:gd name="connsiteY6" fmla="*/ 542925 h 652462"/>
                    <a:gd name="connsiteX0" fmla="*/ 0 w 334646"/>
                    <a:gd name="connsiteY0" fmla="*/ 542925 h 652462"/>
                    <a:gd name="connsiteX1" fmla="*/ 119062 w 334646"/>
                    <a:gd name="connsiteY1" fmla="*/ 652462 h 652462"/>
                    <a:gd name="connsiteX2" fmla="*/ 334646 w 334646"/>
                    <a:gd name="connsiteY2" fmla="*/ 351480 h 652462"/>
                    <a:gd name="connsiteX3" fmla="*/ 330993 w 334646"/>
                    <a:gd name="connsiteY3" fmla="*/ 0 h 652462"/>
                    <a:gd name="connsiteX4" fmla="*/ 190499 w 334646"/>
                    <a:gd name="connsiteY4" fmla="*/ 0 h 652462"/>
                    <a:gd name="connsiteX5" fmla="*/ 64292 w 334646"/>
                    <a:gd name="connsiteY5" fmla="*/ 240507 h 652462"/>
                    <a:gd name="connsiteX6" fmla="*/ 0 w 334646"/>
                    <a:gd name="connsiteY6" fmla="*/ 542925 h 65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4646" h="652462">
                      <a:moveTo>
                        <a:pt x="0" y="542925"/>
                      </a:moveTo>
                      <a:lnTo>
                        <a:pt x="119062" y="652462"/>
                      </a:lnTo>
                      <a:lnTo>
                        <a:pt x="334646" y="351480"/>
                      </a:lnTo>
                      <a:cubicBezTo>
                        <a:pt x="333059" y="233211"/>
                        <a:pt x="332580" y="118269"/>
                        <a:pt x="330993" y="0"/>
                      </a:cubicBezTo>
                      <a:lnTo>
                        <a:pt x="190499" y="0"/>
                      </a:lnTo>
                      <a:cubicBezTo>
                        <a:pt x="151605" y="57944"/>
                        <a:pt x="96042" y="150019"/>
                        <a:pt x="64292" y="240507"/>
                      </a:cubicBezTo>
                      <a:cubicBezTo>
                        <a:pt x="32542" y="330995"/>
                        <a:pt x="3968" y="450850"/>
                        <a:pt x="0" y="54292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フリーフォーム 340"/>
                <p:cNvSpPr/>
                <p:nvPr/>
              </p:nvSpPr>
              <p:spPr>
                <a:xfrm>
                  <a:off x="3489895" y="5118292"/>
                  <a:ext cx="1319009" cy="1064024"/>
                </a:xfrm>
                <a:custGeom>
                  <a:avLst/>
                  <a:gdLst>
                    <a:gd name="connsiteX0" fmla="*/ 0 w 611981"/>
                    <a:gd name="connsiteY0" fmla="*/ 138113 h 500063"/>
                    <a:gd name="connsiteX1" fmla="*/ 59531 w 611981"/>
                    <a:gd name="connsiteY1" fmla="*/ 0 h 500063"/>
                    <a:gd name="connsiteX2" fmla="*/ 435768 w 611981"/>
                    <a:gd name="connsiteY2" fmla="*/ 121444 h 500063"/>
                    <a:gd name="connsiteX3" fmla="*/ 611981 w 611981"/>
                    <a:gd name="connsiteY3" fmla="*/ 428625 h 500063"/>
                    <a:gd name="connsiteX4" fmla="*/ 440531 w 611981"/>
                    <a:gd name="connsiteY4" fmla="*/ 500063 h 500063"/>
                    <a:gd name="connsiteX5" fmla="*/ 180975 w 611981"/>
                    <a:gd name="connsiteY5" fmla="*/ 342900 h 500063"/>
                    <a:gd name="connsiteX6" fmla="*/ 0 w 611981"/>
                    <a:gd name="connsiteY6" fmla="*/ 138113 h 500063"/>
                    <a:gd name="connsiteX0" fmla="*/ 0 w 611981"/>
                    <a:gd name="connsiteY0" fmla="*/ 138113 h 500063"/>
                    <a:gd name="connsiteX1" fmla="*/ 59531 w 611981"/>
                    <a:gd name="connsiteY1" fmla="*/ 0 h 500063"/>
                    <a:gd name="connsiteX2" fmla="*/ 435768 w 611981"/>
                    <a:gd name="connsiteY2" fmla="*/ 121444 h 500063"/>
                    <a:gd name="connsiteX3" fmla="*/ 611981 w 611981"/>
                    <a:gd name="connsiteY3" fmla="*/ 428625 h 500063"/>
                    <a:gd name="connsiteX4" fmla="*/ 440531 w 611981"/>
                    <a:gd name="connsiteY4" fmla="*/ 500063 h 500063"/>
                    <a:gd name="connsiteX5" fmla="*/ 180975 w 611981"/>
                    <a:gd name="connsiteY5" fmla="*/ 342900 h 500063"/>
                    <a:gd name="connsiteX6" fmla="*/ 0 w 611981"/>
                    <a:gd name="connsiteY6" fmla="*/ 138113 h 500063"/>
                    <a:gd name="connsiteX0" fmla="*/ 0 w 611981"/>
                    <a:gd name="connsiteY0" fmla="*/ 138113 h 500063"/>
                    <a:gd name="connsiteX1" fmla="*/ 59531 w 611981"/>
                    <a:gd name="connsiteY1" fmla="*/ 0 h 500063"/>
                    <a:gd name="connsiteX2" fmla="*/ 435768 w 611981"/>
                    <a:gd name="connsiteY2" fmla="*/ 121444 h 500063"/>
                    <a:gd name="connsiteX3" fmla="*/ 611981 w 611981"/>
                    <a:gd name="connsiteY3" fmla="*/ 428625 h 500063"/>
                    <a:gd name="connsiteX4" fmla="*/ 440531 w 611981"/>
                    <a:gd name="connsiteY4" fmla="*/ 500063 h 500063"/>
                    <a:gd name="connsiteX5" fmla="*/ 180975 w 611981"/>
                    <a:gd name="connsiteY5" fmla="*/ 342900 h 500063"/>
                    <a:gd name="connsiteX6" fmla="*/ 0 w 611981"/>
                    <a:gd name="connsiteY6" fmla="*/ 138113 h 500063"/>
                    <a:gd name="connsiteX0" fmla="*/ 0 w 611981"/>
                    <a:gd name="connsiteY0" fmla="*/ 138113 h 497682"/>
                    <a:gd name="connsiteX1" fmla="*/ 59531 w 611981"/>
                    <a:gd name="connsiteY1" fmla="*/ 0 h 497682"/>
                    <a:gd name="connsiteX2" fmla="*/ 435768 w 611981"/>
                    <a:gd name="connsiteY2" fmla="*/ 121444 h 497682"/>
                    <a:gd name="connsiteX3" fmla="*/ 611981 w 611981"/>
                    <a:gd name="connsiteY3" fmla="*/ 428625 h 497682"/>
                    <a:gd name="connsiteX4" fmla="*/ 442912 w 611981"/>
                    <a:gd name="connsiteY4" fmla="*/ 497682 h 497682"/>
                    <a:gd name="connsiteX5" fmla="*/ 180975 w 611981"/>
                    <a:gd name="connsiteY5" fmla="*/ 342900 h 497682"/>
                    <a:gd name="connsiteX6" fmla="*/ 0 w 611981"/>
                    <a:gd name="connsiteY6" fmla="*/ 138113 h 497682"/>
                    <a:gd name="connsiteX0" fmla="*/ 0 w 611981"/>
                    <a:gd name="connsiteY0" fmla="*/ 138113 h 497682"/>
                    <a:gd name="connsiteX1" fmla="*/ 59531 w 611981"/>
                    <a:gd name="connsiteY1" fmla="*/ 0 h 497682"/>
                    <a:gd name="connsiteX2" fmla="*/ 435768 w 611981"/>
                    <a:gd name="connsiteY2" fmla="*/ 121444 h 497682"/>
                    <a:gd name="connsiteX3" fmla="*/ 611981 w 611981"/>
                    <a:gd name="connsiteY3" fmla="*/ 428625 h 497682"/>
                    <a:gd name="connsiteX4" fmla="*/ 442912 w 611981"/>
                    <a:gd name="connsiteY4" fmla="*/ 497682 h 497682"/>
                    <a:gd name="connsiteX5" fmla="*/ 180975 w 611981"/>
                    <a:gd name="connsiteY5" fmla="*/ 342900 h 497682"/>
                    <a:gd name="connsiteX6" fmla="*/ 0 w 611981"/>
                    <a:gd name="connsiteY6" fmla="*/ 138113 h 497682"/>
                    <a:gd name="connsiteX0" fmla="*/ 0 w 611981"/>
                    <a:gd name="connsiteY0" fmla="*/ 142875 h 497682"/>
                    <a:gd name="connsiteX1" fmla="*/ 59531 w 611981"/>
                    <a:gd name="connsiteY1" fmla="*/ 0 h 497682"/>
                    <a:gd name="connsiteX2" fmla="*/ 435768 w 611981"/>
                    <a:gd name="connsiteY2" fmla="*/ 121444 h 497682"/>
                    <a:gd name="connsiteX3" fmla="*/ 611981 w 611981"/>
                    <a:gd name="connsiteY3" fmla="*/ 428625 h 497682"/>
                    <a:gd name="connsiteX4" fmla="*/ 442912 w 611981"/>
                    <a:gd name="connsiteY4" fmla="*/ 497682 h 497682"/>
                    <a:gd name="connsiteX5" fmla="*/ 180975 w 611981"/>
                    <a:gd name="connsiteY5" fmla="*/ 342900 h 497682"/>
                    <a:gd name="connsiteX6" fmla="*/ 0 w 611981"/>
                    <a:gd name="connsiteY6" fmla="*/ 142875 h 497682"/>
                    <a:gd name="connsiteX0" fmla="*/ 0 w 611981"/>
                    <a:gd name="connsiteY0" fmla="*/ 142875 h 497682"/>
                    <a:gd name="connsiteX1" fmla="*/ 59531 w 611981"/>
                    <a:gd name="connsiteY1" fmla="*/ 0 h 497682"/>
                    <a:gd name="connsiteX2" fmla="*/ 435768 w 611981"/>
                    <a:gd name="connsiteY2" fmla="*/ 121444 h 497682"/>
                    <a:gd name="connsiteX3" fmla="*/ 611981 w 611981"/>
                    <a:gd name="connsiteY3" fmla="*/ 428625 h 497682"/>
                    <a:gd name="connsiteX4" fmla="*/ 442912 w 611981"/>
                    <a:gd name="connsiteY4" fmla="*/ 497682 h 497682"/>
                    <a:gd name="connsiteX5" fmla="*/ 183356 w 611981"/>
                    <a:gd name="connsiteY5" fmla="*/ 342900 h 497682"/>
                    <a:gd name="connsiteX6" fmla="*/ 0 w 611981"/>
                    <a:gd name="connsiteY6" fmla="*/ 142875 h 497682"/>
                    <a:gd name="connsiteX0" fmla="*/ 0 w 550995"/>
                    <a:gd name="connsiteY0" fmla="*/ 142875 h 497682"/>
                    <a:gd name="connsiteX1" fmla="*/ 59531 w 550995"/>
                    <a:gd name="connsiteY1" fmla="*/ 0 h 497682"/>
                    <a:gd name="connsiteX2" fmla="*/ 435768 w 550995"/>
                    <a:gd name="connsiteY2" fmla="*/ 121444 h 497682"/>
                    <a:gd name="connsiteX3" fmla="*/ 550995 w 550995"/>
                    <a:gd name="connsiteY3" fmla="*/ 416428 h 497682"/>
                    <a:gd name="connsiteX4" fmla="*/ 442912 w 550995"/>
                    <a:gd name="connsiteY4" fmla="*/ 497682 h 497682"/>
                    <a:gd name="connsiteX5" fmla="*/ 183356 w 550995"/>
                    <a:gd name="connsiteY5" fmla="*/ 342900 h 497682"/>
                    <a:gd name="connsiteX6" fmla="*/ 0 w 550995"/>
                    <a:gd name="connsiteY6" fmla="*/ 142875 h 497682"/>
                    <a:gd name="connsiteX0" fmla="*/ 0 w 614198"/>
                    <a:gd name="connsiteY0" fmla="*/ 142875 h 497682"/>
                    <a:gd name="connsiteX1" fmla="*/ 59531 w 614198"/>
                    <a:gd name="connsiteY1" fmla="*/ 0 h 497682"/>
                    <a:gd name="connsiteX2" fmla="*/ 435768 w 614198"/>
                    <a:gd name="connsiteY2" fmla="*/ 121444 h 497682"/>
                    <a:gd name="connsiteX3" fmla="*/ 614198 w 614198"/>
                    <a:gd name="connsiteY3" fmla="*/ 428625 h 497682"/>
                    <a:gd name="connsiteX4" fmla="*/ 442912 w 614198"/>
                    <a:gd name="connsiteY4" fmla="*/ 497682 h 497682"/>
                    <a:gd name="connsiteX5" fmla="*/ 183356 w 614198"/>
                    <a:gd name="connsiteY5" fmla="*/ 342900 h 497682"/>
                    <a:gd name="connsiteX6" fmla="*/ 0 w 614198"/>
                    <a:gd name="connsiteY6" fmla="*/ 142875 h 497682"/>
                    <a:gd name="connsiteX0" fmla="*/ 0 w 614198"/>
                    <a:gd name="connsiteY0" fmla="*/ 142875 h 497682"/>
                    <a:gd name="connsiteX1" fmla="*/ 59531 w 614198"/>
                    <a:gd name="connsiteY1" fmla="*/ 0 h 497682"/>
                    <a:gd name="connsiteX2" fmla="*/ 408047 w 614198"/>
                    <a:gd name="connsiteY2" fmla="*/ 183539 h 497682"/>
                    <a:gd name="connsiteX3" fmla="*/ 614198 w 614198"/>
                    <a:gd name="connsiteY3" fmla="*/ 428625 h 497682"/>
                    <a:gd name="connsiteX4" fmla="*/ 442912 w 614198"/>
                    <a:gd name="connsiteY4" fmla="*/ 497682 h 497682"/>
                    <a:gd name="connsiteX5" fmla="*/ 183356 w 614198"/>
                    <a:gd name="connsiteY5" fmla="*/ 342900 h 497682"/>
                    <a:gd name="connsiteX6" fmla="*/ 0 w 614198"/>
                    <a:gd name="connsiteY6" fmla="*/ 142875 h 497682"/>
                    <a:gd name="connsiteX0" fmla="*/ 0 w 614198"/>
                    <a:gd name="connsiteY0" fmla="*/ 142875 h 497682"/>
                    <a:gd name="connsiteX1" fmla="*/ 59531 w 614198"/>
                    <a:gd name="connsiteY1" fmla="*/ 0 h 497682"/>
                    <a:gd name="connsiteX2" fmla="*/ 435768 w 614198"/>
                    <a:gd name="connsiteY2" fmla="*/ 124771 h 497682"/>
                    <a:gd name="connsiteX3" fmla="*/ 614198 w 614198"/>
                    <a:gd name="connsiteY3" fmla="*/ 428625 h 497682"/>
                    <a:gd name="connsiteX4" fmla="*/ 442912 w 614198"/>
                    <a:gd name="connsiteY4" fmla="*/ 497682 h 497682"/>
                    <a:gd name="connsiteX5" fmla="*/ 183356 w 614198"/>
                    <a:gd name="connsiteY5" fmla="*/ 342900 h 497682"/>
                    <a:gd name="connsiteX6" fmla="*/ 0 w 614198"/>
                    <a:gd name="connsiteY6" fmla="*/ 142875 h 497682"/>
                    <a:gd name="connsiteX0" fmla="*/ 0 w 614198"/>
                    <a:gd name="connsiteY0" fmla="*/ 96304 h 451111"/>
                    <a:gd name="connsiteX1" fmla="*/ 75055 w 614198"/>
                    <a:gd name="connsiteY1" fmla="*/ 0 h 451111"/>
                    <a:gd name="connsiteX2" fmla="*/ 435768 w 614198"/>
                    <a:gd name="connsiteY2" fmla="*/ 78200 h 451111"/>
                    <a:gd name="connsiteX3" fmla="*/ 614198 w 614198"/>
                    <a:gd name="connsiteY3" fmla="*/ 382054 h 451111"/>
                    <a:gd name="connsiteX4" fmla="*/ 442912 w 614198"/>
                    <a:gd name="connsiteY4" fmla="*/ 451111 h 451111"/>
                    <a:gd name="connsiteX5" fmla="*/ 183356 w 614198"/>
                    <a:gd name="connsiteY5" fmla="*/ 296329 h 451111"/>
                    <a:gd name="connsiteX6" fmla="*/ 0 w 614198"/>
                    <a:gd name="connsiteY6" fmla="*/ 96304 h 451111"/>
                    <a:gd name="connsiteX0" fmla="*/ 0 w 614198"/>
                    <a:gd name="connsiteY0" fmla="*/ 140657 h 495464"/>
                    <a:gd name="connsiteX1" fmla="*/ 58422 w 614198"/>
                    <a:gd name="connsiteY1" fmla="*/ 0 h 495464"/>
                    <a:gd name="connsiteX2" fmla="*/ 435768 w 614198"/>
                    <a:gd name="connsiteY2" fmla="*/ 122553 h 495464"/>
                    <a:gd name="connsiteX3" fmla="*/ 614198 w 614198"/>
                    <a:gd name="connsiteY3" fmla="*/ 426407 h 495464"/>
                    <a:gd name="connsiteX4" fmla="*/ 442912 w 614198"/>
                    <a:gd name="connsiteY4" fmla="*/ 495464 h 495464"/>
                    <a:gd name="connsiteX5" fmla="*/ 183356 w 614198"/>
                    <a:gd name="connsiteY5" fmla="*/ 340682 h 495464"/>
                    <a:gd name="connsiteX6" fmla="*/ 0 w 614198"/>
                    <a:gd name="connsiteY6" fmla="*/ 140657 h 495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4198" h="495464">
                      <a:moveTo>
                        <a:pt x="0" y="140657"/>
                      </a:moveTo>
                      <a:lnTo>
                        <a:pt x="58422" y="0"/>
                      </a:lnTo>
                      <a:lnTo>
                        <a:pt x="435768" y="122553"/>
                      </a:lnTo>
                      <a:lnTo>
                        <a:pt x="614198" y="426407"/>
                      </a:lnTo>
                      <a:lnTo>
                        <a:pt x="442912" y="495464"/>
                      </a:lnTo>
                      <a:cubicBezTo>
                        <a:pt x="370680" y="466888"/>
                        <a:pt x="257175" y="399817"/>
                        <a:pt x="183356" y="340682"/>
                      </a:cubicBezTo>
                      <a:cubicBezTo>
                        <a:pt x="109537" y="281547"/>
                        <a:pt x="38893" y="201775"/>
                        <a:pt x="0" y="14065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 341"/>
                <p:cNvSpPr/>
                <p:nvPr/>
              </p:nvSpPr>
              <p:spPr>
                <a:xfrm flipH="1">
                  <a:off x="5799364" y="5118290"/>
                  <a:ext cx="1316629" cy="1064024"/>
                </a:xfrm>
                <a:custGeom>
                  <a:avLst/>
                  <a:gdLst>
                    <a:gd name="connsiteX0" fmla="*/ 0 w 611981"/>
                    <a:gd name="connsiteY0" fmla="*/ 138113 h 500063"/>
                    <a:gd name="connsiteX1" fmla="*/ 59531 w 611981"/>
                    <a:gd name="connsiteY1" fmla="*/ 0 h 500063"/>
                    <a:gd name="connsiteX2" fmla="*/ 435768 w 611981"/>
                    <a:gd name="connsiteY2" fmla="*/ 121444 h 500063"/>
                    <a:gd name="connsiteX3" fmla="*/ 611981 w 611981"/>
                    <a:gd name="connsiteY3" fmla="*/ 428625 h 500063"/>
                    <a:gd name="connsiteX4" fmla="*/ 440531 w 611981"/>
                    <a:gd name="connsiteY4" fmla="*/ 500063 h 500063"/>
                    <a:gd name="connsiteX5" fmla="*/ 180975 w 611981"/>
                    <a:gd name="connsiteY5" fmla="*/ 342900 h 500063"/>
                    <a:gd name="connsiteX6" fmla="*/ 0 w 611981"/>
                    <a:gd name="connsiteY6" fmla="*/ 138113 h 500063"/>
                    <a:gd name="connsiteX0" fmla="*/ 0 w 611981"/>
                    <a:gd name="connsiteY0" fmla="*/ 138113 h 500063"/>
                    <a:gd name="connsiteX1" fmla="*/ 59531 w 611981"/>
                    <a:gd name="connsiteY1" fmla="*/ 0 h 500063"/>
                    <a:gd name="connsiteX2" fmla="*/ 435768 w 611981"/>
                    <a:gd name="connsiteY2" fmla="*/ 121444 h 500063"/>
                    <a:gd name="connsiteX3" fmla="*/ 611981 w 611981"/>
                    <a:gd name="connsiteY3" fmla="*/ 428625 h 500063"/>
                    <a:gd name="connsiteX4" fmla="*/ 440531 w 611981"/>
                    <a:gd name="connsiteY4" fmla="*/ 500063 h 500063"/>
                    <a:gd name="connsiteX5" fmla="*/ 180975 w 611981"/>
                    <a:gd name="connsiteY5" fmla="*/ 342900 h 500063"/>
                    <a:gd name="connsiteX6" fmla="*/ 0 w 611981"/>
                    <a:gd name="connsiteY6" fmla="*/ 138113 h 500063"/>
                    <a:gd name="connsiteX0" fmla="*/ 0 w 611981"/>
                    <a:gd name="connsiteY0" fmla="*/ 138113 h 500063"/>
                    <a:gd name="connsiteX1" fmla="*/ 59531 w 611981"/>
                    <a:gd name="connsiteY1" fmla="*/ 0 h 500063"/>
                    <a:gd name="connsiteX2" fmla="*/ 435768 w 611981"/>
                    <a:gd name="connsiteY2" fmla="*/ 121444 h 500063"/>
                    <a:gd name="connsiteX3" fmla="*/ 611981 w 611981"/>
                    <a:gd name="connsiteY3" fmla="*/ 428625 h 500063"/>
                    <a:gd name="connsiteX4" fmla="*/ 440531 w 611981"/>
                    <a:gd name="connsiteY4" fmla="*/ 500063 h 500063"/>
                    <a:gd name="connsiteX5" fmla="*/ 180975 w 611981"/>
                    <a:gd name="connsiteY5" fmla="*/ 342900 h 500063"/>
                    <a:gd name="connsiteX6" fmla="*/ 0 w 611981"/>
                    <a:gd name="connsiteY6" fmla="*/ 138113 h 500063"/>
                    <a:gd name="connsiteX0" fmla="*/ 0 w 611981"/>
                    <a:gd name="connsiteY0" fmla="*/ 138113 h 497682"/>
                    <a:gd name="connsiteX1" fmla="*/ 59531 w 611981"/>
                    <a:gd name="connsiteY1" fmla="*/ 0 h 497682"/>
                    <a:gd name="connsiteX2" fmla="*/ 435768 w 611981"/>
                    <a:gd name="connsiteY2" fmla="*/ 121444 h 497682"/>
                    <a:gd name="connsiteX3" fmla="*/ 611981 w 611981"/>
                    <a:gd name="connsiteY3" fmla="*/ 428625 h 497682"/>
                    <a:gd name="connsiteX4" fmla="*/ 442912 w 611981"/>
                    <a:gd name="connsiteY4" fmla="*/ 497682 h 497682"/>
                    <a:gd name="connsiteX5" fmla="*/ 180975 w 611981"/>
                    <a:gd name="connsiteY5" fmla="*/ 342900 h 497682"/>
                    <a:gd name="connsiteX6" fmla="*/ 0 w 611981"/>
                    <a:gd name="connsiteY6" fmla="*/ 138113 h 497682"/>
                    <a:gd name="connsiteX0" fmla="*/ 0 w 611981"/>
                    <a:gd name="connsiteY0" fmla="*/ 138113 h 497682"/>
                    <a:gd name="connsiteX1" fmla="*/ 59531 w 611981"/>
                    <a:gd name="connsiteY1" fmla="*/ 0 h 497682"/>
                    <a:gd name="connsiteX2" fmla="*/ 435768 w 611981"/>
                    <a:gd name="connsiteY2" fmla="*/ 121444 h 497682"/>
                    <a:gd name="connsiteX3" fmla="*/ 611981 w 611981"/>
                    <a:gd name="connsiteY3" fmla="*/ 428625 h 497682"/>
                    <a:gd name="connsiteX4" fmla="*/ 442912 w 611981"/>
                    <a:gd name="connsiteY4" fmla="*/ 497682 h 497682"/>
                    <a:gd name="connsiteX5" fmla="*/ 180975 w 611981"/>
                    <a:gd name="connsiteY5" fmla="*/ 342900 h 497682"/>
                    <a:gd name="connsiteX6" fmla="*/ 0 w 611981"/>
                    <a:gd name="connsiteY6" fmla="*/ 138113 h 497682"/>
                    <a:gd name="connsiteX0" fmla="*/ 0 w 611981"/>
                    <a:gd name="connsiteY0" fmla="*/ 142875 h 497682"/>
                    <a:gd name="connsiteX1" fmla="*/ 59531 w 611981"/>
                    <a:gd name="connsiteY1" fmla="*/ 0 h 497682"/>
                    <a:gd name="connsiteX2" fmla="*/ 435768 w 611981"/>
                    <a:gd name="connsiteY2" fmla="*/ 121444 h 497682"/>
                    <a:gd name="connsiteX3" fmla="*/ 611981 w 611981"/>
                    <a:gd name="connsiteY3" fmla="*/ 428625 h 497682"/>
                    <a:gd name="connsiteX4" fmla="*/ 442912 w 611981"/>
                    <a:gd name="connsiteY4" fmla="*/ 497682 h 497682"/>
                    <a:gd name="connsiteX5" fmla="*/ 180975 w 611981"/>
                    <a:gd name="connsiteY5" fmla="*/ 342900 h 497682"/>
                    <a:gd name="connsiteX6" fmla="*/ 0 w 611981"/>
                    <a:gd name="connsiteY6" fmla="*/ 142875 h 497682"/>
                    <a:gd name="connsiteX0" fmla="*/ 0 w 611981"/>
                    <a:gd name="connsiteY0" fmla="*/ 142875 h 497682"/>
                    <a:gd name="connsiteX1" fmla="*/ 59531 w 611981"/>
                    <a:gd name="connsiteY1" fmla="*/ 0 h 497682"/>
                    <a:gd name="connsiteX2" fmla="*/ 435768 w 611981"/>
                    <a:gd name="connsiteY2" fmla="*/ 121444 h 497682"/>
                    <a:gd name="connsiteX3" fmla="*/ 611981 w 611981"/>
                    <a:gd name="connsiteY3" fmla="*/ 428625 h 497682"/>
                    <a:gd name="connsiteX4" fmla="*/ 442912 w 611981"/>
                    <a:gd name="connsiteY4" fmla="*/ 497682 h 497682"/>
                    <a:gd name="connsiteX5" fmla="*/ 183356 w 611981"/>
                    <a:gd name="connsiteY5" fmla="*/ 342900 h 497682"/>
                    <a:gd name="connsiteX6" fmla="*/ 0 w 611981"/>
                    <a:gd name="connsiteY6" fmla="*/ 142875 h 497682"/>
                    <a:gd name="connsiteX0" fmla="*/ 0 w 573172"/>
                    <a:gd name="connsiteY0" fmla="*/ 162834 h 497682"/>
                    <a:gd name="connsiteX1" fmla="*/ 20722 w 573172"/>
                    <a:gd name="connsiteY1" fmla="*/ 0 h 497682"/>
                    <a:gd name="connsiteX2" fmla="*/ 396959 w 573172"/>
                    <a:gd name="connsiteY2" fmla="*/ 121444 h 497682"/>
                    <a:gd name="connsiteX3" fmla="*/ 573172 w 573172"/>
                    <a:gd name="connsiteY3" fmla="*/ 428625 h 497682"/>
                    <a:gd name="connsiteX4" fmla="*/ 404103 w 573172"/>
                    <a:gd name="connsiteY4" fmla="*/ 497682 h 497682"/>
                    <a:gd name="connsiteX5" fmla="*/ 144547 w 573172"/>
                    <a:gd name="connsiteY5" fmla="*/ 342900 h 497682"/>
                    <a:gd name="connsiteX6" fmla="*/ 0 w 573172"/>
                    <a:gd name="connsiteY6" fmla="*/ 162834 h 497682"/>
                    <a:gd name="connsiteX0" fmla="*/ 0 w 614199"/>
                    <a:gd name="connsiteY0" fmla="*/ 148419 h 497682"/>
                    <a:gd name="connsiteX1" fmla="*/ 61749 w 614199"/>
                    <a:gd name="connsiteY1" fmla="*/ 0 h 497682"/>
                    <a:gd name="connsiteX2" fmla="*/ 437986 w 614199"/>
                    <a:gd name="connsiteY2" fmla="*/ 121444 h 497682"/>
                    <a:gd name="connsiteX3" fmla="*/ 614199 w 614199"/>
                    <a:gd name="connsiteY3" fmla="*/ 428625 h 497682"/>
                    <a:gd name="connsiteX4" fmla="*/ 445130 w 614199"/>
                    <a:gd name="connsiteY4" fmla="*/ 497682 h 497682"/>
                    <a:gd name="connsiteX5" fmla="*/ 185574 w 614199"/>
                    <a:gd name="connsiteY5" fmla="*/ 342900 h 497682"/>
                    <a:gd name="connsiteX6" fmla="*/ 0 w 614199"/>
                    <a:gd name="connsiteY6" fmla="*/ 148419 h 497682"/>
                    <a:gd name="connsiteX0" fmla="*/ 0 w 613090"/>
                    <a:gd name="connsiteY0" fmla="*/ 146201 h 497682"/>
                    <a:gd name="connsiteX1" fmla="*/ 60640 w 613090"/>
                    <a:gd name="connsiteY1" fmla="*/ 0 h 497682"/>
                    <a:gd name="connsiteX2" fmla="*/ 436877 w 613090"/>
                    <a:gd name="connsiteY2" fmla="*/ 121444 h 497682"/>
                    <a:gd name="connsiteX3" fmla="*/ 613090 w 613090"/>
                    <a:gd name="connsiteY3" fmla="*/ 428625 h 497682"/>
                    <a:gd name="connsiteX4" fmla="*/ 444021 w 613090"/>
                    <a:gd name="connsiteY4" fmla="*/ 497682 h 497682"/>
                    <a:gd name="connsiteX5" fmla="*/ 184465 w 613090"/>
                    <a:gd name="connsiteY5" fmla="*/ 342900 h 497682"/>
                    <a:gd name="connsiteX6" fmla="*/ 0 w 613090"/>
                    <a:gd name="connsiteY6" fmla="*/ 146201 h 497682"/>
                    <a:gd name="connsiteX0" fmla="*/ 0 w 613090"/>
                    <a:gd name="connsiteY0" fmla="*/ 110718 h 462199"/>
                    <a:gd name="connsiteX1" fmla="*/ 68402 w 613090"/>
                    <a:gd name="connsiteY1" fmla="*/ 0 h 462199"/>
                    <a:gd name="connsiteX2" fmla="*/ 436877 w 613090"/>
                    <a:gd name="connsiteY2" fmla="*/ 85961 h 462199"/>
                    <a:gd name="connsiteX3" fmla="*/ 613090 w 613090"/>
                    <a:gd name="connsiteY3" fmla="*/ 393142 h 462199"/>
                    <a:gd name="connsiteX4" fmla="*/ 444021 w 613090"/>
                    <a:gd name="connsiteY4" fmla="*/ 462199 h 462199"/>
                    <a:gd name="connsiteX5" fmla="*/ 184465 w 613090"/>
                    <a:gd name="connsiteY5" fmla="*/ 307417 h 462199"/>
                    <a:gd name="connsiteX6" fmla="*/ 0 w 613090"/>
                    <a:gd name="connsiteY6" fmla="*/ 110718 h 462199"/>
                    <a:gd name="connsiteX0" fmla="*/ 0 w 613090"/>
                    <a:gd name="connsiteY0" fmla="*/ 143983 h 495464"/>
                    <a:gd name="connsiteX1" fmla="*/ 60640 w 613090"/>
                    <a:gd name="connsiteY1" fmla="*/ 0 h 495464"/>
                    <a:gd name="connsiteX2" fmla="*/ 436877 w 613090"/>
                    <a:gd name="connsiteY2" fmla="*/ 119226 h 495464"/>
                    <a:gd name="connsiteX3" fmla="*/ 613090 w 613090"/>
                    <a:gd name="connsiteY3" fmla="*/ 426407 h 495464"/>
                    <a:gd name="connsiteX4" fmla="*/ 444021 w 613090"/>
                    <a:gd name="connsiteY4" fmla="*/ 495464 h 495464"/>
                    <a:gd name="connsiteX5" fmla="*/ 184465 w 613090"/>
                    <a:gd name="connsiteY5" fmla="*/ 340682 h 495464"/>
                    <a:gd name="connsiteX6" fmla="*/ 0 w 613090"/>
                    <a:gd name="connsiteY6" fmla="*/ 143983 h 495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3090" h="495464">
                      <a:moveTo>
                        <a:pt x="0" y="143983"/>
                      </a:moveTo>
                      <a:lnTo>
                        <a:pt x="60640" y="0"/>
                      </a:lnTo>
                      <a:lnTo>
                        <a:pt x="436877" y="119226"/>
                      </a:lnTo>
                      <a:lnTo>
                        <a:pt x="613090" y="426407"/>
                      </a:lnTo>
                      <a:lnTo>
                        <a:pt x="444021" y="495464"/>
                      </a:lnTo>
                      <a:cubicBezTo>
                        <a:pt x="371789" y="466888"/>
                        <a:pt x="258468" y="399262"/>
                        <a:pt x="184465" y="340682"/>
                      </a:cubicBezTo>
                      <a:cubicBezTo>
                        <a:pt x="110462" y="282102"/>
                        <a:pt x="38893" y="205101"/>
                        <a:pt x="0" y="14398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フリーフォーム 342"/>
                <p:cNvSpPr/>
                <p:nvPr/>
              </p:nvSpPr>
              <p:spPr>
                <a:xfrm>
                  <a:off x="6987740" y="4024285"/>
                  <a:ext cx="547506" cy="1401182"/>
                </a:xfrm>
                <a:custGeom>
                  <a:avLst/>
                  <a:gdLst>
                    <a:gd name="connsiteX0" fmla="*/ 254793 w 254793"/>
                    <a:gd name="connsiteY0" fmla="*/ 0 h 652463"/>
                    <a:gd name="connsiteX1" fmla="*/ 133350 w 254793"/>
                    <a:gd name="connsiteY1" fmla="*/ 109538 h 652463"/>
                    <a:gd name="connsiteX2" fmla="*/ 0 w 254793"/>
                    <a:gd name="connsiteY2" fmla="*/ 509588 h 652463"/>
                    <a:gd name="connsiteX3" fmla="*/ 59531 w 254793"/>
                    <a:gd name="connsiteY3" fmla="*/ 652463 h 652463"/>
                    <a:gd name="connsiteX4" fmla="*/ 209550 w 254793"/>
                    <a:gd name="connsiteY4" fmla="*/ 342900 h 652463"/>
                    <a:gd name="connsiteX5" fmla="*/ 254793 w 254793"/>
                    <a:gd name="connsiteY5" fmla="*/ 0 h 652463"/>
                    <a:gd name="connsiteX0" fmla="*/ 254793 w 254793"/>
                    <a:gd name="connsiteY0" fmla="*/ 0 h 652463"/>
                    <a:gd name="connsiteX1" fmla="*/ 133350 w 254793"/>
                    <a:gd name="connsiteY1" fmla="*/ 109538 h 652463"/>
                    <a:gd name="connsiteX2" fmla="*/ 0 w 254793"/>
                    <a:gd name="connsiteY2" fmla="*/ 509588 h 652463"/>
                    <a:gd name="connsiteX3" fmla="*/ 59531 w 254793"/>
                    <a:gd name="connsiteY3" fmla="*/ 652463 h 652463"/>
                    <a:gd name="connsiteX4" fmla="*/ 209550 w 254793"/>
                    <a:gd name="connsiteY4" fmla="*/ 342900 h 652463"/>
                    <a:gd name="connsiteX5" fmla="*/ 254793 w 254793"/>
                    <a:gd name="connsiteY5" fmla="*/ 0 h 652463"/>
                    <a:gd name="connsiteX0" fmla="*/ 254793 w 254793"/>
                    <a:gd name="connsiteY0" fmla="*/ 0 h 652463"/>
                    <a:gd name="connsiteX1" fmla="*/ 133350 w 254793"/>
                    <a:gd name="connsiteY1" fmla="*/ 109538 h 652463"/>
                    <a:gd name="connsiteX2" fmla="*/ 0 w 254793"/>
                    <a:gd name="connsiteY2" fmla="*/ 509588 h 652463"/>
                    <a:gd name="connsiteX3" fmla="*/ 59531 w 254793"/>
                    <a:gd name="connsiteY3" fmla="*/ 652463 h 652463"/>
                    <a:gd name="connsiteX4" fmla="*/ 209550 w 254793"/>
                    <a:gd name="connsiteY4" fmla="*/ 342900 h 652463"/>
                    <a:gd name="connsiteX5" fmla="*/ 254793 w 254793"/>
                    <a:gd name="connsiteY5" fmla="*/ 0 h 652463"/>
                    <a:gd name="connsiteX0" fmla="*/ 254793 w 254947"/>
                    <a:gd name="connsiteY0" fmla="*/ 0 h 652463"/>
                    <a:gd name="connsiteX1" fmla="*/ 133350 w 254947"/>
                    <a:gd name="connsiteY1" fmla="*/ 109538 h 652463"/>
                    <a:gd name="connsiteX2" fmla="*/ 0 w 254947"/>
                    <a:gd name="connsiteY2" fmla="*/ 509588 h 652463"/>
                    <a:gd name="connsiteX3" fmla="*/ 59531 w 254947"/>
                    <a:gd name="connsiteY3" fmla="*/ 652463 h 652463"/>
                    <a:gd name="connsiteX4" fmla="*/ 209550 w 254947"/>
                    <a:gd name="connsiteY4" fmla="*/ 342900 h 652463"/>
                    <a:gd name="connsiteX5" fmla="*/ 254793 w 254947"/>
                    <a:gd name="connsiteY5" fmla="*/ 0 h 652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4947" h="652463">
                      <a:moveTo>
                        <a:pt x="254793" y="0"/>
                      </a:moveTo>
                      <a:lnTo>
                        <a:pt x="133350" y="109538"/>
                      </a:lnTo>
                      <a:lnTo>
                        <a:pt x="0" y="509588"/>
                      </a:lnTo>
                      <a:lnTo>
                        <a:pt x="59531" y="652463"/>
                      </a:lnTo>
                      <a:cubicBezTo>
                        <a:pt x="109537" y="587375"/>
                        <a:pt x="173038" y="481013"/>
                        <a:pt x="209550" y="342900"/>
                      </a:cubicBezTo>
                      <a:cubicBezTo>
                        <a:pt x="246062" y="204787"/>
                        <a:pt x="256381" y="76200"/>
                        <a:pt x="25479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フリーフォーム 343"/>
                <p:cNvSpPr/>
                <p:nvPr/>
              </p:nvSpPr>
              <p:spPr>
                <a:xfrm flipH="1">
                  <a:off x="3081311" y="4014059"/>
                  <a:ext cx="536992" cy="1411413"/>
                </a:xfrm>
                <a:custGeom>
                  <a:avLst/>
                  <a:gdLst>
                    <a:gd name="connsiteX0" fmla="*/ 254793 w 254793"/>
                    <a:gd name="connsiteY0" fmla="*/ 0 h 652463"/>
                    <a:gd name="connsiteX1" fmla="*/ 133350 w 254793"/>
                    <a:gd name="connsiteY1" fmla="*/ 109538 h 652463"/>
                    <a:gd name="connsiteX2" fmla="*/ 0 w 254793"/>
                    <a:gd name="connsiteY2" fmla="*/ 509588 h 652463"/>
                    <a:gd name="connsiteX3" fmla="*/ 59531 w 254793"/>
                    <a:gd name="connsiteY3" fmla="*/ 652463 h 652463"/>
                    <a:gd name="connsiteX4" fmla="*/ 209550 w 254793"/>
                    <a:gd name="connsiteY4" fmla="*/ 342900 h 652463"/>
                    <a:gd name="connsiteX5" fmla="*/ 254793 w 254793"/>
                    <a:gd name="connsiteY5" fmla="*/ 0 h 652463"/>
                    <a:gd name="connsiteX0" fmla="*/ 254793 w 254793"/>
                    <a:gd name="connsiteY0" fmla="*/ 0 h 652463"/>
                    <a:gd name="connsiteX1" fmla="*/ 133350 w 254793"/>
                    <a:gd name="connsiteY1" fmla="*/ 109538 h 652463"/>
                    <a:gd name="connsiteX2" fmla="*/ 0 w 254793"/>
                    <a:gd name="connsiteY2" fmla="*/ 509588 h 652463"/>
                    <a:gd name="connsiteX3" fmla="*/ 59531 w 254793"/>
                    <a:gd name="connsiteY3" fmla="*/ 652463 h 652463"/>
                    <a:gd name="connsiteX4" fmla="*/ 209550 w 254793"/>
                    <a:gd name="connsiteY4" fmla="*/ 342900 h 652463"/>
                    <a:gd name="connsiteX5" fmla="*/ 254793 w 254793"/>
                    <a:gd name="connsiteY5" fmla="*/ 0 h 652463"/>
                    <a:gd name="connsiteX0" fmla="*/ 254793 w 254793"/>
                    <a:gd name="connsiteY0" fmla="*/ 0 h 652463"/>
                    <a:gd name="connsiteX1" fmla="*/ 133350 w 254793"/>
                    <a:gd name="connsiteY1" fmla="*/ 109538 h 652463"/>
                    <a:gd name="connsiteX2" fmla="*/ 0 w 254793"/>
                    <a:gd name="connsiteY2" fmla="*/ 509588 h 652463"/>
                    <a:gd name="connsiteX3" fmla="*/ 59531 w 254793"/>
                    <a:gd name="connsiteY3" fmla="*/ 652463 h 652463"/>
                    <a:gd name="connsiteX4" fmla="*/ 209550 w 254793"/>
                    <a:gd name="connsiteY4" fmla="*/ 342900 h 652463"/>
                    <a:gd name="connsiteX5" fmla="*/ 254793 w 254793"/>
                    <a:gd name="connsiteY5" fmla="*/ 0 h 652463"/>
                    <a:gd name="connsiteX0" fmla="*/ 254793 w 254947"/>
                    <a:gd name="connsiteY0" fmla="*/ 0 h 652463"/>
                    <a:gd name="connsiteX1" fmla="*/ 133350 w 254947"/>
                    <a:gd name="connsiteY1" fmla="*/ 109538 h 652463"/>
                    <a:gd name="connsiteX2" fmla="*/ 0 w 254947"/>
                    <a:gd name="connsiteY2" fmla="*/ 509588 h 652463"/>
                    <a:gd name="connsiteX3" fmla="*/ 59531 w 254947"/>
                    <a:gd name="connsiteY3" fmla="*/ 652463 h 652463"/>
                    <a:gd name="connsiteX4" fmla="*/ 209550 w 254947"/>
                    <a:gd name="connsiteY4" fmla="*/ 342900 h 652463"/>
                    <a:gd name="connsiteX5" fmla="*/ 254793 w 254947"/>
                    <a:gd name="connsiteY5" fmla="*/ 0 h 652463"/>
                    <a:gd name="connsiteX0" fmla="*/ 247650 w 247834"/>
                    <a:gd name="connsiteY0" fmla="*/ 0 h 657226"/>
                    <a:gd name="connsiteX1" fmla="*/ 133350 w 247834"/>
                    <a:gd name="connsiteY1" fmla="*/ 114301 h 657226"/>
                    <a:gd name="connsiteX2" fmla="*/ 0 w 247834"/>
                    <a:gd name="connsiteY2" fmla="*/ 514351 h 657226"/>
                    <a:gd name="connsiteX3" fmla="*/ 59531 w 247834"/>
                    <a:gd name="connsiteY3" fmla="*/ 657226 h 657226"/>
                    <a:gd name="connsiteX4" fmla="*/ 209550 w 247834"/>
                    <a:gd name="connsiteY4" fmla="*/ 347663 h 657226"/>
                    <a:gd name="connsiteX5" fmla="*/ 247650 w 247834"/>
                    <a:gd name="connsiteY5" fmla="*/ 0 h 657226"/>
                    <a:gd name="connsiteX0" fmla="*/ 225473 w 225657"/>
                    <a:gd name="connsiteY0" fmla="*/ 0 h 657226"/>
                    <a:gd name="connsiteX1" fmla="*/ 111173 w 225657"/>
                    <a:gd name="connsiteY1" fmla="*/ 114301 h 657226"/>
                    <a:gd name="connsiteX2" fmla="*/ 0 w 225657"/>
                    <a:gd name="connsiteY2" fmla="*/ 524330 h 657226"/>
                    <a:gd name="connsiteX3" fmla="*/ 37354 w 225657"/>
                    <a:gd name="connsiteY3" fmla="*/ 657226 h 657226"/>
                    <a:gd name="connsiteX4" fmla="*/ 187373 w 225657"/>
                    <a:gd name="connsiteY4" fmla="*/ 347663 h 657226"/>
                    <a:gd name="connsiteX5" fmla="*/ 225473 w 225657"/>
                    <a:gd name="connsiteY5" fmla="*/ 0 h 657226"/>
                    <a:gd name="connsiteX0" fmla="*/ 249867 w 250051"/>
                    <a:gd name="connsiteY0" fmla="*/ 0 h 657226"/>
                    <a:gd name="connsiteX1" fmla="*/ 135567 w 250051"/>
                    <a:gd name="connsiteY1" fmla="*/ 114301 h 657226"/>
                    <a:gd name="connsiteX2" fmla="*/ 0 w 250051"/>
                    <a:gd name="connsiteY2" fmla="*/ 515459 h 657226"/>
                    <a:gd name="connsiteX3" fmla="*/ 61748 w 250051"/>
                    <a:gd name="connsiteY3" fmla="*/ 657226 h 657226"/>
                    <a:gd name="connsiteX4" fmla="*/ 211767 w 250051"/>
                    <a:gd name="connsiteY4" fmla="*/ 347663 h 657226"/>
                    <a:gd name="connsiteX5" fmla="*/ 249867 w 250051"/>
                    <a:gd name="connsiteY5" fmla="*/ 0 h 657226"/>
                    <a:gd name="connsiteX0" fmla="*/ 249867 w 250051"/>
                    <a:gd name="connsiteY0" fmla="*/ 0 h 657226"/>
                    <a:gd name="connsiteX1" fmla="*/ 132240 w 250051"/>
                    <a:gd name="connsiteY1" fmla="*/ 124281 h 657226"/>
                    <a:gd name="connsiteX2" fmla="*/ 0 w 250051"/>
                    <a:gd name="connsiteY2" fmla="*/ 515459 h 657226"/>
                    <a:gd name="connsiteX3" fmla="*/ 61748 w 250051"/>
                    <a:gd name="connsiteY3" fmla="*/ 657226 h 657226"/>
                    <a:gd name="connsiteX4" fmla="*/ 211767 w 250051"/>
                    <a:gd name="connsiteY4" fmla="*/ 347663 h 657226"/>
                    <a:gd name="connsiteX5" fmla="*/ 249867 w 250051"/>
                    <a:gd name="connsiteY5" fmla="*/ 0 h 657226"/>
                    <a:gd name="connsiteX0" fmla="*/ 249867 w 250051"/>
                    <a:gd name="connsiteY0" fmla="*/ 0 h 657226"/>
                    <a:gd name="connsiteX1" fmla="*/ 149981 w 250051"/>
                    <a:gd name="connsiteY1" fmla="*/ 134260 h 657226"/>
                    <a:gd name="connsiteX2" fmla="*/ 0 w 250051"/>
                    <a:gd name="connsiteY2" fmla="*/ 515459 h 657226"/>
                    <a:gd name="connsiteX3" fmla="*/ 61748 w 250051"/>
                    <a:gd name="connsiteY3" fmla="*/ 657226 h 657226"/>
                    <a:gd name="connsiteX4" fmla="*/ 211767 w 250051"/>
                    <a:gd name="connsiteY4" fmla="*/ 347663 h 657226"/>
                    <a:gd name="connsiteX5" fmla="*/ 249867 w 250051"/>
                    <a:gd name="connsiteY5" fmla="*/ 0 h 657226"/>
                    <a:gd name="connsiteX0" fmla="*/ 249867 w 250051"/>
                    <a:gd name="connsiteY0" fmla="*/ 0 h 657226"/>
                    <a:gd name="connsiteX1" fmla="*/ 133349 w 250051"/>
                    <a:gd name="connsiteY1" fmla="*/ 117627 h 657226"/>
                    <a:gd name="connsiteX2" fmla="*/ 0 w 250051"/>
                    <a:gd name="connsiteY2" fmla="*/ 515459 h 657226"/>
                    <a:gd name="connsiteX3" fmla="*/ 61748 w 250051"/>
                    <a:gd name="connsiteY3" fmla="*/ 657226 h 657226"/>
                    <a:gd name="connsiteX4" fmla="*/ 211767 w 250051"/>
                    <a:gd name="connsiteY4" fmla="*/ 347663 h 657226"/>
                    <a:gd name="connsiteX5" fmla="*/ 249867 w 250051"/>
                    <a:gd name="connsiteY5" fmla="*/ 0 h 657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0051" h="657226">
                      <a:moveTo>
                        <a:pt x="249867" y="0"/>
                      </a:moveTo>
                      <a:lnTo>
                        <a:pt x="133349" y="117627"/>
                      </a:lnTo>
                      <a:lnTo>
                        <a:pt x="0" y="515459"/>
                      </a:lnTo>
                      <a:lnTo>
                        <a:pt x="61748" y="657226"/>
                      </a:lnTo>
                      <a:cubicBezTo>
                        <a:pt x="111754" y="592138"/>
                        <a:pt x="180414" y="457201"/>
                        <a:pt x="211767" y="347663"/>
                      </a:cubicBezTo>
                      <a:cubicBezTo>
                        <a:pt x="243120" y="238125"/>
                        <a:pt x="251455" y="76200"/>
                        <a:pt x="2498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8" name="円/楕円 327"/>
              <p:cNvSpPr/>
              <p:nvPr/>
            </p:nvSpPr>
            <p:spPr bwMode="auto">
              <a:xfrm>
                <a:off x="454218" y="1035812"/>
                <a:ext cx="1364246" cy="13642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3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93" name="グループ化 92"/>
          <p:cNvGrpSpPr/>
          <p:nvPr/>
        </p:nvGrpSpPr>
        <p:grpSpPr>
          <a:xfrm>
            <a:off x="4342118" y="2791119"/>
            <a:ext cx="1210672" cy="1615198"/>
            <a:chOff x="4342118" y="2791119"/>
            <a:chExt cx="1210672" cy="1615198"/>
          </a:xfrm>
        </p:grpSpPr>
        <p:sp>
          <p:nvSpPr>
            <p:cNvPr id="379" name="円/楕円 378"/>
            <p:cNvSpPr/>
            <p:nvPr/>
          </p:nvSpPr>
          <p:spPr bwMode="auto">
            <a:xfrm>
              <a:off x="4434719" y="3637259"/>
              <a:ext cx="909640" cy="7690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45" name="グループ化 344"/>
            <p:cNvGrpSpPr/>
            <p:nvPr/>
          </p:nvGrpSpPr>
          <p:grpSpPr>
            <a:xfrm>
              <a:off x="4342118" y="2791119"/>
              <a:ext cx="1210672" cy="1273162"/>
              <a:chOff x="4164605" y="802372"/>
              <a:chExt cx="1565697" cy="1646513"/>
            </a:xfrm>
          </p:grpSpPr>
          <p:grpSp>
            <p:nvGrpSpPr>
              <p:cNvPr id="346" name="グループ化 345"/>
              <p:cNvGrpSpPr/>
              <p:nvPr/>
            </p:nvGrpSpPr>
            <p:grpSpPr>
              <a:xfrm>
                <a:off x="4164605" y="802372"/>
                <a:ext cx="1565697" cy="1646513"/>
                <a:chOff x="4164605" y="802372"/>
                <a:chExt cx="1565697" cy="1646513"/>
              </a:xfrm>
            </p:grpSpPr>
            <p:sp>
              <p:nvSpPr>
                <p:cNvPr id="348" name="円/楕円 347"/>
                <p:cNvSpPr/>
                <p:nvPr/>
              </p:nvSpPr>
              <p:spPr bwMode="auto">
                <a:xfrm>
                  <a:off x="4164605" y="847229"/>
                  <a:ext cx="1565697" cy="1565697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Freeform 6"/>
                <p:cNvSpPr>
                  <a:spLocks/>
                </p:cNvSpPr>
                <p:nvPr/>
              </p:nvSpPr>
              <p:spPr bwMode="auto">
                <a:xfrm rot="1800000">
                  <a:off x="4187677" y="1710292"/>
                  <a:ext cx="1223667" cy="343028"/>
                </a:xfrm>
                <a:custGeom>
                  <a:avLst/>
                  <a:gdLst>
                    <a:gd name="T0" fmla="*/ 0 w 1220"/>
                    <a:gd name="T1" fmla="*/ 0 h 342"/>
                    <a:gd name="T2" fmla="*/ 0 w 1220"/>
                    <a:gd name="T3" fmla="*/ 0 h 342"/>
                    <a:gd name="T4" fmla="*/ 10 w 1220"/>
                    <a:gd name="T5" fmla="*/ 50 h 342"/>
                    <a:gd name="T6" fmla="*/ 22 w 1220"/>
                    <a:gd name="T7" fmla="*/ 96 h 342"/>
                    <a:gd name="T8" fmla="*/ 38 w 1220"/>
                    <a:gd name="T9" fmla="*/ 142 h 342"/>
                    <a:gd name="T10" fmla="*/ 56 w 1220"/>
                    <a:gd name="T11" fmla="*/ 186 h 342"/>
                    <a:gd name="T12" fmla="*/ 78 w 1220"/>
                    <a:gd name="T13" fmla="*/ 228 h 342"/>
                    <a:gd name="T14" fmla="*/ 102 w 1220"/>
                    <a:gd name="T15" fmla="*/ 268 h 342"/>
                    <a:gd name="T16" fmla="*/ 130 w 1220"/>
                    <a:gd name="T17" fmla="*/ 306 h 342"/>
                    <a:gd name="T18" fmla="*/ 158 w 1220"/>
                    <a:gd name="T19" fmla="*/ 342 h 342"/>
                    <a:gd name="T20" fmla="*/ 158 w 1220"/>
                    <a:gd name="T21" fmla="*/ 342 h 342"/>
                    <a:gd name="T22" fmla="*/ 232 w 1220"/>
                    <a:gd name="T23" fmla="*/ 324 h 342"/>
                    <a:gd name="T24" fmla="*/ 312 w 1220"/>
                    <a:gd name="T25" fmla="*/ 312 h 342"/>
                    <a:gd name="T26" fmla="*/ 402 w 1220"/>
                    <a:gd name="T27" fmla="*/ 302 h 342"/>
                    <a:gd name="T28" fmla="*/ 496 w 1220"/>
                    <a:gd name="T29" fmla="*/ 294 h 342"/>
                    <a:gd name="T30" fmla="*/ 496 w 1220"/>
                    <a:gd name="T31" fmla="*/ 294 h 342"/>
                    <a:gd name="T32" fmla="*/ 552 w 1220"/>
                    <a:gd name="T33" fmla="*/ 292 h 342"/>
                    <a:gd name="T34" fmla="*/ 610 w 1220"/>
                    <a:gd name="T35" fmla="*/ 292 h 342"/>
                    <a:gd name="T36" fmla="*/ 610 w 1220"/>
                    <a:gd name="T37" fmla="*/ 292 h 342"/>
                    <a:gd name="T38" fmla="*/ 676 w 1220"/>
                    <a:gd name="T39" fmla="*/ 292 h 342"/>
                    <a:gd name="T40" fmla="*/ 740 w 1220"/>
                    <a:gd name="T41" fmla="*/ 296 h 342"/>
                    <a:gd name="T42" fmla="*/ 740 w 1220"/>
                    <a:gd name="T43" fmla="*/ 296 h 342"/>
                    <a:gd name="T44" fmla="*/ 830 w 1220"/>
                    <a:gd name="T45" fmla="*/ 302 h 342"/>
                    <a:gd name="T46" fmla="*/ 914 w 1220"/>
                    <a:gd name="T47" fmla="*/ 312 h 342"/>
                    <a:gd name="T48" fmla="*/ 992 w 1220"/>
                    <a:gd name="T49" fmla="*/ 326 h 342"/>
                    <a:gd name="T50" fmla="*/ 1062 w 1220"/>
                    <a:gd name="T51" fmla="*/ 342 h 342"/>
                    <a:gd name="T52" fmla="*/ 1062 w 1220"/>
                    <a:gd name="T53" fmla="*/ 342 h 342"/>
                    <a:gd name="T54" fmla="*/ 1090 w 1220"/>
                    <a:gd name="T55" fmla="*/ 306 h 342"/>
                    <a:gd name="T56" fmla="*/ 1118 w 1220"/>
                    <a:gd name="T57" fmla="*/ 268 h 342"/>
                    <a:gd name="T58" fmla="*/ 1142 w 1220"/>
                    <a:gd name="T59" fmla="*/ 228 h 342"/>
                    <a:gd name="T60" fmla="*/ 1164 w 1220"/>
                    <a:gd name="T61" fmla="*/ 186 h 342"/>
                    <a:gd name="T62" fmla="*/ 1182 w 1220"/>
                    <a:gd name="T63" fmla="*/ 142 h 342"/>
                    <a:gd name="T64" fmla="*/ 1198 w 1220"/>
                    <a:gd name="T65" fmla="*/ 96 h 342"/>
                    <a:gd name="T66" fmla="*/ 1210 w 1220"/>
                    <a:gd name="T67" fmla="*/ 50 h 342"/>
                    <a:gd name="T68" fmla="*/ 1220 w 1220"/>
                    <a:gd name="T69" fmla="*/ 0 h 342"/>
                    <a:gd name="T70" fmla="*/ 1220 w 1220"/>
                    <a:gd name="T71" fmla="*/ 0 h 342"/>
                    <a:gd name="T72" fmla="*/ 1162 w 1220"/>
                    <a:gd name="T73" fmla="*/ 16 h 342"/>
                    <a:gd name="T74" fmla="*/ 1098 w 1220"/>
                    <a:gd name="T75" fmla="*/ 28 h 342"/>
                    <a:gd name="T76" fmla="*/ 1026 w 1220"/>
                    <a:gd name="T77" fmla="*/ 40 h 342"/>
                    <a:gd name="T78" fmla="*/ 952 w 1220"/>
                    <a:gd name="T79" fmla="*/ 50 h 342"/>
                    <a:gd name="T80" fmla="*/ 872 w 1220"/>
                    <a:gd name="T81" fmla="*/ 58 h 342"/>
                    <a:gd name="T82" fmla="*/ 788 w 1220"/>
                    <a:gd name="T83" fmla="*/ 64 h 342"/>
                    <a:gd name="T84" fmla="*/ 700 w 1220"/>
                    <a:gd name="T85" fmla="*/ 66 h 342"/>
                    <a:gd name="T86" fmla="*/ 610 w 1220"/>
                    <a:gd name="T87" fmla="*/ 68 h 342"/>
                    <a:gd name="T88" fmla="*/ 610 w 1220"/>
                    <a:gd name="T89" fmla="*/ 68 h 342"/>
                    <a:gd name="T90" fmla="*/ 520 w 1220"/>
                    <a:gd name="T91" fmla="*/ 66 h 342"/>
                    <a:gd name="T92" fmla="*/ 432 w 1220"/>
                    <a:gd name="T93" fmla="*/ 64 h 342"/>
                    <a:gd name="T94" fmla="*/ 348 w 1220"/>
                    <a:gd name="T95" fmla="*/ 58 h 342"/>
                    <a:gd name="T96" fmla="*/ 268 w 1220"/>
                    <a:gd name="T97" fmla="*/ 50 h 342"/>
                    <a:gd name="T98" fmla="*/ 194 w 1220"/>
                    <a:gd name="T99" fmla="*/ 40 h 342"/>
                    <a:gd name="T100" fmla="*/ 122 w 1220"/>
                    <a:gd name="T101" fmla="*/ 28 h 342"/>
                    <a:gd name="T102" fmla="*/ 58 w 1220"/>
                    <a:gd name="T103" fmla="*/ 16 h 342"/>
                    <a:gd name="T104" fmla="*/ 0 w 1220"/>
                    <a:gd name="T105" fmla="*/ 0 h 342"/>
                    <a:gd name="T106" fmla="*/ 0 w 1220"/>
                    <a:gd name="T107" fmla="*/ 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220" h="34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50"/>
                      </a:lnTo>
                      <a:lnTo>
                        <a:pt x="22" y="96"/>
                      </a:lnTo>
                      <a:lnTo>
                        <a:pt x="38" y="142"/>
                      </a:lnTo>
                      <a:lnTo>
                        <a:pt x="56" y="186"/>
                      </a:lnTo>
                      <a:lnTo>
                        <a:pt x="78" y="228"/>
                      </a:lnTo>
                      <a:lnTo>
                        <a:pt x="102" y="268"/>
                      </a:lnTo>
                      <a:lnTo>
                        <a:pt x="130" y="306"/>
                      </a:lnTo>
                      <a:lnTo>
                        <a:pt x="158" y="342"/>
                      </a:lnTo>
                      <a:lnTo>
                        <a:pt x="158" y="342"/>
                      </a:lnTo>
                      <a:lnTo>
                        <a:pt x="232" y="324"/>
                      </a:lnTo>
                      <a:lnTo>
                        <a:pt x="312" y="312"/>
                      </a:lnTo>
                      <a:lnTo>
                        <a:pt x="402" y="302"/>
                      </a:lnTo>
                      <a:lnTo>
                        <a:pt x="496" y="294"/>
                      </a:lnTo>
                      <a:lnTo>
                        <a:pt x="496" y="294"/>
                      </a:lnTo>
                      <a:lnTo>
                        <a:pt x="552" y="292"/>
                      </a:lnTo>
                      <a:lnTo>
                        <a:pt x="610" y="292"/>
                      </a:lnTo>
                      <a:lnTo>
                        <a:pt x="610" y="292"/>
                      </a:lnTo>
                      <a:lnTo>
                        <a:pt x="676" y="292"/>
                      </a:lnTo>
                      <a:lnTo>
                        <a:pt x="740" y="296"/>
                      </a:lnTo>
                      <a:lnTo>
                        <a:pt x="740" y="296"/>
                      </a:lnTo>
                      <a:lnTo>
                        <a:pt x="830" y="302"/>
                      </a:lnTo>
                      <a:lnTo>
                        <a:pt x="914" y="312"/>
                      </a:lnTo>
                      <a:lnTo>
                        <a:pt x="992" y="326"/>
                      </a:lnTo>
                      <a:lnTo>
                        <a:pt x="1062" y="342"/>
                      </a:lnTo>
                      <a:lnTo>
                        <a:pt x="1062" y="342"/>
                      </a:lnTo>
                      <a:lnTo>
                        <a:pt x="1090" y="306"/>
                      </a:lnTo>
                      <a:lnTo>
                        <a:pt x="1118" y="268"/>
                      </a:lnTo>
                      <a:lnTo>
                        <a:pt x="1142" y="228"/>
                      </a:lnTo>
                      <a:lnTo>
                        <a:pt x="1164" y="186"/>
                      </a:lnTo>
                      <a:lnTo>
                        <a:pt x="1182" y="142"/>
                      </a:lnTo>
                      <a:lnTo>
                        <a:pt x="1198" y="96"/>
                      </a:lnTo>
                      <a:lnTo>
                        <a:pt x="1210" y="50"/>
                      </a:lnTo>
                      <a:lnTo>
                        <a:pt x="1220" y="0"/>
                      </a:lnTo>
                      <a:lnTo>
                        <a:pt x="1220" y="0"/>
                      </a:lnTo>
                      <a:lnTo>
                        <a:pt x="1162" y="16"/>
                      </a:lnTo>
                      <a:lnTo>
                        <a:pt x="1098" y="28"/>
                      </a:lnTo>
                      <a:lnTo>
                        <a:pt x="1026" y="40"/>
                      </a:lnTo>
                      <a:lnTo>
                        <a:pt x="952" y="50"/>
                      </a:lnTo>
                      <a:lnTo>
                        <a:pt x="872" y="58"/>
                      </a:lnTo>
                      <a:lnTo>
                        <a:pt x="788" y="64"/>
                      </a:lnTo>
                      <a:lnTo>
                        <a:pt x="700" y="66"/>
                      </a:lnTo>
                      <a:lnTo>
                        <a:pt x="610" y="68"/>
                      </a:lnTo>
                      <a:lnTo>
                        <a:pt x="610" y="68"/>
                      </a:lnTo>
                      <a:lnTo>
                        <a:pt x="520" y="66"/>
                      </a:lnTo>
                      <a:lnTo>
                        <a:pt x="432" y="64"/>
                      </a:lnTo>
                      <a:lnTo>
                        <a:pt x="348" y="58"/>
                      </a:lnTo>
                      <a:lnTo>
                        <a:pt x="268" y="50"/>
                      </a:lnTo>
                      <a:lnTo>
                        <a:pt x="194" y="40"/>
                      </a:lnTo>
                      <a:lnTo>
                        <a:pt x="122" y="28"/>
                      </a:lnTo>
                      <a:lnTo>
                        <a:pt x="58" y="1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0" name="Freeform 8"/>
                <p:cNvSpPr>
                  <a:spLocks/>
                </p:cNvSpPr>
                <p:nvPr/>
              </p:nvSpPr>
              <p:spPr bwMode="auto">
                <a:xfrm rot="1800000">
                  <a:off x="4325590" y="1432984"/>
                  <a:ext cx="1243727" cy="385154"/>
                </a:xfrm>
                <a:custGeom>
                  <a:avLst/>
                  <a:gdLst>
                    <a:gd name="T0" fmla="*/ 0 w 1240"/>
                    <a:gd name="T1" fmla="*/ 200 h 384"/>
                    <a:gd name="T2" fmla="*/ 0 w 1240"/>
                    <a:gd name="T3" fmla="*/ 200 h 384"/>
                    <a:gd name="T4" fmla="*/ 0 w 1240"/>
                    <a:gd name="T5" fmla="*/ 230 h 384"/>
                    <a:gd name="T6" fmla="*/ 2 w 1240"/>
                    <a:gd name="T7" fmla="*/ 260 h 384"/>
                    <a:gd name="T8" fmla="*/ 10 w 1240"/>
                    <a:gd name="T9" fmla="*/ 316 h 384"/>
                    <a:gd name="T10" fmla="*/ 10 w 1240"/>
                    <a:gd name="T11" fmla="*/ 316 h 384"/>
                    <a:gd name="T12" fmla="*/ 68 w 1240"/>
                    <a:gd name="T13" fmla="*/ 332 h 384"/>
                    <a:gd name="T14" fmla="*/ 132 w 1240"/>
                    <a:gd name="T15" fmla="*/ 344 h 384"/>
                    <a:gd name="T16" fmla="*/ 204 w 1240"/>
                    <a:gd name="T17" fmla="*/ 356 h 384"/>
                    <a:gd name="T18" fmla="*/ 278 w 1240"/>
                    <a:gd name="T19" fmla="*/ 366 h 384"/>
                    <a:gd name="T20" fmla="*/ 358 w 1240"/>
                    <a:gd name="T21" fmla="*/ 374 h 384"/>
                    <a:gd name="T22" fmla="*/ 442 w 1240"/>
                    <a:gd name="T23" fmla="*/ 380 h 384"/>
                    <a:gd name="T24" fmla="*/ 530 w 1240"/>
                    <a:gd name="T25" fmla="*/ 382 h 384"/>
                    <a:gd name="T26" fmla="*/ 620 w 1240"/>
                    <a:gd name="T27" fmla="*/ 384 h 384"/>
                    <a:gd name="T28" fmla="*/ 620 w 1240"/>
                    <a:gd name="T29" fmla="*/ 384 h 384"/>
                    <a:gd name="T30" fmla="*/ 710 w 1240"/>
                    <a:gd name="T31" fmla="*/ 382 h 384"/>
                    <a:gd name="T32" fmla="*/ 798 w 1240"/>
                    <a:gd name="T33" fmla="*/ 380 h 384"/>
                    <a:gd name="T34" fmla="*/ 882 w 1240"/>
                    <a:gd name="T35" fmla="*/ 374 h 384"/>
                    <a:gd name="T36" fmla="*/ 962 w 1240"/>
                    <a:gd name="T37" fmla="*/ 366 h 384"/>
                    <a:gd name="T38" fmla="*/ 1036 w 1240"/>
                    <a:gd name="T39" fmla="*/ 356 h 384"/>
                    <a:gd name="T40" fmla="*/ 1108 w 1240"/>
                    <a:gd name="T41" fmla="*/ 344 h 384"/>
                    <a:gd name="T42" fmla="*/ 1172 w 1240"/>
                    <a:gd name="T43" fmla="*/ 332 h 384"/>
                    <a:gd name="T44" fmla="*/ 1230 w 1240"/>
                    <a:gd name="T45" fmla="*/ 316 h 384"/>
                    <a:gd name="T46" fmla="*/ 1230 w 1240"/>
                    <a:gd name="T47" fmla="*/ 316 h 384"/>
                    <a:gd name="T48" fmla="*/ 1238 w 1240"/>
                    <a:gd name="T49" fmla="*/ 260 h 384"/>
                    <a:gd name="T50" fmla="*/ 1240 w 1240"/>
                    <a:gd name="T51" fmla="*/ 230 h 384"/>
                    <a:gd name="T52" fmla="*/ 1240 w 1240"/>
                    <a:gd name="T53" fmla="*/ 200 h 384"/>
                    <a:gd name="T54" fmla="*/ 1240 w 1240"/>
                    <a:gd name="T55" fmla="*/ 200 h 384"/>
                    <a:gd name="T56" fmla="*/ 1240 w 1240"/>
                    <a:gd name="T57" fmla="*/ 166 h 384"/>
                    <a:gd name="T58" fmla="*/ 1236 w 1240"/>
                    <a:gd name="T59" fmla="*/ 132 h 384"/>
                    <a:gd name="T60" fmla="*/ 1232 w 1240"/>
                    <a:gd name="T61" fmla="*/ 98 h 384"/>
                    <a:gd name="T62" fmla="*/ 1228 w 1240"/>
                    <a:gd name="T63" fmla="*/ 66 h 384"/>
                    <a:gd name="T64" fmla="*/ 1228 w 1240"/>
                    <a:gd name="T65" fmla="*/ 66 h 384"/>
                    <a:gd name="T66" fmla="*/ 1170 w 1240"/>
                    <a:gd name="T67" fmla="*/ 52 h 384"/>
                    <a:gd name="T68" fmla="*/ 1104 w 1240"/>
                    <a:gd name="T69" fmla="*/ 38 h 384"/>
                    <a:gd name="T70" fmla="*/ 1034 w 1240"/>
                    <a:gd name="T71" fmla="*/ 28 h 384"/>
                    <a:gd name="T72" fmla="*/ 960 w 1240"/>
                    <a:gd name="T73" fmla="*/ 18 h 384"/>
                    <a:gd name="T74" fmla="*/ 880 w 1240"/>
                    <a:gd name="T75" fmla="*/ 10 h 384"/>
                    <a:gd name="T76" fmla="*/ 796 w 1240"/>
                    <a:gd name="T77" fmla="*/ 4 h 384"/>
                    <a:gd name="T78" fmla="*/ 710 w 1240"/>
                    <a:gd name="T79" fmla="*/ 2 h 384"/>
                    <a:gd name="T80" fmla="*/ 620 w 1240"/>
                    <a:gd name="T81" fmla="*/ 0 h 384"/>
                    <a:gd name="T82" fmla="*/ 620 w 1240"/>
                    <a:gd name="T83" fmla="*/ 0 h 384"/>
                    <a:gd name="T84" fmla="*/ 530 w 1240"/>
                    <a:gd name="T85" fmla="*/ 2 h 384"/>
                    <a:gd name="T86" fmla="*/ 444 w 1240"/>
                    <a:gd name="T87" fmla="*/ 4 h 384"/>
                    <a:gd name="T88" fmla="*/ 360 w 1240"/>
                    <a:gd name="T89" fmla="*/ 10 h 384"/>
                    <a:gd name="T90" fmla="*/ 280 w 1240"/>
                    <a:gd name="T91" fmla="*/ 18 h 384"/>
                    <a:gd name="T92" fmla="*/ 206 w 1240"/>
                    <a:gd name="T93" fmla="*/ 28 h 384"/>
                    <a:gd name="T94" fmla="*/ 136 w 1240"/>
                    <a:gd name="T95" fmla="*/ 38 h 384"/>
                    <a:gd name="T96" fmla="*/ 70 w 1240"/>
                    <a:gd name="T97" fmla="*/ 52 h 384"/>
                    <a:gd name="T98" fmla="*/ 12 w 1240"/>
                    <a:gd name="T99" fmla="*/ 66 h 384"/>
                    <a:gd name="T100" fmla="*/ 12 w 1240"/>
                    <a:gd name="T101" fmla="*/ 66 h 384"/>
                    <a:gd name="T102" fmla="*/ 8 w 1240"/>
                    <a:gd name="T103" fmla="*/ 98 h 384"/>
                    <a:gd name="T104" fmla="*/ 4 w 1240"/>
                    <a:gd name="T105" fmla="*/ 132 h 384"/>
                    <a:gd name="T106" fmla="*/ 0 w 1240"/>
                    <a:gd name="T107" fmla="*/ 166 h 384"/>
                    <a:gd name="T108" fmla="*/ 0 w 1240"/>
                    <a:gd name="T109" fmla="*/ 200 h 384"/>
                    <a:gd name="T110" fmla="*/ 0 w 1240"/>
                    <a:gd name="T111" fmla="*/ 20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40" h="384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0" y="230"/>
                      </a:lnTo>
                      <a:lnTo>
                        <a:pt x="2" y="260"/>
                      </a:lnTo>
                      <a:lnTo>
                        <a:pt x="10" y="316"/>
                      </a:lnTo>
                      <a:lnTo>
                        <a:pt x="10" y="316"/>
                      </a:lnTo>
                      <a:lnTo>
                        <a:pt x="68" y="332"/>
                      </a:lnTo>
                      <a:lnTo>
                        <a:pt x="132" y="344"/>
                      </a:lnTo>
                      <a:lnTo>
                        <a:pt x="204" y="356"/>
                      </a:lnTo>
                      <a:lnTo>
                        <a:pt x="278" y="366"/>
                      </a:lnTo>
                      <a:lnTo>
                        <a:pt x="358" y="374"/>
                      </a:lnTo>
                      <a:lnTo>
                        <a:pt x="442" y="380"/>
                      </a:lnTo>
                      <a:lnTo>
                        <a:pt x="530" y="382"/>
                      </a:lnTo>
                      <a:lnTo>
                        <a:pt x="620" y="384"/>
                      </a:lnTo>
                      <a:lnTo>
                        <a:pt x="620" y="384"/>
                      </a:lnTo>
                      <a:lnTo>
                        <a:pt x="710" y="382"/>
                      </a:lnTo>
                      <a:lnTo>
                        <a:pt x="798" y="380"/>
                      </a:lnTo>
                      <a:lnTo>
                        <a:pt x="882" y="374"/>
                      </a:lnTo>
                      <a:lnTo>
                        <a:pt x="962" y="366"/>
                      </a:lnTo>
                      <a:lnTo>
                        <a:pt x="1036" y="356"/>
                      </a:lnTo>
                      <a:lnTo>
                        <a:pt x="1108" y="344"/>
                      </a:lnTo>
                      <a:lnTo>
                        <a:pt x="1172" y="332"/>
                      </a:lnTo>
                      <a:lnTo>
                        <a:pt x="1230" y="316"/>
                      </a:lnTo>
                      <a:lnTo>
                        <a:pt x="1230" y="316"/>
                      </a:lnTo>
                      <a:lnTo>
                        <a:pt x="1238" y="260"/>
                      </a:lnTo>
                      <a:lnTo>
                        <a:pt x="1240" y="230"/>
                      </a:lnTo>
                      <a:lnTo>
                        <a:pt x="1240" y="200"/>
                      </a:lnTo>
                      <a:lnTo>
                        <a:pt x="1240" y="200"/>
                      </a:lnTo>
                      <a:lnTo>
                        <a:pt x="1240" y="166"/>
                      </a:lnTo>
                      <a:lnTo>
                        <a:pt x="1236" y="132"/>
                      </a:lnTo>
                      <a:lnTo>
                        <a:pt x="1232" y="98"/>
                      </a:lnTo>
                      <a:lnTo>
                        <a:pt x="1228" y="66"/>
                      </a:lnTo>
                      <a:lnTo>
                        <a:pt x="1228" y="66"/>
                      </a:lnTo>
                      <a:lnTo>
                        <a:pt x="1170" y="52"/>
                      </a:lnTo>
                      <a:lnTo>
                        <a:pt x="1104" y="38"/>
                      </a:lnTo>
                      <a:lnTo>
                        <a:pt x="1034" y="28"/>
                      </a:lnTo>
                      <a:lnTo>
                        <a:pt x="960" y="18"/>
                      </a:lnTo>
                      <a:lnTo>
                        <a:pt x="880" y="10"/>
                      </a:lnTo>
                      <a:lnTo>
                        <a:pt x="796" y="4"/>
                      </a:lnTo>
                      <a:lnTo>
                        <a:pt x="710" y="2"/>
                      </a:lnTo>
                      <a:lnTo>
                        <a:pt x="620" y="0"/>
                      </a:lnTo>
                      <a:lnTo>
                        <a:pt x="620" y="0"/>
                      </a:lnTo>
                      <a:lnTo>
                        <a:pt x="530" y="2"/>
                      </a:lnTo>
                      <a:lnTo>
                        <a:pt x="444" y="4"/>
                      </a:lnTo>
                      <a:lnTo>
                        <a:pt x="360" y="10"/>
                      </a:lnTo>
                      <a:lnTo>
                        <a:pt x="280" y="18"/>
                      </a:lnTo>
                      <a:lnTo>
                        <a:pt x="206" y="28"/>
                      </a:lnTo>
                      <a:lnTo>
                        <a:pt x="136" y="38"/>
                      </a:lnTo>
                      <a:lnTo>
                        <a:pt x="70" y="52"/>
                      </a:lnTo>
                      <a:lnTo>
                        <a:pt x="12" y="66"/>
                      </a:lnTo>
                      <a:lnTo>
                        <a:pt x="12" y="66"/>
                      </a:lnTo>
                      <a:lnTo>
                        <a:pt x="8" y="98"/>
                      </a:lnTo>
                      <a:lnTo>
                        <a:pt x="4" y="132"/>
                      </a:lnTo>
                      <a:lnTo>
                        <a:pt x="0" y="166"/>
                      </a:lnTo>
                      <a:lnTo>
                        <a:pt x="0" y="200"/>
                      </a:lnTo>
                      <a:lnTo>
                        <a:pt x="0" y="20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Freeform 9"/>
                <p:cNvSpPr>
                  <a:spLocks/>
                </p:cNvSpPr>
                <p:nvPr/>
              </p:nvSpPr>
              <p:spPr bwMode="auto">
                <a:xfrm rot="1800000">
                  <a:off x="4467076" y="1966233"/>
                  <a:ext cx="375124" cy="361082"/>
                </a:xfrm>
                <a:custGeom>
                  <a:avLst/>
                  <a:gdLst>
                    <a:gd name="T0" fmla="*/ 10 w 374"/>
                    <a:gd name="T1" fmla="*/ 342 h 360"/>
                    <a:gd name="T2" fmla="*/ 10 w 374"/>
                    <a:gd name="T3" fmla="*/ 342 h 360"/>
                    <a:gd name="T4" fmla="*/ 52 w 374"/>
                    <a:gd name="T5" fmla="*/ 350 h 360"/>
                    <a:gd name="T6" fmla="*/ 94 w 374"/>
                    <a:gd name="T7" fmla="*/ 356 h 360"/>
                    <a:gd name="T8" fmla="*/ 136 w 374"/>
                    <a:gd name="T9" fmla="*/ 358 h 360"/>
                    <a:gd name="T10" fmla="*/ 180 w 374"/>
                    <a:gd name="T11" fmla="*/ 360 h 360"/>
                    <a:gd name="T12" fmla="*/ 180 w 374"/>
                    <a:gd name="T13" fmla="*/ 360 h 360"/>
                    <a:gd name="T14" fmla="*/ 228 w 374"/>
                    <a:gd name="T15" fmla="*/ 358 h 360"/>
                    <a:gd name="T16" fmla="*/ 274 w 374"/>
                    <a:gd name="T17" fmla="*/ 354 h 360"/>
                    <a:gd name="T18" fmla="*/ 320 w 374"/>
                    <a:gd name="T19" fmla="*/ 348 h 360"/>
                    <a:gd name="T20" fmla="*/ 366 w 374"/>
                    <a:gd name="T21" fmla="*/ 338 h 360"/>
                    <a:gd name="T22" fmla="*/ 366 w 374"/>
                    <a:gd name="T23" fmla="*/ 338 h 360"/>
                    <a:gd name="T24" fmla="*/ 372 w 374"/>
                    <a:gd name="T25" fmla="*/ 238 h 360"/>
                    <a:gd name="T26" fmla="*/ 374 w 374"/>
                    <a:gd name="T27" fmla="*/ 176 h 360"/>
                    <a:gd name="T28" fmla="*/ 374 w 374"/>
                    <a:gd name="T29" fmla="*/ 176 h 360"/>
                    <a:gd name="T30" fmla="*/ 374 w 374"/>
                    <a:gd name="T31" fmla="*/ 150 h 360"/>
                    <a:gd name="T32" fmla="*/ 370 w 374"/>
                    <a:gd name="T33" fmla="*/ 126 h 360"/>
                    <a:gd name="T34" fmla="*/ 364 w 374"/>
                    <a:gd name="T35" fmla="*/ 102 h 360"/>
                    <a:gd name="T36" fmla="*/ 358 w 374"/>
                    <a:gd name="T37" fmla="*/ 80 h 360"/>
                    <a:gd name="T38" fmla="*/ 348 w 374"/>
                    <a:gd name="T39" fmla="*/ 58 h 360"/>
                    <a:gd name="T40" fmla="*/ 336 w 374"/>
                    <a:gd name="T41" fmla="*/ 38 h 360"/>
                    <a:gd name="T42" fmla="*/ 324 w 374"/>
                    <a:gd name="T43" fmla="*/ 20 h 360"/>
                    <a:gd name="T44" fmla="*/ 310 w 374"/>
                    <a:gd name="T45" fmla="*/ 4 h 360"/>
                    <a:gd name="T46" fmla="*/ 310 w 374"/>
                    <a:gd name="T47" fmla="*/ 4 h 360"/>
                    <a:gd name="T48" fmla="*/ 246 w 374"/>
                    <a:gd name="T49" fmla="*/ 0 h 360"/>
                    <a:gd name="T50" fmla="*/ 180 w 374"/>
                    <a:gd name="T51" fmla="*/ 0 h 360"/>
                    <a:gd name="T52" fmla="*/ 180 w 374"/>
                    <a:gd name="T53" fmla="*/ 0 h 360"/>
                    <a:gd name="T54" fmla="*/ 122 w 374"/>
                    <a:gd name="T55" fmla="*/ 0 h 360"/>
                    <a:gd name="T56" fmla="*/ 66 w 374"/>
                    <a:gd name="T57" fmla="*/ 2 h 360"/>
                    <a:gd name="T58" fmla="*/ 66 w 374"/>
                    <a:gd name="T59" fmla="*/ 2 h 360"/>
                    <a:gd name="T60" fmla="*/ 52 w 374"/>
                    <a:gd name="T61" fmla="*/ 20 h 360"/>
                    <a:gd name="T62" fmla="*/ 40 w 374"/>
                    <a:gd name="T63" fmla="*/ 38 h 360"/>
                    <a:gd name="T64" fmla="*/ 28 w 374"/>
                    <a:gd name="T65" fmla="*/ 58 h 360"/>
                    <a:gd name="T66" fmla="*/ 18 w 374"/>
                    <a:gd name="T67" fmla="*/ 80 h 360"/>
                    <a:gd name="T68" fmla="*/ 12 w 374"/>
                    <a:gd name="T69" fmla="*/ 102 h 360"/>
                    <a:gd name="T70" fmla="*/ 6 w 374"/>
                    <a:gd name="T71" fmla="*/ 126 h 360"/>
                    <a:gd name="T72" fmla="*/ 2 w 374"/>
                    <a:gd name="T73" fmla="*/ 150 h 360"/>
                    <a:gd name="T74" fmla="*/ 0 w 374"/>
                    <a:gd name="T75" fmla="*/ 176 h 360"/>
                    <a:gd name="T76" fmla="*/ 0 w 374"/>
                    <a:gd name="T77" fmla="*/ 176 h 360"/>
                    <a:gd name="T78" fmla="*/ 4 w 374"/>
                    <a:gd name="T79" fmla="*/ 240 h 360"/>
                    <a:gd name="T80" fmla="*/ 10 w 374"/>
                    <a:gd name="T81" fmla="*/ 342 h 360"/>
                    <a:gd name="T82" fmla="*/ 10 w 374"/>
                    <a:gd name="T83" fmla="*/ 342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4" h="360">
                      <a:moveTo>
                        <a:pt x="10" y="342"/>
                      </a:moveTo>
                      <a:lnTo>
                        <a:pt x="10" y="342"/>
                      </a:lnTo>
                      <a:lnTo>
                        <a:pt x="52" y="350"/>
                      </a:lnTo>
                      <a:lnTo>
                        <a:pt x="94" y="356"/>
                      </a:lnTo>
                      <a:lnTo>
                        <a:pt x="136" y="358"/>
                      </a:lnTo>
                      <a:lnTo>
                        <a:pt x="180" y="360"/>
                      </a:lnTo>
                      <a:lnTo>
                        <a:pt x="180" y="360"/>
                      </a:lnTo>
                      <a:lnTo>
                        <a:pt x="228" y="358"/>
                      </a:lnTo>
                      <a:lnTo>
                        <a:pt x="274" y="354"/>
                      </a:lnTo>
                      <a:lnTo>
                        <a:pt x="320" y="348"/>
                      </a:lnTo>
                      <a:lnTo>
                        <a:pt x="366" y="338"/>
                      </a:lnTo>
                      <a:lnTo>
                        <a:pt x="366" y="338"/>
                      </a:lnTo>
                      <a:lnTo>
                        <a:pt x="372" y="238"/>
                      </a:lnTo>
                      <a:lnTo>
                        <a:pt x="374" y="176"/>
                      </a:lnTo>
                      <a:lnTo>
                        <a:pt x="374" y="176"/>
                      </a:lnTo>
                      <a:lnTo>
                        <a:pt x="374" y="150"/>
                      </a:lnTo>
                      <a:lnTo>
                        <a:pt x="370" y="126"/>
                      </a:lnTo>
                      <a:lnTo>
                        <a:pt x="364" y="102"/>
                      </a:lnTo>
                      <a:lnTo>
                        <a:pt x="358" y="80"/>
                      </a:lnTo>
                      <a:lnTo>
                        <a:pt x="348" y="58"/>
                      </a:lnTo>
                      <a:lnTo>
                        <a:pt x="336" y="38"/>
                      </a:lnTo>
                      <a:lnTo>
                        <a:pt x="324" y="20"/>
                      </a:lnTo>
                      <a:lnTo>
                        <a:pt x="310" y="4"/>
                      </a:lnTo>
                      <a:lnTo>
                        <a:pt x="310" y="4"/>
                      </a:lnTo>
                      <a:lnTo>
                        <a:pt x="246" y="0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122" y="0"/>
                      </a:lnTo>
                      <a:lnTo>
                        <a:pt x="66" y="2"/>
                      </a:lnTo>
                      <a:lnTo>
                        <a:pt x="66" y="2"/>
                      </a:lnTo>
                      <a:lnTo>
                        <a:pt x="52" y="20"/>
                      </a:lnTo>
                      <a:lnTo>
                        <a:pt x="40" y="38"/>
                      </a:lnTo>
                      <a:lnTo>
                        <a:pt x="28" y="58"/>
                      </a:lnTo>
                      <a:lnTo>
                        <a:pt x="18" y="80"/>
                      </a:lnTo>
                      <a:lnTo>
                        <a:pt x="12" y="102"/>
                      </a:lnTo>
                      <a:lnTo>
                        <a:pt x="6" y="126"/>
                      </a:lnTo>
                      <a:lnTo>
                        <a:pt x="2" y="150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4" y="240"/>
                      </a:lnTo>
                      <a:lnTo>
                        <a:pt x="10" y="342"/>
                      </a:lnTo>
                      <a:lnTo>
                        <a:pt x="10" y="342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Freeform 10"/>
                <p:cNvSpPr>
                  <a:spLocks/>
                </p:cNvSpPr>
                <p:nvPr/>
              </p:nvSpPr>
              <p:spPr bwMode="auto">
                <a:xfrm rot="1800000">
                  <a:off x="5064867" y="930828"/>
                  <a:ext cx="375124" cy="361082"/>
                </a:xfrm>
                <a:custGeom>
                  <a:avLst/>
                  <a:gdLst>
                    <a:gd name="T0" fmla="*/ 10 w 374"/>
                    <a:gd name="T1" fmla="*/ 18 h 360"/>
                    <a:gd name="T2" fmla="*/ 10 w 374"/>
                    <a:gd name="T3" fmla="*/ 18 h 360"/>
                    <a:gd name="T4" fmla="*/ 52 w 374"/>
                    <a:gd name="T5" fmla="*/ 10 h 360"/>
                    <a:gd name="T6" fmla="*/ 94 w 374"/>
                    <a:gd name="T7" fmla="*/ 4 h 360"/>
                    <a:gd name="T8" fmla="*/ 136 w 374"/>
                    <a:gd name="T9" fmla="*/ 2 h 360"/>
                    <a:gd name="T10" fmla="*/ 180 w 374"/>
                    <a:gd name="T11" fmla="*/ 0 h 360"/>
                    <a:gd name="T12" fmla="*/ 180 w 374"/>
                    <a:gd name="T13" fmla="*/ 0 h 360"/>
                    <a:gd name="T14" fmla="*/ 228 w 374"/>
                    <a:gd name="T15" fmla="*/ 2 h 360"/>
                    <a:gd name="T16" fmla="*/ 274 w 374"/>
                    <a:gd name="T17" fmla="*/ 6 h 360"/>
                    <a:gd name="T18" fmla="*/ 320 w 374"/>
                    <a:gd name="T19" fmla="*/ 12 h 360"/>
                    <a:gd name="T20" fmla="*/ 366 w 374"/>
                    <a:gd name="T21" fmla="*/ 22 h 360"/>
                    <a:gd name="T22" fmla="*/ 366 w 374"/>
                    <a:gd name="T23" fmla="*/ 22 h 360"/>
                    <a:gd name="T24" fmla="*/ 372 w 374"/>
                    <a:gd name="T25" fmla="*/ 122 h 360"/>
                    <a:gd name="T26" fmla="*/ 374 w 374"/>
                    <a:gd name="T27" fmla="*/ 184 h 360"/>
                    <a:gd name="T28" fmla="*/ 374 w 374"/>
                    <a:gd name="T29" fmla="*/ 184 h 360"/>
                    <a:gd name="T30" fmla="*/ 374 w 374"/>
                    <a:gd name="T31" fmla="*/ 210 h 360"/>
                    <a:gd name="T32" fmla="*/ 370 w 374"/>
                    <a:gd name="T33" fmla="*/ 234 h 360"/>
                    <a:gd name="T34" fmla="*/ 364 w 374"/>
                    <a:gd name="T35" fmla="*/ 258 h 360"/>
                    <a:gd name="T36" fmla="*/ 358 w 374"/>
                    <a:gd name="T37" fmla="*/ 280 h 360"/>
                    <a:gd name="T38" fmla="*/ 348 w 374"/>
                    <a:gd name="T39" fmla="*/ 302 h 360"/>
                    <a:gd name="T40" fmla="*/ 336 w 374"/>
                    <a:gd name="T41" fmla="*/ 322 h 360"/>
                    <a:gd name="T42" fmla="*/ 324 w 374"/>
                    <a:gd name="T43" fmla="*/ 340 h 360"/>
                    <a:gd name="T44" fmla="*/ 310 w 374"/>
                    <a:gd name="T45" fmla="*/ 356 h 360"/>
                    <a:gd name="T46" fmla="*/ 310 w 374"/>
                    <a:gd name="T47" fmla="*/ 356 h 360"/>
                    <a:gd name="T48" fmla="*/ 246 w 374"/>
                    <a:gd name="T49" fmla="*/ 360 h 360"/>
                    <a:gd name="T50" fmla="*/ 180 w 374"/>
                    <a:gd name="T51" fmla="*/ 360 h 360"/>
                    <a:gd name="T52" fmla="*/ 180 w 374"/>
                    <a:gd name="T53" fmla="*/ 360 h 360"/>
                    <a:gd name="T54" fmla="*/ 122 w 374"/>
                    <a:gd name="T55" fmla="*/ 360 h 360"/>
                    <a:gd name="T56" fmla="*/ 66 w 374"/>
                    <a:gd name="T57" fmla="*/ 358 h 360"/>
                    <a:gd name="T58" fmla="*/ 66 w 374"/>
                    <a:gd name="T59" fmla="*/ 358 h 360"/>
                    <a:gd name="T60" fmla="*/ 52 w 374"/>
                    <a:gd name="T61" fmla="*/ 340 h 360"/>
                    <a:gd name="T62" fmla="*/ 40 w 374"/>
                    <a:gd name="T63" fmla="*/ 322 h 360"/>
                    <a:gd name="T64" fmla="*/ 28 w 374"/>
                    <a:gd name="T65" fmla="*/ 302 h 360"/>
                    <a:gd name="T66" fmla="*/ 18 w 374"/>
                    <a:gd name="T67" fmla="*/ 280 h 360"/>
                    <a:gd name="T68" fmla="*/ 12 w 374"/>
                    <a:gd name="T69" fmla="*/ 258 h 360"/>
                    <a:gd name="T70" fmla="*/ 6 w 374"/>
                    <a:gd name="T71" fmla="*/ 234 h 360"/>
                    <a:gd name="T72" fmla="*/ 2 w 374"/>
                    <a:gd name="T73" fmla="*/ 210 h 360"/>
                    <a:gd name="T74" fmla="*/ 0 w 374"/>
                    <a:gd name="T75" fmla="*/ 184 h 360"/>
                    <a:gd name="T76" fmla="*/ 0 w 374"/>
                    <a:gd name="T77" fmla="*/ 184 h 360"/>
                    <a:gd name="T78" fmla="*/ 4 w 374"/>
                    <a:gd name="T79" fmla="*/ 120 h 360"/>
                    <a:gd name="T80" fmla="*/ 10 w 374"/>
                    <a:gd name="T81" fmla="*/ 18 h 360"/>
                    <a:gd name="T82" fmla="*/ 10 w 374"/>
                    <a:gd name="T83" fmla="*/ 18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4" h="360">
                      <a:moveTo>
                        <a:pt x="10" y="18"/>
                      </a:moveTo>
                      <a:lnTo>
                        <a:pt x="10" y="18"/>
                      </a:lnTo>
                      <a:lnTo>
                        <a:pt x="52" y="10"/>
                      </a:lnTo>
                      <a:lnTo>
                        <a:pt x="94" y="4"/>
                      </a:lnTo>
                      <a:lnTo>
                        <a:pt x="136" y="2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228" y="2"/>
                      </a:lnTo>
                      <a:lnTo>
                        <a:pt x="274" y="6"/>
                      </a:lnTo>
                      <a:lnTo>
                        <a:pt x="320" y="12"/>
                      </a:lnTo>
                      <a:lnTo>
                        <a:pt x="366" y="22"/>
                      </a:lnTo>
                      <a:lnTo>
                        <a:pt x="366" y="22"/>
                      </a:lnTo>
                      <a:lnTo>
                        <a:pt x="372" y="122"/>
                      </a:lnTo>
                      <a:lnTo>
                        <a:pt x="374" y="184"/>
                      </a:lnTo>
                      <a:lnTo>
                        <a:pt x="374" y="184"/>
                      </a:lnTo>
                      <a:lnTo>
                        <a:pt x="374" y="210"/>
                      </a:lnTo>
                      <a:lnTo>
                        <a:pt x="370" y="234"/>
                      </a:lnTo>
                      <a:lnTo>
                        <a:pt x="364" y="258"/>
                      </a:lnTo>
                      <a:lnTo>
                        <a:pt x="358" y="280"/>
                      </a:lnTo>
                      <a:lnTo>
                        <a:pt x="348" y="302"/>
                      </a:lnTo>
                      <a:lnTo>
                        <a:pt x="336" y="322"/>
                      </a:lnTo>
                      <a:lnTo>
                        <a:pt x="324" y="340"/>
                      </a:lnTo>
                      <a:lnTo>
                        <a:pt x="310" y="356"/>
                      </a:lnTo>
                      <a:lnTo>
                        <a:pt x="310" y="356"/>
                      </a:lnTo>
                      <a:lnTo>
                        <a:pt x="246" y="360"/>
                      </a:lnTo>
                      <a:lnTo>
                        <a:pt x="180" y="360"/>
                      </a:lnTo>
                      <a:lnTo>
                        <a:pt x="180" y="360"/>
                      </a:lnTo>
                      <a:lnTo>
                        <a:pt x="122" y="360"/>
                      </a:lnTo>
                      <a:lnTo>
                        <a:pt x="66" y="358"/>
                      </a:lnTo>
                      <a:lnTo>
                        <a:pt x="66" y="358"/>
                      </a:lnTo>
                      <a:lnTo>
                        <a:pt x="52" y="340"/>
                      </a:lnTo>
                      <a:lnTo>
                        <a:pt x="40" y="322"/>
                      </a:lnTo>
                      <a:lnTo>
                        <a:pt x="28" y="302"/>
                      </a:lnTo>
                      <a:lnTo>
                        <a:pt x="18" y="280"/>
                      </a:lnTo>
                      <a:lnTo>
                        <a:pt x="12" y="258"/>
                      </a:lnTo>
                      <a:lnTo>
                        <a:pt x="6" y="234"/>
                      </a:lnTo>
                      <a:lnTo>
                        <a:pt x="2" y="21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4" y="120"/>
                      </a:lnTo>
                      <a:lnTo>
                        <a:pt x="10" y="18"/>
                      </a:lnTo>
                      <a:lnTo>
                        <a:pt x="10" y="18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Freeform 11"/>
                <p:cNvSpPr>
                  <a:spLocks/>
                </p:cNvSpPr>
                <p:nvPr/>
              </p:nvSpPr>
              <p:spPr bwMode="auto">
                <a:xfrm rot="1800000">
                  <a:off x="4237240" y="1823878"/>
                  <a:ext cx="339016" cy="341022"/>
                </a:xfrm>
                <a:custGeom>
                  <a:avLst/>
                  <a:gdLst>
                    <a:gd name="T0" fmla="*/ 338 w 338"/>
                    <a:gd name="T1" fmla="*/ 0 h 340"/>
                    <a:gd name="T2" fmla="*/ 338 w 338"/>
                    <a:gd name="T3" fmla="*/ 0 h 340"/>
                    <a:gd name="T4" fmla="*/ 244 w 338"/>
                    <a:gd name="T5" fmla="*/ 8 h 340"/>
                    <a:gd name="T6" fmla="*/ 154 w 338"/>
                    <a:gd name="T7" fmla="*/ 18 h 340"/>
                    <a:gd name="T8" fmla="*/ 72 w 338"/>
                    <a:gd name="T9" fmla="*/ 30 h 340"/>
                    <a:gd name="T10" fmla="*/ 0 w 338"/>
                    <a:gd name="T11" fmla="*/ 48 h 340"/>
                    <a:gd name="T12" fmla="*/ 0 w 338"/>
                    <a:gd name="T13" fmla="*/ 48 h 340"/>
                    <a:gd name="T14" fmla="*/ 10 w 338"/>
                    <a:gd name="T15" fmla="*/ 76 h 340"/>
                    <a:gd name="T16" fmla="*/ 18 w 338"/>
                    <a:gd name="T17" fmla="*/ 106 h 340"/>
                    <a:gd name="T18" fmla="*/ 22 w 338"/>
                    <a:gd name="T19" fmla="*/ 138 h 340"/>
                    <a:gd name="T20" fmla="*/ 24 w 338"/>
                    <a:gd name="T21" fmla="*/ 174 h 340"/>
                    <a:gd name="T22" fmla="*/ 24 w 338"/>
                    <a:gd name="T23" fmla="*/ 174 h 340"/>
                    <a:gd name="T24" fmla="*/ 22 w 338"/>
                    <a:gd name="T25" fmla="*/ 228 h 340"/>
                    <a:gd name="T26" fmla="*/ 22 w 338"/>
                    <a:gd name="T27" fmla="*/ 228 h 340"/>
                    <a:gd name="T28" fmla="*/ 52 w 338"/>
                    <a:gd name="T29" fmla="*/ 248 h 340"/>
                    <a:gd name="T30" fmla="*/ 82 w 338"/>
                    <a:gd name="T31" fmla="*/ 264 h 340"/>
                    <a:gd name="T32" fmla="*/ 114 w 338"/>
                    <a:gd name="T33" fmla="*/ 280 h 340"/>
                    <a:gd name="T34" fmla="*/ 146 w 338"/>
                    <a:gd name="T35" fmla="*/ 296 h 340"/>
                    <a:gd name="T36" fmla="*/ 180 w 338"/>
                    <a:gd name="T37" fmla="*/ 308 h 340"/>
                    <a:gd name="T38" fmla="*/ 214 w 338"/>
                    <a:gd name="T39" fmla="*/ 320 h 340"/>
                    <a:gd name="T40" fmla="*/ 248 w 338"/>
                    <a:gd name="T41" fmla="*/ 330 h 340"/>
                    <a:gd name="T42" fmla="*/ 282 w 338"/>
                    <a:gd name="T43" fmla="*/ 340 h 340"/>
                    <a:gd name="T44" fmla="*/ 282 w 338"/>
                    <a:gd name="T45" fmla="*/ 340 h 340"/>
                    <a:gd name="T46" fmla="*/ 276 w 338"/>
                    <a:gd name="T47" fmla="*/ 238 h 340"/>
                    <a:gd name="T48" fmla="*/ 272 w 338"/>
                    <a:gd name="T49" fmla="*/ 174 h 340"/>
                    <a:gd name="T50" fmla="*/ 272 w 338"/>
                    <a:gd name="T51" fmla="*/ 174 h 340"/>
                    <a:gd name="T52" fmla="*/ 274 w 338"/>
                    <a:gd name="T53" fmla="*/ 148 h 340"/>
                    <a:gd name="T54" fmla="*/ 278 w 338"/>
                    <a:gd name="T55" fmla="*/ 124 h 340"/>
                    <a:gd name="T56" fmla="*/ 284 w 338"/>
                    <a:gd name="T57" fmla="*/ 100 h 340"/>
                    <a:gd name="T58" fmla="*/ 290 w 338"/>
                    <a:gd name="T59" fmla="*/ 78 h 340"/>
                    <a:gd name="T60" fmla="*/ 300 w 338"/>
                    <a:gd name="T61" fmla="*/ 56 h 340"/>
                    <a:gd name="T62" fmla="*/ 312 w 338"/>
                    <a:gd name="T63" fmla="*/ 36 h 340"/>
                    <a:gd name="T64" fmla="*/ 324 w 338"/>
                    <a:gd name="T65" fmla="*/ 18 h 340"/>
                    <a:gd name="T66" fmla="*/ 338 w 338"/>
                    <a:gd name="T67" fmla="*/ 0 h 340"/>
                    <a:gd name="T68" fmla="*/ 338 w 338"/>
                    <a:gd name="T6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38" h="340">
                      <a:moveTo>
                        <a:pt x="338" y="0"/>
                      </a:moveTo>
                      <a:lnTo>
                        <a:pt x="338" y="0"/>
                      </a:lnTo>
                      <a:lnTo>
                        <a:pt x="244" y="8"/>
                      </a:lnTo>
                      <a:lnTo>
                        <a:pt x="154" y="18"/>
                      </a:lnTo>
                      <a:lnTo>
                        <a:pt x="72" y="30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10" y="76"/>
                      </a:lnTo>
                      <a:lnTo>
                        <a:pt x="18" y="106"/>
                      </a:lnTo>
                      <a:lnTo>
                        <a:pt x="22" y="138"/>
                      </a:lnTo>
                      <a:lnTo>
                        <a:pt x="24" y="174"/>
                      </a:lnTo>
                      <a:lnTo>
                        <a:pt x="24" y="174"/>
                      </a:lnTo>
                      <a:lnTo>
                        <a:pt x="22" y="228"/>
                      </a:lnTo>
                      <a:lnTo>
                        <a:pt x="22" y="228"/>
                      </a:lnTo>
                      <a:lnTo>
                        <a:pt x="52" y="248"/>
                      </a:lnTo>
                      <a:lnTo>
                        <a:pt x="82" y="264"/>
                      </a:lnTo>
                      <a:lnTo>
                        <a:pt x="114" y="280"/>
                      </a:lnTo>
                      <a:lnTo>
                        <a:pt x="146" y="296"/>
                      </a:lnTo>
                      <a:lnTo>
                        <a:pt x="180" y="308"/>
                      </a:lnTo>
                      <a:lnTo>
                        <a:pt x="214" y="320"/>
                      </a:lnTo>
                      <a:lnTo>
                        <a:pt x="248" y="330"/>
                      </a:lnTo>
                      <a:lnTo>
                        <a:pt x="282" y="340"/>
                      </a:lnTo>
                      <a:lnTo>
                        <a:pt x="282" y="340"/>
                      </a:lnTo>
                      <a:lnTo>
                        <a:pt x="276" y="238"/>
                      </a:lnTo>
                      <a:lnTo>
                        <a:pt x="272" y="174"/>
                      </a:lnTo>
                      <a:lnTo>
                        <a:pt x="272" y="174"/>
                      </a:lnTo>
                      <a:lnTo>
                        <a:pt x="274" y="148"/>
                      </a:lnTo>
                      <a:lnTo>
                        <a:pt x="278" y="124"/>
                      </a:lnTo>
                      <a:lnTo>
                        <a:pt x="284" y="100"/>
                      </a:lnTo>
                      <a:lnTo>
                        <a:pt x="290" y="78"/>
                      </a:lnTo>
                      <a:lnTo>
                        <a:pt x="300" y="56"/>
                      </a:lnTo>
                      <a:lnTo>
                        <a:pt x="312" y="36"/>
                      </a:lnTo>
                      <a:lnTo>
                        <a:pt x="324" y="18"/>
                      </a:lnTo>
                      <a:lnTo>
                        <a:pt x="338" y="0"/>
                      </a:lnTo>
                      <a:lnTo>
                        <a:pt x="33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4" name="Freeform 12"/>
                <p:cNvSpPr>
                  <a:spLocks/>
                </p:cNvSpPr>
                <p:nvPr/>
              </p:nvSpPr>
              <p:spPr bwMode="auto">
                <a:xfrm rot="1800000">
                  <a:off x="4827007" y="802372"/>
                  <a:ext cx="339016" cy="341022"/>
                </a:xfrm>
                <a:custGeom>
                  <a:avLst/>
                  <a:gdLst>
                    <a:gd name="T0" fmla="*/ 338 w 338"/>
                    <a:gd name="T1" fmla="*/ 340 h 340"/>
                    <a:gd name="T2" fmla="*/ 338 w 338"/>
                    <a:gd name="T3" fmla="*/ 340 h 340"/>
                    <a:gd name="T4" fmla="*/ 244 w 338"/>
                    <a:gd name="T5" fmla="*/ 332 h 340"/>
                    <a:gd name="T6" fmla="*/ 154 w 338"/>
                    <a:gd name="T7" fmla="*/ 322 h 340"/>
                    <a:gd name="T8" fmla="*/ 72 w 338"/>
                    <a:gd name="T9" fmla="*/ 310 h 340"/>
                    <a:gd name="T10" fmla="*/ 0 w 338"/>
                    <a:gd name="T11" fmla="*/ 292 h 340"/>
                    <a:gd name="T12" fmla="*/ 0 w 338"/>
                    <a:gd name="T13" fmla="*/ 292 h 340"/>
                    <a:gd name="T14" fmla="*/ 10 w 338"/>
                    <a:gd name="T15" fmla="*/ 264 h 340"/>
                    <a:gd name="T16" fmla="*/ 18 w 338"/>
                    <a:gd name="T17" fmla="*/ 234 h 340"/>
                    <a:gd name="T18" fmla="*/ 22 w 338"/>
                    <a:gd name="T19" fmla="*/ 202 h 340"/>
                    <a:gd name="T20" fmla="*/ 24 w 338"/>
                    <a:gd name="T21" fmla="*/ 166 h 340"/>
                    <a:gd name="T22" fmla="*/ 24 w 338"/>
                    <a:gd name="T23" fmla="*/ 166 h 340"/>
                    <a:gd name="T24" fmla="*/ 22 w 338"/>
                    <a:gd name="T25" fmla="*/ 112 h 340"/>
                    <a:gd name="T26" fmla="*/ 22 w 338"/>
                    <a:gd name="T27" fmla="*/ 112 h 340"/>
                    <a:gd name="T28" fmla="*/ 52 w 338"/>
                    <a:gd name="T29" fmla="*/ 92 h 340"/>
                    <a:gd name="T30" fmla="*/ 82 w 338"/>
                    <a:gd name="T31" fmla="*/ 76 h 340"/>
                    <a:gd name="T32" fmla="*/ 114 w 338"/>
                    <a:gd name="T33" fmla="*/ 60 h 340"/>
                    <a:gd name="T34" fmla="*/ 146 w 338"/>
                    <a:gd name="T35" fmla="*/ 44 h 340"/>
                    <a:gd name="T36" fmla="*/ 180 w 338"/>
                    <a:gd name="T37" fmla="*/ 32 h 340"/>
                    <a:gd name="T38" fmla="*/ 214 w 338"/>
                    <a:gd name="T39" fmla="*/ 20 h 340"/>
                    <a:gd name="T40" fmla="*/ 248 w 338"/>
                    <a:gd name="T41" fmla="*/ 10 h 340"/>
                    <a:gd name="T42" fmla="*/ 282 w 338"/>
                    <a:gd name="T43" fmla="*/ 0 h 340"/>
                    <a:gd name="T44" fmla="*/ 282 w 338"/>
                    <a:gd name="T45" fmla="*/ 0 h 340"/>
                    <a:gd name="T46" fmla="*/ 276 w 338"/>
                    <a:gd name="T47" fmla="*/ 102 h 340"/>
                    <a:gd name="T48" fmla="*/ 272 w 338"/>
                    <a:gd name="T49" fmla="*/ 166 h 340"/>
                    <a:gd name="T50" fmla="*/ 272 w 338"/>
                    <a:gd name="T51" fmla="*/ 166 h 340"/>
                    <a:gd name="T52" fmla="*/ 274 w 338"/>
                    <a:gd name="T53" fmla="*/ 192 h 340"/>
                    <a:gd name="T54" fmla="*/ 278 w 338"/>
                    <a:gd name="T55" fmla="*/ 216 h 340"/>
                    <a:gd name="T56" fmla="*/ 284 w 338"/>
                    <a:gd name="T57" fmla="*/ 240 h 340"/>
                    <a:gd name="T58" fmla="*/ 290 w 338"/>
                    <a:gd name="T59" fmla="*/ 262 h 340"/>
                    <a:gd name="T60" fmla="*/ 300 w 338"/>
                    <a:gd name="T61" fmla="*/ 284 h 340"/>
                    <a:gd name="T62" fmla="*/ 312 w 338"/>
                    <a:gd name="T63" fmla="*/ 304 h 340"/>
                    <a:gd name="T64" fmla="*/ 324 w 338"/>
                    <a:gd name="T65" fmla="*/ 322 h 340"/>
                    <a:gd name="T66" fmla="*/ 338 w 338"/>
                    <a:gd name="T67" fmla="*/ 340 h 340"/>
                    <a:gd name="T68" fmla="*/ 338 w 338"/>
                    <a:gd name="T69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38" h="340">
                      <a:moveTo>
                        <a:pt x="338" y="340"/>
                      </a:moveTo>
                      <a:lnTo>
                        <a:pt x="338" y="340"/>
                      </a:lnTo>
                      <a:lnTo>
                        <a:pt x="244" y="332"/>
                      </a:lnTo>
                      <a:lnTo>
                        <a:pt x="154" y="322"/>
                      </a:lnTo>
                      <a:lnTo>
                        <a:pt x="72" y="310"/>
                      </a:lnTo>
                      <a:lnTo>
                        <a:pt x="0" y="292"/>
                      </a:lnTo>
                      <a:lnTo>
                        <a:pt x="0" y="292"/>
                      </a:lnTo>
                      <a:lnTo>
                        <a:pt x="10" y="264"/>
                      </a:lnTo>
                      <a:lnTo>
                        <a:pt x="18" y="234"/>
                      </a:lnTo>
                      <a:lnTo>
                        <a:pt x="22" y="202"/>
                      </a:lnTo>
                      <a:lnTo>
                        <a:pt x="24" y="166"/>
                      </a:lnTo>
                      <a:lnTo>
                        <a:pt x="24" y="166"/>
                      </a:lnTo>
                      <a:lnTo>
                        <a:pt x="22" y="112"/>
                      </a:lnTo>
                      <a:lnTo>
                        <a:pt x="22" y="112"/>
                      </a:lnTo>
                      <a:lnTo>
                        <a:pt x="52" y="92"/>
                      </a:lnTo>
                      <a:lnTo>
                        <a:pt x="82" y="76"/>
                      </a:lnTo>
                      <a:lnTo>
                        <a:pt x="114" y="60"/>
                      </a:lnTo>
                      <a:lnTo>
                        <a:pt x="146" y="44"/>
                      </a:lnTo>
                      <a:lnTo>
                        <a:pt x="180" y="32"/>
                      </a:lnTo>
                      <a:lnTo>
                        <a:pt x="214" y="20"/>
                      </a:lnTo>
                      <a:lnTo>
                        <a:pt x="248" y="10"/>
                      </a:lnTo>
                      <a:lnTo>
                        <a:pt x="282" y="0"/>
                      </a:lnTo>
                      <a:lnTo>
                        <a:pt x="282" y="0"/>
                      </a:lnTo>
                      <a:lnTo>
                        <a:pt x="276" y="102"/>
                      </a:lnTo>
                      <a:lnTo>
                        <a:pt x="272" y="166"/>
                      </a:lnTo>
                      <a:lnTo>
                        <a:pt x="272" y="166"/>
                      </a:lnTo>
                      <a:lnTo>
                        <a:pt x="274" y="192"/>
                      </a:lnTo>
                      <a:lnTo>
                        <a:pt x="278" y="216"/>
                      </a:lnTo>
                      <a:lnTo>
                        <a:pt x="284" y="240"/>
                      </a:lnTo>
                      <a:lnTo>
                        <a:pt x="290" y="262"/>
                      </a:lnTo>
                      <a:lnTo>
                        <a:pt x="300" y="284"/>
                      </a:lnTo>
                      <a:lnTo>
                        <a:pt x="312" y="304"/>
                      </a:lnTo>
                      <a:lnTo>
                        <a:pt x="324" y="322"/>
                      </a:lnTo>
                      <a:lnTo>
                        <a:pt x="338" y="340"/>
                      </a:lnTo>
                      <a:lnTo>
                        <a:pt x="338" y="34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Freeform 13"/>
                <p:cNvSpPr>
                  <a:spLocks/>
                </p:cNvSpPr>
                <p:nvPr/>
              </p:nvSpPr>
              <p:spPr bwMode="auto">
                <a:xfrm rot="1800000">
                  <a:off x="4744358" y="2113881"/>
                  <a:ext cx="322968" cy="335004"/>
                </a:xfrm>
                <a:custGeom>
                  <a:avLst/>
                  <a:gdLst>
                    <a:gd name="T0" fmla="*/ 300 w 322"/>
                    <a:gd name="T1" fmla="*/ 226 h 334"/>
                    <a:gd name="T2" fmla="*/ 300 w 322"/>
                    <a:gd name="T3" fmla="*/ 226 h 334"/>
                    <a:gd name="T4" fmla="*/ 298 w 322"/>
                    <a:gd name="T5" fmla="*/ 172 h 334"/>
                    <a:gd name="T6" fmla="*/ 298 w 322"/>
                    <a:gd name="T7" fmla="*/ 172 h 334"/>
                    <a:gd name="T8" fmla="*/ 300 w 322"/>
                    <a:gd name="T9" fmla="*/ 136 h 334"/>
                    <a:gd name="T10" fmla="*/ 304 w 322"/>
                    <a:gd name="T11" fmla="*/ 104 h 334"/>
                    <a:gd name="T12" fmla="*/ 312 w 322"/>
                    <a:gd name="T13" fmla="*/ 74 h 334"/>
                    <a:gd name="T14" fmla="*/ 322 w 322"/>
                    <a:gd name="T15" fmla="*/ 46 h 334"/>
                    <a:gd name="T16" fmla="*/ 322 w 322"/>
                    <a:gd name="T17" fmla="*/ 46 h 334"/>
                    <a:gd name="T18" fmla="*/ 252 w 322"/>
                    <a:gd name="T19" fmla="*/ 30 h 334"/>
                    <a:gd name="T20" fmla="*/ 174 w 322"/>
                    <a:gd name="T21" fmla="*/ 16 h 334"/>
                    <a:gd name="T22" fmla="*/ 90 w 322"/>
                    <a:gd name="T23" fmla="*/ 6 h 334"/>
                    <a:gd name="T24" fmla="*/ 0 w 322"/>
                    <a:gd name="T25" fmla="*/ 0 h 334"/>
                    <a:gd name="T26" fmla="*/ 0 w 322"/>
                    <a:gd name="T27" fmla="*/ 0 h 334"/>
                    <a:gd name="T28" fmla="*/ 14 w 322"/>
                    <a:gd name="T29" fmla="*/ 16 h 334"/>
                    <a:gd name="T30" fmla="*/ 26 w 322"/>
                    <a:gd name="T31" fmla="*/ 34 h 334"/>
                    <a:gd name="T32" fmla="*/ 38 w 322"/>
                    <a:gd name="T33" fmla="*/ 54 h 334"/>
                    <a:gd name="T34" fmla="*/ 48 w 322"/>
                    <a:gd name="T35" fmla="*/ 76 h 334"/>
                    <a:gd name="T36" fmla="*/ 54 w 322"/>
                    <a:gd name="T37" fmla="*/ 98 h 334"/>
                    <a:gd name="T38" fmla="*/ 60 w 322"/>
                    <a:gd name="T39" fmla="*/ 122 h 334"/>
                    <a:gd name="T40" fmla="*/ 64 w 322"/>
                    <a:gd name="T41" fmla="*/ 146 h 334"/>
                    <a:gd name="T42" fmla="*/ 64 w 322"/>
                    <a:gd name="T43" fmla="*/ 172 h 334"/>
                    <a:gd name="T44" fmla="*/ 64 w 322"/>
                    <a:gd name="T45" fmla="*/ 172 h 334"/>
                    <a:gd name="T46" fmla="*/ 62 w 322"/>
                    <a:gd name="T47" fmla="*/ 234 h 334"/>
                    <a:gd name="T48" fmla="*/ 56 w 322"/>
                    <a:gd name="T49" fmla="*/ 334 h 334"/>
                    <a:gd name="T50" fmla="*/ 56 w 322"/>
                    <a:gd name="T51" fmla="*/ 334 h 334"/>
                    <a:gd name="T52" fmla="*/ 88 w 322"/>
                    <a:gd name="T53" fmla="*/ 324 h 334"/>
                    <a:gd name="T54" fmla="*/ 120 w 322"/>
                    <a:gd name="T55" fmla="*/ 314 h 334"/>
                    <a:gd name="T56" fmla="*/ 152 w 322"/>
                    <a:gd name="T57" fmla="*/ 304 h 334"/>
                    <a:gd name="T58" fmla="*/ 182 w 322"/>
                    <a:gd name="T59" fmla="*/ 290 h 334"/>
                    <a:gd name="T60" fmla="*/ 214 w 322"/>
                    <a:gd name="T61" fmla="*/ 276 h 334"/>
                    <a:gd name="T62" fmla="*/ 242 w 322"/>
                    <a:gd name="T63" fmla="*/ 260 h 334"/>
                    <a:gd name="T64" fmla="*/ 272 w 322"/>
                    <a:gd name="T65" fmla="*/ 244 h 334"/>
                    <a:gd name="T66" fmla="*/ 300 w 322"/>
                    <a:gd name="T67" fmla="*/ 226 h 334"/>
                    <a:gd name="T68" fmla="*/ 300 w 322"/>
                    <a:gd name="T69" fmla="*/ 226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22" h="334">
                      <a:moveTo>
                        <a:pt x="300" y="226"/>
                      </a:moveTo>
                      <a:lnTo>
                        <a:pt x="300" y="226"/>
                      </a:lnTo>
                      <a:lnTo>
                        <a:pt x="298" y="172"/>
                      </a:lnTo>
                      <a:lnTo>
                        <a:pt x="298" y="172"/>
                      </a:lnTo>
                      <a:lnTo>
                        <a:pt x="300" y="136"/>
                      </a:lnTo>
                      <a:lnTo>
                        <a:pt x="304" y="104"/>
                      </a:lnTo>
                      <a:lnTo>
                        <a:pt x="312" y="74"/>
                      </a:lnTo>
                      <a:lnTo>
                        <a:pt x="322" y="46"/>
                      </a:lnTo>
                      <a:lnTo>
                        <a:pt x="322" y="46"/>
                      </a:lnTo>
                      <a:lnTo>
                        <a:pt x="252" y="30"/>
                      </a:lnTo>
                      <a:lnTo>
                        <a:pt x="174" y="16"/>
                      </a:lnTo>
                      <a:lnTo>
                        <a:pt x="9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16"/>
                      </a:lnTo>
                      <a:lnTo>
                        <a:pt x="26" y="34"/>
                      </a:lnTo>
                      <a:lnTo>
                        <a:pt x="38" y="54"/>
                      </a:lnTo>
                      <a:lnTo>
                        <a:pt x="48" y="76"/>
                      </a:lnTo>
                      <a:lnTo>
                        <a:pt x="54" y="98"/>
                      </a:lnTo>
                      <a:lnTo>
                        <a:pt x="60" y="122"/>
                      </a:lnTo>
                      <a:lnTo>
                        <a:pt x="64" y="146"/>
                      </a:lnTo>
                      <a:lnTo>
                        <a:pt x="64" y="172"/>
                      </a:lnTo>
                      <a:lnTo>
                        <a:pt x="64" y="172"/>
                      </a:lnTo>
                      <a:lnTo>
                        <a:pt x="62" y="234"/>
                      </a:lnTo>
                      <a:lnTo>
                        <a:pt x="56" y="334"/>
                      </a:lnTo>
                      <a:lnTo>
                        <a:pt x="56" y="334"/>
                      </a:lnTo>
                      <a:lnTo>
                        <a:pt x="88" y="324"/>
                      </a:lnTo>
                      <a:lnTo>
                        <a:pt x="120" y="314"/>
                      </a:lnTo>
                      <a:lnTo>
                        <a:pt x="152" y="304"/>
                      </a:lnTo>
                      <a:lnTo>
                        <a:pt x="182" y="290"/>
                      </a:lnTo>
                      <a:lnTo>
                        <a:pt x="214" y="276"/>
                      </a:lnTo>
                      <a:lnTo>
                        <a:pt x="242" y="260"/>
                      </a:lnTo>
                      <a:lnTo>
                        <a:pt x="272" y="244"/>
                      </a:lnTo>
                      <a:lnTo>
                        <a:pt x="300" y="226"/>
                      </a:lnTo>
                      <a:lnTo>
                        <a:pt x="300" y="226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6" name="Freeform 14"/>
                <p:cNvSpPr>
                  <a:spLocks/>
                </p:cNvSpPr>
                <p:nvPr/>
              </p:nvSpPr>
              <p:spPr bwMode="auto">
                <a:xfrm rot="1800000">
                  <a:off x="5333122" y="1094112"/>
                  <a:ext cx="322968" cy="335004"/>
                </a:xfrm>
                <a:custGeom>
                  <a:avLst/>
                  <a:gdLst>
                    <a:gd name="T0" fmla="*/ 300 w 322"/>
                    <a:gd name="T1" fmla="*/ 108 h 334"/>
                    <a:gd name="T2" fmla="*/ 300 w 322"/>
                    <a:gd name="T3" fmla="*/ 108 h 334"/>
                    <a:gd name="T4" fmla="*/ 298 w 322"/>
                    <a:gd name="T5" fmla="*/ 162 h 334"/>
                    <a:gd name="T6" fmla="*/ 298 w 322"/>
                    <a:gd name="T7" fmla="*/ 162 h 334"/>
                    <a:gd name="T8" fmla="*/ 300 w 322"/>
                    <a:gd name="T9" fmla="*/ 198 h 334"/>
                    <a:gd name="T10" fmla="*/ 304 w 322"/>
                    <a:gd name="T11" fmla="*/ 230 h 334"/>
                    <a:gd name="T12" fmla="*/ 312 w 322"/>
                    <a:gd name="T13" fmla="*/ 260 h 334"/>
                    <a:gd name="T14" fmla="*/ 322 w 322"/>
                    <a:gd name="T15" fmla="*/ 288 h 334"/>
                    <a:gd name="T16" fmla="*/ 322 w 322"/>
                    <a:gd name="T17" fmla="*/ 288 h 334"/>
                    <a:gd name="T18" fmla="*/ 252 w 322"/>
                    <a:gd name="T19" fmla="*/ 304 h 334"/>
                    <a:gd name="T20" fmla="*/ 174 w 322"/>
                    <a:gd name="T21" fmla="*/ 318 h 334"/>
                    <a:gd name="T22" fmla="*/ 90 w 322"/>
                    <a:gd name="T23" fmla="*/ 328 h 334"/>
                    <a:gd name="T24" fmla="*/ 0 w 322"/>
                    <a:gd name="T25" fmla="*/ 334 h 334"/>
                    <a:gd name="T26" fmla="*/ 0 w 322"/>
                    <a:gd name="T27" fmla="*/ 334 h 334"/>
                    <a:gd name="T28" fmla="*/ 14 w 322"/>
                    <a:gd name="T29" fmla="*/ 318 h 334"/>
                    <a:gd name="T30" fmla="*/ 26 w 322"/>
                    <a:gd name="T31" fmla="*/ 300 h 334"/>
                    <a:gd name="T32" fmla="*/ 38 w 322"/>
                    <a:gd name="T33" fmla="*/ 280 h 334"/>
                    <a:gd name="T34" fmla="*/ 48 w 322"/>
                    <a:gd name="T35" fmla="*/ 258 h 334"/>
                    <a:gd name="T36" fmla="*/ 54 w 322"/>
                    <a:gd name="T37" fmla="*/ 236 h 334"/>
                    <a:gd name="T38" fmla="*/ 60 w 322"/>
                    <a:gd name="T39" fmla="*/ 212 h 334"/>
                    <a:gd name="T40" fmla="*/ 64 w 322"/>
                    <a:gd name="T41" fmla="*/ 188 h 334"/>
                    <a:gd name="T42" fmla="*/ 64 w 322"/>
                    <a:gd name="T43" fmla="*/ 162 h 334"/>
                    <a:gd name="T44" fmla="*/ 64 w 322"/>
                    <a:gd name="T45" fmla="*/ 162 h 334"/>
                    <a:gd name="T46" fmla="*/ 62 w 322"/>
                    <a:gd name="T47" fmla="*/ 100 h 334"/>
                    <a:gd name="T48" fmla="*/ 56 w 322"/>
                    <a:gd name="T49" fmla="*/ 0 h 334"/>
                    <a:gd name="T50" fmla="*/ 56 w 322"/>
                    <a:gd name="T51" fmla="*/ 0 h 334"/>
                    <a:gd name="T52" fmla="*/ 88 w 322"/>
                    <a:gd name="T53" fmla="*/ 10 h 334"/>
                    <a:gd name="T54" fmla="*/ 120 w 322"/>
                    <a:gd name="T55" fmla="*/ 20 h 334"/>
                    <a:gd name="T56" fmla="*/ 152 w 322"/>
                    <a:gd name="T57" fmla="*/ 30 h 334"/>
                    <a:gd name="T58" fmla="*/ 182 w 322"/>
                    <a:gd name="T59" fmla="*/ 44 h 334"/>
                    <a:gd name="T60" fmla="*/ 214 w 322"/>
                    <a:gd name="T61" fmla="*/ 58 h 334"/>
                    <a:gd name="T62" fmla="*/ 242 w 322"/>
                    <a:gd name="T63" fmla="*/ 74 h 334"/>
                    <a:gd name="T64" fmla="*/ 272 w 322"/>
                    <a:gd name="T65" fmla="*/ 90 h 334"/>
                    <a:gd name="T66" fmla="*/ 300 w 322"/>
                    <a:gd name="T67" fmla="*/ 108 h 334"/>
                    <a:gd name="T68" fmla="*/ 300 w 322"/>
                    <a:gd name="T69" fmla="*/ 108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22" h="334">
                      <a:moveTo>
                        <a:pt x="300" y="108"/>
                      </a:moveTo>
                      <a:lnTo>
                        <a:pt x="300" y="108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0" y="198"/>
                      </a:lnTo>
                      <a:lnTo>
                        <a:pt x="304" y="230"/>
                      </a:lnTo>
                      <a:lnTo>
                        <a:pt x="312" y="260"/>
                      </a:lnTo>
                      <a:lnTo>
                        <a:pt x="322" y="288"/>
                      </a:lnTo>
                      <a:lnTo>
                        <a:pt x="322" y="288"/>
                      </a:lnTo>
                      <a:lnTo>
                        <a:pt x="252" y="304"/>
                      </a:lnTo>
                      <a:lnTo>
                        <a:pt x="174" y="318"/>
                      </a:lnTo>
                      <a:lnTo>
                        <a:pt x="90" y="32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14" y="318"/>
                      </a:lnTo>
                      <a:lnTo>
                        <a:pt x="26" y="300"/>
                      </a:lnTo>
                      <a:lnTo>
                        <a:pt x="38" y="280"/>
                      </a:lnTo>
                      <a:lnTo>
                        <a:pt x="48" y="258"/>
                      </a:lnTo>
                      <a:lnTo>
                        <a:pt x="54" y="236"/>
                      </a:lnTo>
                      <a:lnTo>
                        <a:pt x="60" y="212"/>
                      </a:lnTo>
                      <a:lnTo>
                        <a:pt x="64" y="188"/>
                      </a:lnTo>
                      <a:lnTo>
                        <a:pt x="64" y="162"/>
                      </a:lnTo>
                      <a:lnTo>
                        <a:pt x="64" y="162"/>
                      </a:lnTo>
                      <a:lnTo>
                        <a:pt x="62" y="10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88" y="10"/>
                      </a:lnTo>
                      <a:lnTo>
                        <a:pt x="120" y="20"/>
                      </a:lnTo>
                      <a:lnTo>
                        <a:pt x="152" y="30"/>
                      </a:lnTo>
                      <a:lnTo>
                        <a:pt x="182" y="44"/>
                      </a:lnTo>
                      <a:lnTo>
                        <a:pt x="214" y="58"/>
                      </a:lnTo>
                      <a:lnTo>
                        <a:pt x="242" y="74"/>
                      </a:lnTo>
                      <a:lnTo>
                        <a:pt x="272" y="90"/>
                      </a:lnTo>
                      <a:lnTo>
                        <a:pt x="300" y="108"/>
                      </a:lnTo>
                      <a:lnTo>
                        <a:pt x="300" y="108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Freeform 7"/>
                <p:cNvSpPr>
                  <a:spLocks/>
                </p:cNvSpPr>
                <p:nvPr/>
              </p:nvSpPr>
              <p:spPr bwMode="auto">
                <a:xfrm rot="1800000">
                  <a:off x="4486228" y="1197350"/>
                  <a:ext cx="1219655" cy="341650"/>
                </a:xfrm>
                <a:custGeom>
                  <a:avLst/>
                  <a:gdLst>
                    <a:gd name="T0" fmla="*/ 1216 w 1216"/>
                    <a:gd name="T1" fmla="*/ 330 h 330"/>
                    <a:gd name="T2" fmla="*/ 1216 w 1216"/>
                    <a:gd name="T3" fmla="*/ 330 h 330"/>
                    <a:gd name="T4" fmla="*/ 1206 w 1216"/>
                    <a:gd name="T5" fmla="*/ 284 h 330"/>
                    <a:gd name="T6" fmla="*/ 1192 w 1216"/>
                    <a:gd name="T7" fmla="*/ 238 h 330"/>
                    <a:gd name="T8" fmla="*/ 1176 w 1216"/>
                    <a:gd name="T9" fmla="*/ 194 h 330"/>
                    <a:gd name="T10" fmla="*/ 1156 w 1216"/>
                    <a:gd name="T11" fmla="*/ 150 h 330"/>
                    <a:gd name="T12" fmla="*/ 1134 w 1216"/>
                    <a:gd name="T13" fmla="*/ 110 h 330"/>
                    <a:gd name="T14" fmla="*/ 1110 w 1216"/>
                    <a:gd name="T15" fmla="*/ 72 h 330"/>
                    <a:gd name="T16" fmla="*/ 1082 w 1216"/>
                    <a:gd name="T17" fmla="*/ 34 h 330"/>
                    <a:gd name="T18" fmla="*/ 1054 w 1216"/>
                    <a:gd name="T19" fmla="*/ 0 h 330"/>
                    <a:gd name="T20" fmla="*/ 1054 w 1216"/>
                    <a:gd name="T21" fmla="*/ 0 h 330"/>
                    <a:gd name="T22" fmla="*/ 988 w 1216"/>
                    <a:gd name="T23" fmla="*/ 6 h 330"/>
                    <a:gd name="T24" fmla="*/ 988 w 1216"/>
                    <a:gd name="T25" fmla="*/ 6 h 330"/>
                    <a:gd name="T26" fmla="*/ 930 w 1216"/>
                    <a:gd name="T27" fmla="*/ 16 h 330"/>
                    <a:gd name="T28" fmla="*/ 870 w 1216"/>
                    <a:gd name="T29" fmla="*/ 26 h 330"/>
                    <a:gd name="T30" fmla="*/ 806 w 1216"/>
                    <a:gd name="T31" fmla="*/ 32 h 330"/>
                    <a:gd name="T32" fmla="*/ 738 w 1216"/>
                    <a:gd name="T33" fmla="*/ 36 h 330"/>
                    <a:gd name="T34" fmla="*/ 738 w 1216"/>
                    <a:gd name="T35" fmla="*/ 36 h 330"/>
                    <a:gd name="T36" fmla="*/ 674 w 1216"/>
                    <a:gd name="T37" fmla="*/ 40 h 330"/>
                    <a:gd name="T38" fmla="*/ 608 w 1216"/>
                    <a:gd name="T39" fmla="*/ 40 h 330"/>
                    <a:gd name="T40" fmla="*/ 608 w 1216"/>
                    <a:gd name="T41" fmla="*/ 40 h 330"/>
                    <a:gd name="T42" fmla="*/ 550 w 1216"/>
                    <a:gd name="T43" fmla="*/ 40 h 330"/>
                    <a:gd name="T44" fmla="*/ 494 w 1216"/>
                    <a:gd name="T45" fmla="*/ 38 h 330"/>
                    <a:gd name="T46" fmla="*/ 494 w 1216"/>
                    <a:gd name="T47" fmla="*/ 38 h 330"/>
                    <a:gd name="T48" fmla="*/ 422 w 1216"/>
                    <a:gd name="T49" fmla="*/ 32 h 330"/>
                    <a:gd name="T50" fmla="*/ 354 w 1216"/>
                    <a:gd name="T51" fmla="*/ 26 h 330"/>
                    <a:gd name="T52" fmla="*/ 290 w 1216"/>
                    <a:gd name="T53" fmla="*/ 18 h 330"/>
                    <a:gd name="T54" fmla="*/ 228 w 1216"/>
                    <a:gd name="T55" fmla="*/ 6 h 330"/>
                    <a:gd name="T56" fmla="*/ 228 w 1216"/>
                    <a:gd name="T57" fmla="*/ 6 h 330"/>
                    <a:gd name="T58" fmla="*/ 162 w 1216"/>
                    <a:gd name="T59" fmla="*/ 0 h 330"/>
                    <a:gd name="T60" fmla="*/ 162 w 1216"/>
                    <a:gd name="T61" fmla="*/ 0 h 330"/>
                    <a:gd name="T62" fmla="*/ 134 w 1216"/>
                    <a:gd name="T63" fmla="*/ 34 h 330"/>
                    <a:gd name="T64" fmla="*/ 106 w 1216"/>
                    <a:gd name="T65" fmla="*/ 72 h 330"/>
                    <a:gd name="T66" fmla="*/ 82 w 1216"/>
                    <a:gd name="T67" fmla="*/ 110 h 330"/>
                    <a:gd name="T68" fmla="*/ 60 w 1216"/>
                    <a:gd name="T69" fmla="*/ 150 h 330"/>
                    <a:gd name="T70" fmla="*/ 40 w 1216"/>
                    <a:gd name="T71" fmla="*/ 194 h 330"/>
                    <a:gd name="T72" fmla="*/ 24 w 1216"/>
                    <a:gd name="T73" fmla="*/ 238 h 330"/>
                    <a:gd name="T74" fmla="*/ 10 w 1216"/>
                    <a:gd name="T75" fmla="*/ 284 h 330"/>
                    <a:gd name="T76" fmla="*/ 0 w 1216"/>
                    <a:gd name="T77" fmla="*/ 330 h 330"/>
                    <a:gd name="T78" fmla="*/ 0 w 1216"/>
                    <a:gd name="T79" fmla="*/ 330 h 330"/>
                    <a:gd name="T80" fmla="*/ 58 w 1216"/>
                    <a:gd name="T81" fmla="*/ 316 h 330"/>
                    <a:gd name="T82" fmla="*/ 124 w 1216"/>
                    <a:gd name="T83" fmla="*/ 302 h 330"/>
                    <a:gd name="T84" fmla="*/ 194 w 1216"/>
                    <a:gd name="T85" fmla="*/ 292 h 330"/>
                    <a:gd name="T86" fmla="*/ 268 w 1216"/>
                    <a:gd name="T87" fmla="*/ 282 h 330"/>
                    <a:gd name="T88" fmla="*/ 348 w 1216"/>
                    <a:gd name="T89" fmla="*/ 274 h 330"/>
                    <a:gd name="T90" fmla="*/ 432 w 1216"/>
                    <a:gd name="T91" fmla="*/ 268 h 330"/>
                    <a:gd name="T92" fmla="*/ 518 w 1216"/>
                    <a:gd name="T93" fmla="*/ 266 h 330"/>
                    <a:gd name="T94" fmla="*/ 608 w 1216"/>
                    <a:gd name="T95" fmla="*/ 264 h 330"/>
                    <a:gd name="T96" fmla="*/ 608 w 1216"/>
                    <a:gd name="T97" fmla="*/ 264 h 330"/>
                    <a:gd name="T98" fmla="*/ 698 w 1216"/>
                    <a:gd name="T99" fmla="*/ 266 h 330"/>
                    <a:gd name="T100" fmla="*/ 784 w 1216"/>
                    <a:gd name="T101" fmla="*/ 268 h 330"/>
                    <a:gd name="T102" fmla="*/ 868 w 1216"/>
                    <a:gd name="T103" fmla="*/ 274 h 330"/>
                    <a:gd name="T104" fmla="*/ 948 w 1216"/>
                    <a:gd name="T105" fmla="*/ 282 h 330"/>
                    <a:gd name="T106" fmla="*/ 1022 w 1216"/>
                    <a:gd name="T107" fmla="*/ 292 h 330"/>
                    <a:gd name="T108" fmla="*/ 1092 w 1216"/>
                    <a:gd name="T109" fmla="*/ 302 h 330"/>
                    <a:gd name="T110" fmla="*/ 1158 w 1216"/>
                    <a:gd name="T111" fmla="*/ 316 h 330"/>
                    <a:gd name="T112" fmla="*/ 1216 w 1216"/>
                    <a:gd name="T113" fmla="*/ 330 h 330"/>
                    <a:gd name="T114" fmla="*/ 1216 w 1216"/>
                    <a:gd name="T115" fmla="*/ 330 h 330"/>
                    <a:gd name="connsiteX0" fmla="*/ 10000 w 10000"/>
                    <a:gd name="connsiteY0" fmla="*/ 10278 h 10278"/>
                    <a:gd name="connsiteX1" fmla="*/ 10000 w 10000"/>
                    <a:gd name="connsiteY1" fmla="*/ 10278 h 10278"/>
                    <a:gd name="connsiteX2" fmla="*/ 9918 w 10000"/>
                    <a:gd name="connsiteY2" fmla="*/ 8884 h 10278"/>
                    <a:gd name="connsiteX3" fmla="*/ 9803 w 10000"/>
                    <a:gd name="connsiteY3" fmla="*/ 7490 h 10278"/>
                    <a:gd name="connsiteX4" fmla="*/ 9671 w 10000"/>
                    <a:gd name="connsiteY4" fmla="*/ 6157 h 10278"/>
                    <a:gd name="connsiteX5" fmla="*/ 9507 w 10000"/>
                    <a:gd name="connsiteY5" fmla="*/ 4823 h 10278"/>
                    <a:gd name="connsiteX6" fmla="*/ 9326 w 10000"/>
                    <a:gd name="connsiteY6" fmla="*/ 3611 h 10278"/>
                    <a:gd name="connsiteX7" fmla="*/ 9128 w 10000"/>
                    <a:gd name="connsiteY7" fmla="*/ 2460 h 10278"/>
                    <a:gd name="connsiteX8" fmla="*/ 8898 w 10000"/>
                    <a:gd name="connsiteY8" fmla="*/ 1308 h 10278"/>
                    <a:gd name="connsiteX9" fmla="*/ 8668 w 10000"/>
                    <a:gd name="connsiteY9" fmla="*/ 278 h 10278"/>
                    <a:gd name="connsiteX10" fmla="*/ 8668 w 10000"/>
                    <a:gd name="connsiteY10" fmla="*/ 278 h 10278"/>
                    <a:gd name="connsiteX11" fmla="*/ 8125 w 10000"/>
                    <a:gd name="connsiteY11" fmla="*/ 460 h 10278"/>
                    <a:gd name="connsiteX12" fmla="*/ 8125 w 10000"/>
                    <a:gd name="connsiteY12" fmla="*/ 460 h 10278"/>
                    <a:gd name="connsiteX13" fmla="*/ 7648 w 10000"/>
                    <a:gd name="connsiteY13" fmla="*/ 763 h 10278"/>
                    <a:gd name="connsiteX14" fmla="*/ 7155 w 10000"/>
                    <a:gd name="connsiteY14" fmla="*/ 1066 h 10278"/>
                    <a:gd name="connsiteX15" fmla="*/ 6628 w 10000"/>
                    <a:gd name="connsiteY15" fmla="*/ 1248 h 10278"/>
                    <a:gd name="connsiteX16" fmla="*/ 6069 w 10000"/>
                    <a:gd name="connsiteY16" fmla="*/ 1369 h 10278"/>
                    <a:gd name="connsiteX17" fmla="*/ 6069 w 10000"/>
                    <a:gd name="connsiteY17" fmla="*/ 1369 h 10278"/>
                    <a:gd name="connsiteX18" fmla="*/ 5543 w 10000"/>
                    <a:gd name="connsiteY18" fmla="*/ 1490 h 10278"/>
                    <a:gd name="connsiteX19" fmla="*/ 5000 w 10000"/>
                    <a:gd name="connsiteY19" fmla="*/ 1490 h 10278"/>
                    <a:gd name="connsiteX20" fmla="*/ 5000 w 10000"/>
                    <a:gd name="connsiteY20" fmla="*/ 1490 h 10278"/>
                    <a:gd name="connsiteX21" fmla="*/ 4523 w 10000"/>
                    <a:gd name="connsiteY21" fmla="*/ 1490 h 10278"/>
                    <a:gd name="connsiteX22" fmla="*/ 4063 w 10000"/>
                    <a:gd name="connsiteY22" fmla="*/ 1430 h 10278"/>
                    <a:gd name="connsiteX23" fmla="*/ 4063 w 10000"/>
                    <a:gd name="connsiteY23" fmla="*/ 1430 h 10278"/>
                    <a:gd name="connsiteX24" fmla="*/ 3470 w 10000"/>
                    <a:gd name="connsiteY24" fmla="*/ 1248 h 10278"/>
                    <a:gd name="connsiteX25" fmla="*/ 2911 w 10000"/>
                    <a:gd name="connsiteY25" fmla="*/ 1066 h 10278"/>
                    <a:gd name="connsiteX26" fmla="*/ 2385 w 10000"/>
                    <a:gd name="connsiteY26" fmla="*/ 823 h 10278"/>
                    <a:gd name="connsiteX27" fmla="*/ 1875 w 10000"/>
                    <a:gd name="connsiteY27" fmla="*/ 460 h 10278"/>
                    <a:gd name="connsiteX28" fmla="*/ 1875 w 10000"/>
                    <a:gd name="connsiteY28" fmla="*/ 460 h 10278"/>
                    <a:gd name="connsiteX29" fmla="*/ 1332 w 10000"/>
                    <a:gd name="connsiteY29" fmla="*/ 278 h 10278"/>
                    <a:gd name="connsiteX30" fmla="*/ 1306 w 10000"/>
                    <a:gd name="connsiteY30" fmla="*/ 0 h 10278"/>
                    <a:gd name="connsiteX31" fmla="*/ 1102 w 10000"/>
                    <a:gd name="connsiteY31" fmla="*/ 1308 h 10278"/>
                    <a:gd name="connsiteX32" fmla="*/ 872 w 10000"/>
                    <a:gd name="connsiteY32" fmla="*/ 2460 h 10278"/>
                    <a:gd name="connsiteX33" fmla="*/ 674 w 10000"/>
                    <a:gd name="connsiteY33" fmla="*/ 3611 h 10278"/>
                    <a:gd name="connsiteX34" fmla="*/ 493 w 10000"/>
                    <a:gd name="connsiteY34" fmla="*/ 4823 h 10278"/>
                    <a:gd name="connsiteX35" fmla="*/ 329 w 10000"/>
                    <a:gd name="connsiteY35" fmla="*/ 6157 h 10278"/>
                    <a:gd name="connsiteX36" fmla="*/ 197 w 10000"/>
                    <a:gd name="connsiteY36" fmla="*/ 7490 h 10278"/>
                    <a:gd name="connsiteX37" fmla="*/ 82 w 10000"/>
                    <a:gd name="connsiteY37" fmla="*/ 8884 h 10278"/>
                    <a:gd name="connsiteX38" fmla="*/ 0 w 10000"/>
                    <a:gd name="connsiteY38" fmla="*/ 10278 h 10278"/>
                    <a:gd name="connsiteX39" fmla="*/ 0 w 10000"/>
                    <a:gd name="connsiteY39" fmla="*/ 10278 h 10278"/>
                    <a:gd name="connsiteX40" fmla="*/ 477 w 10000"/>
                    <a:gd name="connsiteY40" fmla="*/ 9854 h 10278"/>
                    <a:gd name="connsiteX41" fmla="*/ 1020 w 10000"/>
                    <a:gd name="connsiteY41" fmla="*/ 9430 h 10278"/>
                    <a:gd name="connsiteX42" fmla="*/ 1595 w 10000"/>
                    <a:gd name="connsiteY42" fmla="*/ 9126 h 10278"/>
                    <a:gd name="connsiteX43" fmla="*/ 2204 w 10000"/>
                    <a:gd name="connsiteY43" fmla="*/ 8823 h 10278"/>
                    <a:gd name="connsiteX44" fmla="*/ 2862 w 10000"/>
                    <a:gd name="connsiteY44" fmla="*/ 8581 h 10278"/>
                    <a:gd name="connsiteX45" fmla="*/ 3553 w 10000"/>
                    <a:gd name="connsiteY45" fmla="*/ 8399 h 10278"/>
                    <a:gd name="connsiteX46" fmla="*/ 4260 w 10000"/>
                    <a:gd name="connsiteY46" fmla="*/ 8339 h 10278"/>
                    <a:gd name="connsiteX47" fmla="*/ 5000 w 10000"/>
                    <a:gd name="connsiteY47" fmla="*/ 8278 h 10278"/>
                    <a:gd name="connsiteX48" fmla="*/ 5000 w 10000"/>
                    <a:gd name="connsiteY48" fmla="*/ 8278 h 10278"/>
                    <a:gd name="connsiteX49" fmla="*/ 5740 w 10000"/>
                    <a:gd name="connsiteY49" fmla="*/ 8339 h 10278"/>
                    <a:gd name="connsiteX50" fmla="*/ 6447 w 10000"/>
                    <a:gd name="connsiteY50" fmla="*/ 8399 h 10278"/>
                    <a:gd name="connsiteX51" fmla="*/ 7138 w 10000"/>
                    <a:gd name="connsiteY51" fmla="*/ 8581 h 10278"/>
                    <a:gd name="connsiteX52" fmla="*/ 7796 w 10000"/>
                    <a:gd name="connsiteY52" fmla="*/ 8823 h 10278"/>
                    <a:gd name="connsiteX53" fmla="*/ 8405 w 10000"/>
                    <a:gd name="connsiteY53" fmla="*/ 9126 h 10278"/>
                    <a:gd name="connsiteX54" fmla="*/ 8980 w 10000"/>
                    <a:gd name="connsiteY54" fmla="*/ 9430 h 10278"/>
                    <a:gd name="connsiteX55" fmla="*/ 9523 w 10000"/>
                    <a:gd name="connsiteY55" fmla="*/ 9854 h 10278"/>
                    <a:gd name="connsiteX56" fmla="*/ 10000 w 10000"/>
                    <a:gd name="connsiteY56" fmla="*/ 10278 h 10278"/>
                    <a:gd name="connsiteX57" fmla="*/ 10000 w 10000"/>
                    <a:gd name="connsiteY57" fmla="*/ 10278 h 10278"/>
                    <a:gd name="connsiteX0" fmla="*/ 10000 w 10000"/>
                    <a:gd name="connsiteY0" fmla="*/ 10278 h 10278"/>
                    <a:gd name="connsiteX1" fmla="*/ 10000 w 10000"/>
                    <a:gd name="connsiteY1" fmla="*/ 10278 h 10278"/>
                    <a:gd name="connsiteX2" fmla="*/ 9918 w 10000"/>
                    <a:gd name="connsiteY2" fmla="*/ 8884 h 10278"/>
                    <a:gd name="connsiteX3" fmla="*/ 9803 w 10000"/>
                    <a:gd name="connsiteY3" fmla="*/ 7490 h 10278"/>
                    <a:gd name="connsiteX4" fmla="*/ 9671 w 10000"/>
                    <a:gd name="connsiteY4" fmla="*/ 6157 h 10278"/>
                    <a:gd name="connsiteX5" fmla="*/ 9507 w 10000"/>
                    <a:gd name="connsiteY5" fmla="*/ 4823 h 10278"/>
                    <a:gd name="connsiteX6" fmla="*/ 9326 w 10000"/>
                    <a:gd name="connsiteY6" fmla="*/ 3611 h 10278"/>
                    <a:gd name="connsiteX7" fmla="*/ 9128 w 10000"/>
                    <a:gd name="connsiteY7" fmla="*/ 2460 h 10278"/>
                    <a:gd name="connsiteX8" fmla="*/ 8898 w 10000"/>
                    <a:gd name="connsiteY8" fmla="*/ 1308 h 10278"/>
                    <a:gd name="connsiteX9" fmla="*/ 8668 w 10000"/>
                    <a:gd name="connsiteY9" fmla="*/ 278 h 10278"/>
                    <a:gd name="connsiteX10" fmla="*/ 8125 w 10000"/>
                    <a:gd name="connsiteY10" fmla="*/ 460 h 10278"/>
                    <a:gd name="connsiteX11" fmla="*/ 8125 w 10000"/>
                    <a:gd name="connsiteY11" fmla="*/ 460 h 10278"/>
                    <a:gd name="connsiteX12" fmla="*/ 7648 w 10000"/>
                    <a:gd name="connsiteY12" fmla="*/ 763 h 10278"/>
                    <a:gd name="connsiteX13" fmla="*/ 7155 w 10000"/>
                    <a:gd name="connsiteY13" fmla="*/ 1066 h 10278"/>
                    <a:gd name="connsiteX14" fmla="*/ 6628 w 10000"/>
                    <a:gd name="connsiteY14" fmla="*/ 1248 h 10278"/>
                    <a:gd name="connsiteX15" fmla="*/ 6069 w 10000"/>
                    <a:gd name="connsiteY15" fmla="*/ 1369 h 10278"/>
                    <a:gd name="connsiteX16" fmla="*/ 6069 w 10000"/>
                    <a:gd name="connsiteY16" fmla="*/ 1369 h 10278"/>
                    <a:gd name="connsiteX17" fmla="*/ 5543 w 10000"/>
                    <a:gd name="connsiteY17" fmla="*/ 1490 h 10278"/>
                    <a:gd name="connsiteX18" fmla="*/ 5000 w 10000"/>
                    <a:gd name="connsiteY18" fmla="*/ 1490 h 10278"/>
                    <a:gd name="connsiteX19" fmla="*/ 5000 w 10000"/>
                    <a:gd name="connsiteY19" fmla="*/ 1490 h 10278"/>
                    <a:gd name="connsiteX20" fmla="*/ 4523 w 10000"/>
                    <a:gd name="connsiteY20" fmla="*/ 1490 h 10278"/>
                    <a:gd name="connsiteX21" fmla="*/ 4063 w 10000"/>
                    <a:gd name="connsiteY21" fmla="*/ 1430 h 10278"/>
                    <a:gd name="connsiteX22" fmla="*/ 4063 w 10000"/>
                    <a:gd name="connsiteY22" fmla="*/ 1430 h 10278"/>
                    <a:gd name="connsiteX23" fmla="*/ 3470 w 10000"/>
                    <a:gd name="connsiteY23" fmla="*/ 1248 h 10278"/>
                    <a:gd name="connsiteX24" fmla="*/ 2911 w 10000"/>
                    <a:gd name="connsiteY24" fmla="*/ 1066 h 10278"/>
                    <a:gd name="connsiteX25" fmla="*/ 2385 w 10000"/>
                    <a:gd name="connsiteY25" fmla="*/ 823 h 10278"/>
                    <a:gd name="connsiteX26" fmla="*/ 1875 w 10000"/>
                    <a:gd name="connsiteY26" fmla="*/ 460 h 10278"/>
                    <a:gd name="connsiteX27" fmla="*/ 1875 w 10000"/>
                    <a:gd name="connsiteY27" fmla="*/ 460 h 10278"/>
                    <a:gd name="connsiteX28" fmla="*/ 1332 w 10000"/>
                    <a:gd name="connsiteY28" fmla="*/ 278 h 10278"/>
                    <a:gd name="connsiteX29" fmla="*/ 1306 w 10000"/>
                    <a:gd name="connsiteY29" fmla="*/ 0 h 10278"/>
                    <a:gd name="connsiteX30" fmla="*/ 1102 w 10000"/>
                    <a:gd name="connsiteY30" fmla="*/ 1308 h 10278"/>
                    <a:gd name="connsiteX31" fmla="*/ 872 w 10000"/>
                    <a:gd name="connsiteY31" fmla="*/ 2460 h 10278"/>
                    <a:gd name="connsiteX32" fmla="*/ 674 w 10000"/>
                    <a:gd name="connsiteY32" fmla="*/ 3611 h 10278"/>
                    <a:gd name="connsiteX33" fmla="*/ 493 w 10000"/>
                    <a:gd name="connsiteY33" fmla="*/ 4823 h 10278"/>
                    <a:gd name="connsiteX34" fmla="*/ 329 w 10000"/>
                    <a:gd name="connsiteY34" fmla="*/ 6157 h 10278"/>
                    <a:gd name="connsiteX35" fmla="*/ 197 w 10000"/>
                    <a:gd name="connsiteY35" fmla="*/ 7490 h 10278"/>
                    <a:gd name="connsiteX36" fmla="*/ 82 w 10000"/>
                    <a:gd name="connsiteY36" fmla="*/ 8884 h 10278"/>
                    <a:gd name="connsiteX37" fmla="*/ 0 w 10000"/>
                    <a:gd name="connsiteY37" fmla="*/ 10278 h 10278"/>
                    <a:gd name="connsiteX38" fmla="*/ 0 w 10000"/>
                    <a:gd name="connsiteY38" fmla="*/ 10278 h 10278"/>
                    <a:gd name="connsiteX39" fmla="*/ 477 w 10000"/>
                    <a:gd name="connsiteY39" fmla="*/ 9854 h 10278"/>
                    <a:gd name="connsiteX40" fmla="*/ 1020 w 10000"/>
                    <a:gd name="connsiteY40" fmla="*/ 9430 h 10278"/>
                    <a:gd name="connsiteX41" fmla="*/ 1595 w 10000"/>
                    <a:gd name="connsiteY41" fmla="*/ 9126 h 10278"/>
                    <a:gd name="connsiteX42" fmla="*/ 2204 w 10000"/>
                    <a:gd name="connsiteY42" fmla="*/ 8823 h 10278"/>
                    <a:gd name="connsiteX43" fmla="*/ 2862 w 10000"/>
                    <a:gd name="connsiteY43" fmla="*/ 8581 h 10278"/>
                    <a:gd name="connsiteX44" fmla="*/ 3553 w 10000"/>
                    <a:gd name="connsiteY44" fmla="*/ 8399 h 10278"/>
                    <a:gd name="connsiteX45" fmla="*/ 4260 w 10000"/>
                    <a:gd name="connsiteY45" fmla="*/ 8339 h 10278"/>
                    <a:gd name="connsiteX46" fmla="*/ 5000 w 10000"/>
                    <a:gd name="connsiteY46" fmla="*/ 8278 h 10278"/>
                    <a:gd name="connsiteX47" fmla="*/ 5000 w 10000"/>
                    <a:gd name="connsiteY47" fmla="*/ 8278 h 10278"/>
                    <a:gd name="connsiteX48" fmla="*/ 5740 w 10000"/>
                    <a:gd name="connsiteY48" fmla="*/ 8339 h 10278"/>
                    <a:gd name="connsiteX49" fmla="*/ 6447 w 10000"/>
                    <a:gd name="connsiteY49" fmla="*/ 8399 h 10278"/>
                    <a:gd name="connsiteX50" fmla="*/ 7138 w 10000"/>
                    <a:gd name="connsiteY50" fmla="*/ 8581 h 10278"/>
                    <a:gd name="connsiteX51" fmla="*/ 7796 w 10000"/>
                    <a:gd name="connsiteY51" fmla="*/ 8823 h 10278"/>
                    <a:gd name="connsiteX52" fmla="*/ 8405 w 10000"/>
                    <a:gd name="connsiteY52" fmla="*/ 9126 h 10278"/>
                    <a:gd name="connsiteX53" fmla="*/ 8980 w 10000"/>
                    <a:gd name="connsiteY53" fmla="*/ 9430 h 10278"/>
                    <a:gd name="connsiteX54" fmla="*/ 9523 w 10000"/>
                    <a:gd name="connsiteY54" fmla="*/ 9854 h 10278"/>
                    <a:gd name="connsiteX55" fmla="*/ 10000 w 10000"/>
                    <a:gd name="connsiteY55" fmla="*/ 10278 h 10278"/>
                    <a:gd name="connsiteX56" fmla="*/ 10000 w 10000"/>
                    <a:gd name="connsiteY56" fmla="*/ 10278 h 10278"/>
                    <a:gd name="connsiteX0" fmla="*/ 10000 w 10000"/>
                    <a:gd name="connsiteY0" fmla="*/ 10278 h 10278"/>
                    <a:gd name="connsiteX1" fmla="*/ 10000 w 10000"/>
                    <a:gd name="connsiteY1" fmla="*/ 10278 h 10278"/>
                    <a:gd name="connsiteX2" fmla="*/ 9918 w 10000"/>
                    <a:gd name="connsiteY2" fmla="*/ 8884 h 10278"/>
                    <a:gd name="connsiteX3" fmla="*/ 9803 w 10000"/>
                    <a:gd name="connsiteY3" fmla="*/ 7490 h 10278"/>
                    <a:gd name="connsiteX4" fmla="*/ 9671 w 10000"/>
                    <a:gd name="connsiteY4" fmla="*/ 6157 h 10278"/>
                    <a:gd name="connsiteX5" fmla="*/ 9507 w 10000"/>
                    <a:gd name="connsiteY5" fmla="*/ 4823 h 10278"/>
                    <a:gd name="connsiteX6" fmla="*/ 9326 w 10000"/>
                    <a:gd name="connsiteY6" fmla="*/ 3611 h 10278"/>
                    <a:gd name="connsiteX7" fmla="*/ 9128 w 10000"/>
                    <a:gd name="connsiteY7" fmla="*/ 2460 h 10278"/>
                    <a:gd name="connsiteX8" fmla="*/ 8898 w 10000"/>
                    <a:gd name="connsiteY8" fmla="*/ 1308 h 10278"/>
                    <a:gd name="connsiteX9" fmla="*/ 8668 w 10000"/>
                    <a:gd name="connsiteY9" fmla="*/ 278 h 10278"/>
                    <a:gd name="connsiteX10" fmla="*/ 8125 w 10000"/>
                    <a:gd name="connsiteY10" fmla="*/ 460 h 10278"/>
                    <a:gd name="connsiteX11" fmla="*/ 8125 w 10000"/>
                    <a:gd name="connsiteY11" fmla="*/ 460 h 10278"/>
                    <a:gd name="connsiteX12" fmla="*/ 7648 w 10000"/>
                    <a:gd name="connsiteY12" fmla="*/ 763 h 10278"/>
                    <a:gd name="connsiteX13" fmla="*/ 7155 w 10000"/>
                    <a:gd name="connsiteY13" fmla="*/ 1066 h 10278"/>
                    <a:gd name="connsiteX14" fmla="*/ 6628 w 10000"/>
                    <a:gd name="connsiteY14" fmla="*/ 1248 h 10278"/>
                    <a:gd name="connsiteX15" fmla="*/ 6069 w 10000"/>
                    <a:gd name="connsiteY15" fmla="*/ 1369 h 10278"/>
                    <a:gd name="connsiteX16" fmla="*/ 6069 w 10000"/>
                    <a:gd name="connsiteY16" fmla="*/ 1369 h 10278"/>
                    <a:gd name="connsiteX17" fmla="*/ 5543 w 10000"/>
                    <a:gd name="connsiteY17" fmla="*/ 1490 h 10278"/>
                    <a:gd name="connsiteX18" fmla="*/ 5000 w 10000"/>
                    <a:gd name="connsiteY18" fmla="*/ 1490 h 10278"/>
                    <a:gd name="connsiteX19" fmla="*/ 5000 w 10000"/>
                    <a:gd name="connsiteY19" fmla="*/ 1490 h 10278"/>
                    <a:gd name="connsiteX20" fmla="*/ 4523 w 10000"/>
                    <a:gd name="connsiteY20" fmla="*/ 1490 h 10278"/>
                    <a:gd name="connsiteX21" fmla="*/ 4063 w 10000"/>
                    <a:gd name="connsiteY21" fmla="*/ 1430 h 10278"/>
                    <a:gd name="connsiteX22" fmla="*/ 4063 w 10000"/>
                    <a:gd name="connsiteY22" fmla="*/ 1430 h 10278"/>
                    <a:gd name="connsiteX23" fmla="*/ 3470 w 10000"/>
                    <a:gd name="connsiteY23" fmla="*/ 1248 h 10278"/>
                    <a:gd name="connsiteX24" fmla="*/ 2911 w 10000"/>
                    <a:gd name="connsiteY24" fmla="*/ 1066 h 10278"/>
                    <a:gd name="connsiteX25" fmla="*/ 2385 w 10000"/>
                    <a:gd name="connsiteY25" fmla="*/ 823 h 10278"/>
                    <a:gd name="connsiteX26" fmla="*/ 1875 w 10000"/>
                    <a:gd name="connsiteY26" fmla="*/ 460 h 10278"/>
                    <a:gd name="connsiteX27" fmla="*/ 1875 w 10000"/>
                    <a:gd name="connsiteY27" fmla="*/ 460 h 10278"/>
                    <a:gd name="connsiteX28" fmla="*/ 1306 w 10000"/>
                    <a:gd name="connsiteY28" fmla="*/ 0 h 10278"/>
                    <a:gd name="connsiteX29" fmla="*/ 1102 w 10000"/>
                    <a:gd name="connsiteY29" fmla="*/ 1308 h 10278"/>
                    <a:gd name="connsiteX30" fmla="*/ 872 w 10000"/>
                    <a:gd name="connsiteY30" fmla="*/ 2460 h 10278"/>
                    <a:gd name="connsiteX31" fmla="*/ 674 w 10000"/>
                    <a:gd name="connsiteY31" fmla="*/ 3611 h 10278"/>
                    <a:gd name="connsiteX32" fmla="*/ 493 w 10000"/>
                    <a:gd name="connsiteY32" fmla="*/ 4823 h 10278"/>
                    <a:gd name="connsiteX33" fmla="*/ 329 w 10000"/>
                    <a:gd name="connsiteY33" fmla="*/ 6157 h 10278"/>
                    <a:gd name="connsiteX34" fmla="*/ 197 w 10000"/>
                    <a:gd name="connsiteY34" fmla="*/ 7490 h 10278"/>
                    <a:gd name="connsiteX35" fmla="*/ 82 w 10000"/>
                    <a:gd name="connsiteY35" fmla="*/ 8884 h 10278"/>
                    <a:gd name="connsiteX36" fmla="*/ 0 w 10000"/>
                    <a:gd name="connsiteY36" fmla="*/ 10278 h 10278"/>
                    <a:gd name="connsiteX37" fmla="*/ 0 w 10000"/>
                    <a:gd name="connsiteY37" fmla="*/ 10278 h 10278"/>
                    <a:gd name="connsiteX38" fmla="*/ 477 w 10000"/>
                    <a:gd name="connsiteY38" fmla="*/ 9854 h 10278"/>
                    <a:gd name="connsiteX39" fmla="*/ 1020 w 10000"/>
                    <a:gd name="connsiteY39" fmla="*/ 9430 h 10278"/>
                    <a:gd name="connsiteX40" fmla="*/ 1595 w 10000"/>
                    <a:gd name="connsiteY40" fmla="*/ 9126 h 10278"/>
                    <a:gd name="connsiteX41" fmla="*/ 2204 w 10000"/>
                    <a:gd name="connsiteY41" fmla="*/ 8823 h 10278"/>
                    <a:gd name="connsiteX42" fmla="*/ 2862 w 10000"/>
                    <a:gd name="connsiteY42" fmla="*/ 8581 h 10278"/>
                    <a:gd name="connsiteX43" fmla="*/ 3553 w 10000"/>
                    <a:gd name="connsiteY43" fmla="*/ 8399 h 10278"/>
                    <a:gd name="connsiteX44" fmla="*/ 4260 w 10000"/>
                    <a:gd name="connsiteY44" fmla="*/ 8339 h 10278"/>
                    <a:gd name="connsiteX45" fmla="*/ 5000 w 10000"/>
                    <a:gd name="connsiteY45" fmla="*/ 8278 h 10278"/>
                    <a:gd name="connsiteX46" fmla="*/ 5000 w 10000"/>
                    <a:gd name="connsiteY46" fmla="*/ 8278 h 10278"/>
                    <a:gd name="connsiteX47" fmla="*/ 5740 w 10000"/>
                    <a:gd name="connsiteY47" fmla="*/ 8339 h 10278"/>
                    <a:gd name="connsiteX48" fmla="*/ 6447 w 10000"/>
                    <a:gd name="connsiteY48" fmla="*/ 8399 h 10278"/>
                    <a:gd name="connsiteX49" fmla="*/ 7138 w 10000"/>
                    <a:gd name="connsiteY49" fmla="*/ 8581 h 10278"/>
                    <a:gd name="connsiteX50" fmla="*/ 7796 w 10000"/>
                    <a:gd name="connsiteY50" fmla="*/ 8823 h 10278"/>
                    <a:gd name="connsiteX51" fmla="*/ 8405 w 10000"/>
                    <a:gd name="connsiteY51" fmla="*/ 9126 h 10278"/>
                    <a:gd name="connsiteX52" fmla="*/ 8980 w 10000"/>
                    <a:gd name="connsiteY52" fmla="*/ 9430 h 10278"/>
                    <a:gd name="connsiteX53" fmla="*/ 9523 w 10000"/>
                    <a:gd name="connsiteY53" fmla="*/ 9854 h 10278"/>
                    <a:gd name="connsiteX54" fmla="*/ 10000 w 10000"/>
                    <a:gd name="connsiteY54" fmla="*/ 10278 h 10278"/>
                    <a:gd name="connsiteX55" fmla="*/ 10000 w 10000"/>
                    <a:gd name="connsiteY55" fmla="*/ 10278 h 10278"/>
                    <a:gd name="connsiteX0" fmla="*/ 10000 w 10000"/>
                    <a:gd name="connsiteY0" fmla="*/ 10420 h 10420"/>
                    <a:gd name="connsiteX1" fmla="*/ 10000 w 10000"/>
                    <a:gd name="connsiteY1" fmla="*/ 10420 h 10420"/>
                    <a:gd name="connsiteX2" fmla="*/ 9918 w 10000"/>
                    <a:gd name="connsiteY2" fmla="*/ 9026 h 10420"/>
                    <a:gd name="connsiteX3" fmla="*/ 9803 w 10000"/>
                    <a:gd name="connsiteY3" fmla="*/ 7632 h 10420"/>
                    <a:gd name="connsiteX4" fmla="*/ 9671 w 10000"/>
                    <a:gd name="connsiteY4" fmla="*/ 6299 h 10420"/>
                    <a:gd name="connsiteX5" fmla="*/ 9507 w 10000"/>
                    <a:gd name="connsiteY5" fmla="*/ 4965 h 10420"/>
                    <a:gd name="connsiteX6" fmla="*/ 9326 w 10000"/>
                    <a:gd name="connsiteY6" fmla="*/ 3753 h 10420"/>
                    <a:gd name="connsiteX7" fmla="*/ 9128 w 10000"/>
                    <a:gd name="connsiteY7" fmla="*/ 2602 h 10420"/>
                    <a:gd name="connsiteX8" fmla="*/ 8898 w 10000"/>
                    <a:gd name="connsiteY8" fmla="*/ 1450 h 10420"/>
                    <a:gd name="connsiteX9" fmla="*/ 8668 w 10000"/>
                    <a:gd name="connsiteY9" fmla="*/ 420 h 10420"/>
                    <a:gd name="connsiteX10" fmla="*/ 8125 w 10000"/>
                    <a:gd name="connsiteY10" fmla="*/ 602 h 10420"/>
                    <a:gd name="connsiteX11" fmla="*/ 8125 w 10000"/>
                    <a:gd name="connsiteY11" fmla="*/ 602 h 10420"/>
                    <a:gd name="connsiteX12" fmla="*/ 7648 w 10000"/>
                    <a:gd name="connsiteY12" fmla="*/ 905 h 10420"/>
                    <a:gd name="connsiteX13" fmla="*/ 7155 w 10000"/>
                    <a:gd name="connsiteY13" fmla="*/ 1208 h 10420"/>
                    <a:gd name="connsiteX14" fmla="*/ 6628 w 10000"/>
                    <a:gd name="connsiteY14" fmla="*/ 1390 h 10420"/>
                    <a:gd name="connsiteX15" fmla="*/ 6069 w 10000"/>
                    <a:gd name="connsiteY15" fmla="*/ 1511 h 10420"/>
                    <a:gd name="connsiteX16" fmla="*/ 6069 w 10000"/>
                    <a:gd name="connsiteY16" fmla="*/ 1511 h 10420"/>
                    <a:gd name="connsiteX17" fmla="*/ 5543 w 10000"/>
                    <a:gd name="connsiteY17" fmla="*/ 1632 h 10420"/>
                    <a:gd name="connsiteX18" fmla="*/ 5000 w 10000"/>
                    <a:gd name="connsiteY18" fmla="*/ 1632 h 10420"/>
                    <a:gd name="connsiteX19" fmla="*/ 5000 w 10000"/>
                    <a:gd name="connsiteY19" fmla="*/ 1632 h 10420"/>
                    <a:gd name="connsiteX20" fmla="*/ 4523 w 10000"/>
                    <a:gd name="connsiteY20" fmla="*/ 1632 h 10420"/>
                    <a:gd name="connsiteX21" fmla="*/ 4063 w 10000"/>
                    <a:gd name="connsiteY21" fmla="*/ 1572 h 10420"/>
                    <a:gd name="connsiteX22" fmla="*/ 4063 w 10000"/>
                    <a:gd name="connsiteY22" fmla="*/ 1572 h 10420"/>
                    <a:gd name="connsiteX23" fmla="*/ 3470 w 10000"/>
                    <a:gd name="connsiteY23" fmla="*/ 1390 h 10420"/>
                    <a:gd name="connsiteX24" fmla="*/ 2911 w 10000"/>
                    <a:gd name="connsiteY24" fmla="*/ 1208 h 10420"/>
                    <a:gd name="connsiteX25" fmla="*/ 2385 w 10000"/>
                    <a:gd name="connsiteY25" fmla="*/ 965 h 10420"/>
                    <a:gd name="connsiteX26" fmla="*/ 1875 w 10000"/>
                    <a:gd name="connsiteY26" fmla="*/ 602 h 10420"/>
                    <a:gd name="connsiteX27" fmla="*/ 1875 w 10000"/>
                    <a:gd name="connsiteY27" fmla="*/ 602 h 10420"/>
                    <a:gd name="connsiteX28" fmla="*/ 1248 w 10000"/>
                    <a:gd name="connsiteY28" fmla="*/ 0 h 10420"/>
                    <a:gd name="connsiteX29" fmla="*/ 1102 w 10000"/>
                    <a:gd name="connsiteY29" fmla="*/ 1450 h 10420"/>
                    <a:gd name="connsiteX30" fmla="*/ 872 w 10000"/>
                    <a:gd name="connsiteY30" fmla="*/ 2602 h 10420"/>
                    <a:gd name="connsiteX31" fmla="*/ 674 w 10000"/>
                    <a:gd name="connsiteY31" fmla="*/ 3753 h 10420"/>
                    <a:gd name="connsiteX32" fmla="*/ 493 w 10000"/>
                    <a:gd name="connsiteY32" fmla="*/ 4965 h 10420"/>
                    <a:gd name="connsiteX33" fmla="*/ 329 w 10000"/>
                    <a:gd name="connsiteY33" fmla="*/ 6299 h 10420"/>
                    <a:gd name="connsiteX34" fmla="*/ 197 w 10000"/>
                    <a:gd name="connsiteY34" fmla="*/ 7632 h 10420"/>
                    <a:gd name="connsiteX35" fmla="*/ 82 w 10000"/>
                    <a:gd name="connsiteY35" fmla="*/ 9026 h 10420"/>
                    <a:gd name="connsiteX36" fmla="*/ 0 w 10000"/>
                    <a:gd name="connsiteY36" fmla="*/ 10420 h 10420"/>
                    <a:gd name="connsiteX37" fmla="*/ 0 w 10000"/>
                    <a:gd name="connsiteY37" fmla="*/ 10420 h 10420"/>
                    <a:gd name="connsiteX38" fmla="*/ 477 w 10000"/>
                    <a:gd name="connsiteY38" fmla="*/ 9996 h 10420"/>
                    <a:gd name="connsiteX39" fmla="*/ 1020 w 10000"/>
                    <a:gd name="connsiteY39" fmla="*/ 9572 h 10420"/>
                    <a:gd name="connsiteX40" fmla="*/ 1595 w 10000"/>
                    <a:gd name="connsiteY40" fmla="*/ 9268 h 10420"/>
                    <a:gd name="connsiteX41" fmla="*/ 2204 w 10000"/>
                    <a:gd name="connsiteY41" fmla="*/ 8965 h 10420"/>
                    <a:gd name="connsiteX42" fmla="*/ 2862 w 10000"/>
                    <a:gd name="connsiteY42" fmla="*/ 8723 h 10420"/>
                    <a:gd name="connsiteX43" fmla="*/ 3553 w 10000"/>
                    <a:gd name="connsiteY43" fmla="*/ 8541 h 10420"/>
                    <a:gd name="connsiteX44" fmla="*/ 4260 w 10000"/>
                    <a:gd name="connsiteY44" fmla="*/ 8481 h 10420"/>
                    <a:gd name="connsiteX45" fmla="*/ 5000 w 10000"/>
                    <a:gd name="connsiteY45" fmla="*/ 8420 h 10420"/>
                    <a:gd name="connsiteX46" fmla="*/ 5000 w 10000"/>
                    <a:gd name="connsiteY46" fmla="*/ 8420 h 10420"/>
                    <a:gd name="connsiteX47" fmla="*/ 5740 w 10000"/>
                    <a:gd name="connsiteY47" fmla="*/ 8481 h 10420"/>
                    <a:gd name="connsiteX48" fmla="*/ 6447 w 10000"/>
                    <a:gd name="connsiteY48" fmla="*/ 8541 h 10420"/>
                    <a:gd name="connsiteX49" fmla="*/ 7138 w 10000"/>
                    <a:gd name="connsiteY49" fmla="*/ 8723 h 10420"/>
                    <a:gd name="connsiteX50" fmla="*/ 7796 w 10000"/>
                    <a:gd name="connsiteY50" fmla="*/ 8965 h 10420"/>
                    <a:gd name="connsiteX51" fmla="*/ 8405 w 10000"/>
                    <a:gd name="connsiteY51" fmla="*/ 9268 h 10420"/>
                    <a:gd name="connsiteX52" fmla="*/ 8980 w 10000"/>
                    <a:gd name="connsiteY52" fmla="*/ 9572 h 10420"/>
                    <a:gd name="connsiteX53" fmla="*/ 9523 w 10000"/>
                    <a:gd name="connsiteY53" fmla="*/ 9996 h 10420"/>
                    <a:gd name="connsiteX54" fmla="*/ 10000 w 10000"/>
                    <a:gd name="connsiteY54" fmla="*/ 10420 h 10420"/>
                    <a:gd name="connsiteX55" fmla="*/ 10000 w 10000"/>
                    <a:gd name="connsiteY55" fmla="*/ 10420 h 10420"/>
                    <a:gd name="connsiteX0" fmla="*/ 10000 w 10000"/>
                    <a:gd name="connsiteY0" fmla="*/ 10420 h 10420"/>
                    <a:gd name="connsiteX1" fmla="*/ 10000 w 10000"/>
                    <a:gd name="connsiteY1" fmla="*/ 10420 h 10420"/>
                    <a:gd name="connsiteX2" fmla="*/ 9918 w 10000"/>
                    <a:gd name="connsiteY2" fmla="*/ 9026 h 10420"/>
                    <a:gd name="connsiteX3" fmla="*/ 9803 w 10000"/>
                    <a:gd name="connsiteY3" fmla="*/ 7632 h 10420"/>
                    <a:gd name="connsiteX4" fmla="*/ 9671 w 10000"/>
                    <a:gd name="connsiteY4" fmla="*/ 6299 h 10420"/>
                    <a:gd name="connsiteX5" fmla="*/ 9507 w 10000"/>
                    <a:gd name="connsiteY5" fmla="*/ 4965 h 10420"/>
                    <a:gd name="connsiteX6" fmla="*/ 9326 w 10000"/>
                    <a:gd name="connsiteY6" fmla="*/ 3753 h 10420"/>
                    <a:gd name="connsiteX7" fmla="*/ 9128 w 10000"/>
                    <a:gd name="connsiteY7" fmla="*/ 2602 h 10420"/>
                    <a:gd name="connsiteX8" fmla="*/ 8898 w 10000"/>
                    <a:gd name="connsiteY8" fmla="*/ 1450 h 10420"/>
                    <a:gd name="connsiteX9" fmla="*/ 8726 w 10000"/>
                    <a:gd name="connsiteY9" fmla="*/ 98 h 10420"/>
                    <a:gd name="connsiteX10" fmla="*/ 8125 w 10000"/>
                    <a:gd name="connsiteY10" fmla="*/ 602 h 10420"/>
                    <a:gd name="connsiteX11" fmla="*/ 8125 w 10000"/>
                    <a:gd name="connsiteY11" fmla="*/ 602 h 10420"/>
                    <a:gd name="connsiteX12" fmla="*/ 7648 w 10000"/>
                    <a:gd name="connsiteY12" fmla="*/ 905 h 10420"/>
                    <a:gd name="connsiteX13" fmla="*/ 7155 w 10000"/>
                    <a:gd name="connsiteY13" fmla="*/ 1208 h 10420"/>
                    <a:gd name="connsiteX14" fmla="*/ 6628 w 10000"/>
                    <a:gd name="connsiteY14" fmla="*/ 1390 h 10420"/>
                    <a:gd name="connsiteX15" fmla="*/ 6069 w 10000"/>
                    <a:gd name="connsiteY15" fmla="*/ 1511 h 10420"/>
                    <a:gd name="connsiteX16" fmla="*/ 6069 w 10000"/>
                    <a:gd name="connsiteY16" fmla="*/ 1511 h 10420"/>
                    <a:gd name="connsiteX17" fmla="*/ 5543 w 10000"/>
                    <a:gd name="connsiteY17" fmla="*/ 1632 h 10420"/>
                    <a:gd name="connsiteX18" fmla="*/ 5000 w 10000"/>
                    <a:gd name="connsiteY18" fmla="*/ 1632 h 10420"/>
                    <a:gd name="connsiteX19" fmla="*/ 5000 w 10000"/>
                    <a:gd name="connsiteY19" fmla="*/ 1632 h 10420"/>
                    <a:gd name="connsiteX20" fmla="*/ 4523 w 10000"/>
                    <a:gd name="connsiteY20" fmla="*/ 1632 h 10420"/>
                    <a:gd name="connsiteX21" fmla="*/ 4063 w 10000"/>
                    <a:gd name="connsiteY21" fmla="*/ 1572 h 10420"/>
                    <a:gd name="connsiteX22" fmla="*/ 4063 w 10000"/>
                    <a:gd name="connsiteY22" fmla="*/ 1572 h 10420"/>
                    <a:gd name="connsiteX23" fmla="*/ 3470 w 10000"/>
                    <a:gd name="connsiteY23" fmla="*/ 1390 h 10420"/>
                    <a:gd name="connsiteX24" fmla="*/ 2911 w 10000"/>
                    <a:gd name="connsiteY24" fmla="*/ 1208 h 10420"/>
                    <a:gd name="connsiteX25" fmla="*/ 2385 w 10000"/>
                    <a:gd name="connsiteY25" fmla="*/ 965 h 10420"/>
                    <a:gd name="connsiteX26" fmla="*/ 1875 w 10000"/>
                    <a:gd name="connsiteY26" fmla="*/ 602 h 10420"/>
                    <a:gd name="connsiteX27" fmla="*/ 1875 w 10000"/>
                    <a:gd name="connsiteY27" fmla="*/ 602 h 10420"/>
                    <a:gd name="connsiteX28" fmla="*/ 1248 w 10000"/>
                    <a:gd name="connsiteY28" fmla="*/ 0 h 10420"/>
                    <a:gd name="connsiteX29" fmla="*/ 1102 w 10000"/>
                    <a:gd name="connsiteY29" fmla="*/ 1450 h 10420"/>
                    <a:gd name="connsiteX30" fmla="*/ 872 w 10000"/>
                    <a:gd name="connsiteY30" fmla="*/ 2602 h 10420"/>
                    <a:gd name="connsiteX31" fmla="*/ 674 w 10000"/>
                    <a:gd name="connsiteY31" fmla="*/ 3753 h 10420"/>
                    <a:gd name="connsiteX32" fmla="*/ 493 w 10000"/>
                    <a:gd name="connsiteY32" fmla="*/ 4965 h 10420"/>
                    <a:gd name="connsiteX33" fmla="*/ 329 w 10000"/>
                    <a:gd name="connsiteY33" fmla="*/ 6299 h 10420"/>
                    <a:gd name="connsiteX34" fmla="*/ 197 w 10000"/>
                    <a:gd name="connsiteY34" fmla="*/ 7632 h 10420"/>
                    <a:gd name="connsiteX35" fmla="*/ 82 w 10000"/>
                    <a:gd name="connsiteY35" fmla="*/ 9026 h 10420"/>
                    <a:gd name="connsiteX36" fmla="*/ 0 w 10000"/>
                    <a:gd name="connsiteY36" fmla="*/ 10420 h 10420"/>
                    <a:gd name="connsiteX37" fmla="*/ 0 w 10000"/>
                    <a:gd name="connsiteY37" fmla="*/ 10420 h 10420"/>
                    <a:gd name="connsiteX38" fmla="*/ 477 w 10000"/>
                    <a:gd name="connsiteY38" fmla="*/ 9996 h 10420"/>
                    <a:gd name="connsiteX39" fmla="*/ 1020 w 10000"/>
                    <a:gd name="connsiteY39" fmla="*/ 9572 h 10420"/>
                    <a:gd name="connsiteX40" fmla="*/ 1595 w 10000"/>
                    <a:gd name="connsiteY40" fmla="*/ 9268 h 10420"/>
                    <a:gd name="connsiteX41" fmla="*/ 2204 w 10000"/>
                    <a:gd name="connsiteY41" fmla="*/ 8965 h 10420"/>
                    <a:gd name="connsiteX42" fmla="*/ 2862 w 10000"/>
                    <a:gd name="connsiteY42" fmla="*/ 8723 h 10420"/>
                    <a:gd name="connsiteX43" fmla="*/ 3553 w 10000"/>
                    <a:gd name="connsiteY43" fmla="*/ 8541 h 10420"/>
                    <a:gd name="connsiteX44" fmla="*/ 4260 w 10000"/>
                    <a:gd name="connsiteY44" fmla="*/ 8481 h 10420"/>
                    <a:gd name="connsiteX45" fmla="*/ 5000 w 10000"/>
                    <a:gd name="connsiteY45" fmla="*/ 8420 h 10420"/>
                    <a:gd name="connsiteX46" fmla="*/ 5000 w 10000"/>
                    <a:gd name="connsiteY46" fmla="*/ 8420 h 10420"/>
                    <a:gd name="connsiteX47" fmla="*/ 5740 w 10000"/>
                    <a:gd name="connsiteY47" fmla="*/ 8481 h 10420"/>
                    <a:gd name="connsiteX48" fmla="*/ 6447 w 10000"/>
                    <a:gd name="connsiteY48" fmla="*/ 8541 h 10420"/>
                    <a:gd name="connsiteX49" fmla="*/ 7138 w 10000"/>
                    <a:gd name="connsiteY49" fmla="*/ 8723 h 10420"/>
                    <a:gd name="connsiteX50" fmla="*/ 7796 w 10000"/>
                    <a:gd name="connsiteY50" fmla="*/ 8965 h 10420"/>
                    <a:gd name="connsiteX51" fmla="*/ 8405 w 10000"/>
                    <a:gd name="connsiteY51" fmla="*/ 9268 h 10420"/>
                    <a:gd name="connsiteX52" fmla="*/ 8980 w 10000"/>
                    <a:gd name="connsiteY52" fmla="*/ 9572 h 10420"/>
                    <a:gd name="connsiteX53" fmla="*/ 9523 w 10000"/>
                    <a:gd name="connsiteY53" fmla="*/ 9996 h 10420"/>
                    <a:gd name="connsiteX54" fmla="*/ 10000 w 10000"/>
                    <a:gd name="connsiteY54" fmla="*/ 10420 h 10420"/>
                    <a:gd name="connsiteX55" fmla="*/ 10000 w 10000"/>
                    <a:gd name="connsiteY55" fmla="*/ 10420 h 10420"/>
                    <a:gd name="connsiteX0" fmla="*/ 10000 w 10000"/>
                    <a:gd name="connsiteY0" fmla="*/ 10420 h 10420"/>
                    <a:gd name="connsiteX1" fmla="*/ 10000 w 10000"/>
                    <a:gd name="connsiteY1" fmla="*/ 10420 h 10420"/>
                    <a:gd name="connsiteX2" fmla="*/ 9918 w 10000"/>
                    <a:gd name="connsiteY2" fmla="*/ 9026 h 10420"/>
                    <a:gd name="connsiteX3" fmla="*/ 9803 w 10000"/>
                    <a:gd name="connsiteY3" fmla="*/ 7632 h 10420"/>
                    <a:gd name="connsiteX4" fmla="*/ 9671 w 10000"/>
                    <a:gd name="connsiteY4" fmla="*/ 6299 h 10420"/>
                    <a:gd name="connsiteX5" fmla="*/ 9507 w 10000"/>
                    <a:gd name="connsiteY5" fmla="*/ 4965 h 10420"/>
                    <a:gd name="connsiteX6" fmla="*/ 9326 w 10000"/>
                    <a:gd name="connsiteY6" fmla="*/ 3753 h 10420"/>
                    <a:gd name="connsiteX7" fmla="*/ 9128 w 10000"/>
                    <a:gd name="connsiteY7" fmla="*/ 2602 h 10420"/>
                    <a:gd name="connsiteX8" fmla="*/ 8898 w 10000"/>
                    <a:gd name="connsiteY8" fmla="*/ 1450 h 10420"/>
                    <a:gd name="connsiteX9" fmla="*/ 8726 w 10000"/>
                    <a:gd name="connsiteY9" fmla="*/ 98 h 10420"/>
                    <a:gd name="connsiteX10" fmla="*/ 8125 w 10000"/>
                    <a:gd name="connsiteY10" fmla="*/ 602 h 10420"/>
                    <a:gd name="connsiteX11" fmla="*/ 8125 w 10000"/>
                    <a:gd name="connsiteY11" fmla="*/ 602 h 10420"/>
                    <a:gd name="connsiteX12" fmla="*/ 7648 w 10000"/>
                    <a:gd name="connsiteY12" fmla="*/ 905 h 10420"/>
                    <a:gd name="connsiteX13" fmla="*/ 7155 w 10000"/>
                    <a:gd name="connsiteY13" fmla="*/ 1208 h 10420"/>
                    <a:gd name="connsiteX14" fmla="*/ 6628 w 10000"/>
                    <a:gd name="connsiteY14" fmla="*/ 1390 h 10420"/>
                    <a:gd name="connsiteX15" fmla="*/ 6069 w 10000"/>
                    <a:gd name="connsiteY15" fmla="*/ 1511 h 10420"/>
                    <a:gd name="connsiteX16" fmla="*/ 6069 w 10000"/>
                    <a:gd name="connsiteY16" fmla="*/ 1511 h 10420"/>
                    <a:gd name="connsiteX17" fmla="*/ 5543 w 10000"/>
                    <a:gd name="connsiteY17" fmla="*/ 1632 h 10420"/>
                    <a:gd name="connsiteX18" fmla="*/ 5000 w 10000"/>
                    <a:gd name="connsiteY18" fmla="*/ 1632 h 10420"/>
                    <a:gd name="connsiteX19" fmla="*/ 5000 w 10000"/>
                    <a:gd name="connsiteY19" fmla="*/ 1632 h 10420"/>
                    <a:gd name="connsiteX20" fmla="*/ 4523 w 10000"/>
                    <a:gd name="connsiteY20" fmla="*/ 1632 h 10420"/>
                    <a:gd name="connsiteX21" fmla="*/ 4063 w 10000"/>
                    <a:gd name="connsiteY21" fmla="*/ 1572 h 10420"/>
                    <a:gd name="connsiteX22" fmla="*/ 4063 w 10000"/>
                    <a:gd name="connsiteY22" fmla="*/ 1572 h 10420"/>
                    <a:gd name="connsiteX23" fmla="*/ 3470 w 10000"/>
                    <a:gd name="connsiteY23" fmla="*/ 1390 h 10420"/>
                    <a:gd name="connsiteX24" fmla="*/ 2911 w 10000"/>
                    <a:gd name="connsiteY24" fmla="*/ 1208 h 10420"/>
                    <a:gd name="connsiteX25" fmla="*/ 2385 w 10000"/>
                    <a:gd name="connsiteY25" fmla="*/ 965 h 10420"/>
                    <a:gd name="connsiteX26" fmla="*/ 1875 w 10000"/>
                    <a:gd name="connsiteY26" fmla="*/ 602 h 10420"/>
                    <a:gd name="connsiteX27" fmla="*/ 1875 w 10000"/>
                    <a:gd name="connsiteY27" fmla="*/ 602 h 10420"/>
                    <a:gd name="connsiteX28" fmla="*/ 1248 w 10000"/>
                    <a:gd name="connsiteY28" fmla="*/ 0 h 10420"/>
                    <a:gd name="connsiteX29" fmla="*/ 1057 w 10000"/>
                    <a:gd name="connsiteY29" fmla="*/ 1279 h 10420"/>
                    <a:gd name="connsiteX30" fmla="*/ 872 w 10000"/>
                    <a:gd name="connsiteY30" fmla="*/ 2602 h 10420"/>
                    <a:gd name="connsiteX31" fmla="*/ 674 w 10000"/>
                    <a:gd name="connsiteY31" fmla="*/ 3753 h 10420"/>
                    <a:gd name="connsiteX32" fmla="*/ 493 w 10000"/>
                    <a:gd name="connsiteY32" fmla="*/ 4965 h 10420"/>
                    <a:gd name="connsiteX33" fmla="*/ 329 w 10000"/>
                    <a:gd name="connsiteY33" fmla="*/ 6299 h 10420"/>
                    <a:gd name="connsiteX34" fmla="*/ 197 w 10000"/>
                    <a:gd name="connsiteY34" fmla="*/ 7632 h 10420"/>
                    <a:gd name="connsiteX35" fmla="*/ 82 w 10000"/>
                    <a:gd name="connsiteY35" fmla="*/ 9026 h 10420"/>
                    <a:gd name="connsiteX36" fmla="*/ 0 w 10000"/>
                    <a:gd name="connsiteY36" fmla="*/ 10420 h 10420"/>
                    <a:gd name="connsiteX37" fmla="*/ 0 w 10000"/>
                    <a:gd name="connsiteY37" fmla="*/ 10420 h 10420"/>
                    <a:gd name="connsiteX38" fmla="*/ 477 w 10000"/>
                    <a:gd name="connsiteY38" fmla="*/ 9996 h 10420"/>
                    <a:gd name="connsiteX39" fmla="*/ 1020 w 10000"/>
                    <a:gd name="connsiteY39" fmla="*/ 9572 h 10420"/>
                    <a:gd name="connsiteX40" fmla="*/ 1595 w 10000"/>
                    <a:gd name="connsiteY40" fmla="*/ 9268 h 10420"/>
                    <a:gd name="connsiteX41" fmla="*/ 2204 w 10000"/>
                    <a:gd name="connsiteY41" fmla="*/ 8965 h 10420"/>
                    <a:gd name="connsiteX42" fmla="*/ 2862 w 10000"/>
                    <a:gd name="connsiteY42" fmla="*/ 8723 h 10420"/>
                    <a:gd name="connsiteX43" fmla="*/ 3553 w 10000"/>
                    <a:gd name="connsiteY43" fmla="*/ 8541 h 10420"/>
                    <a:gd name="connsiteX44" fmla="*/ 4260 w 10000"/>
                    <a:gd name="connsiteY44" fmla="*/ 8481 h 10420"/>
                    <a:gd name="connsiteX45" fmla="*/ 5000 w 10000"/>
                    <a:gd name="connsiteY45" fmla="*/ 8420 h 10420"/>
                    <a:gd name="connsiteX46" fmla="*/ 5000 w 10000"/>
                    <a:gd name="connsiteY46" fmla="*/ 8420 h 10420"/>
                    <a:gd name="connsiteX47" fmla="*/ 5740 w 10000"/>
                    <a:gd name="connsiteY47" fmla="*/ 8481 h 10420"/>
                    <a:gd name="connsiteX48" fmla="*/ 6447 w 10000"/>
                    <a:gd name="connsiteY48" fmla="*/ 8541 h 10420"/>
                    <a:gd name="connsiteX49" fmla="*/ 7138 w 10000"/>
                    <a:gd name="connsiteY49" fmla="*/ 8723 h 10420"/>
                    <a:gd name="connsiteX50" fmla="*/ 7796 w 10000"/>
                    <a:gd name="connsiteY50" fmla="*/ 8965 h 10420"/>
                    <a:gd name="connsiteX51" fmla="*/ 8405 w 10000"/>
                    <a:gd name="connsiteY51" fmla="*/ 9268 h 10420"/>
                    <a:gd name="connsiteX52" fmla="*/ 8980 w 10000"/>
                    <a:gd name="connsiteY52" fmla="*/ 9572 h 10420"/>
                    <a:gd name="connsiteX53" fmla="*/ 9523 w 10000"/>
                    <a:gd name="connsiteY53" fmla="*/ 9996 h 10420"/>
                    <a:gd name="connsiteX54" fmla="*/ 10000 w 10000"/>
                    <a:gd name="connsiteY54" fmla="*/ 10420 h 10420"/>
                    <a:gd name="connsiteX55" fmla="*/ 10000 w 10000"/>
                    <a:gd name="connsiteY55" fmla="*/ 10420 h 10420"/>
                    <a:gd name="connsiteX0" fmla="*/ 10000 w 10000"/>
                    <a:gd name="connsiteY0" fmla="*/ 10322 h 10322"/>
                    <a:gd name="connsiteX1" fmla="*/ 10000 w 10000"/>
                    <a:gd name="connsiteY1" fmla="*/ 10322 h 10322"/>
                    <a:gd name="connsiteX2" fmla="*/ 9918 w 10000"/>
                    <a:gd name="connsiteY2" fmla="*/ 8928 h 10322"/>
                    <a:gd name="connsiteX3" fmla="*/ 9803 w 10000"/>
                    <a:gd name="connsiteY3" fmla="*/ 7534 h 10322"/>
                    <a:gd name="connsiteX4" fmla="*/ 9671 w 10000"/>
                    <a:gd name="connsiteY4" fmla="*/ 6201 h 10322"/>
                    <a:gd name="connsiteX5" fmla="*/ 9507 w 10000"/>
                    <a:gd name="connsiteY5" fmla="*/ 4867 h 10322"/>
                    <a:gd name="connsiteX6" fmla="*/ 9326 w 10000"/>
                    <a:gd name="connsiteY6" fmla="*/ 3655 h 10322"/>
                    <a:gd name="connsiteX7" fmla="*/ 9128 w 10000"/>
                    <a:gd name="connsiteY7" fmla="*/ 2504 h 10322"/>
                    <a:gd name="connsiteX8" fmla="*/ 8898 w 10000"/>
                    <a:gd name="connsiteY8" fmla="*/ 1352 h 10322"/>
                    <a:gd name="connsiteX9" fmla="*/ 8726 w 10000"/>
                    <a:gd name="connsiteY9" fmla="*/ 0 h 10322"/>
                    <a:gd name="connsiteX10" fmla="*/ 8125 w 10000"/>
                    <a:gd name="connsiteY10" fmla="*/ 504 h 10322"/>
                    <a:gd name="connsiteX11" fmla="*/ 8125 w 10000"/>
                    <a:gd name="connsiteY11" fmla="*/ 504 h 10322"/>
                    <a:gd name="connsiteX12" fmla="*/ 7648 w 10000"/>
                    <a:gd name="connsiteY12" fmla="*/ 807 h 10322"/>
                    <a:gd name="connsiteX13" fmla="*/ 7155 w 10000"/>
                    <a:gd name="connsiteY13" fmla="*/ 1110 h 10322"/>
                    <a:gd name="connsiteX14" fmla="*/ 6628 w 10000"/>
                    <a:gd name="connsiteY14" fmla="*/ 1292 h 10322"/>
                    <a:gd name="connsiteX15" fmla="*/ 6069 w 10000"/>
                    <a:gd name="connsiteY15" fmla="*/ 1413 h 10322"/>
                    <a:gd name="connsiteX16" fmla="*/ 6069 w 10000"/>
                    <a:gd name="connsiteY16" fmla="*/ 1413 h 10322"/>
                    <a:gd name="connsiteX17" fmla="*/ 5543 w 10000"/>
                    <a:gd name="connsiteY17" fmla="*/ 1534 h 10322"/>
                    <a:gd name="connsiteX18" fmla="*/ 5000 w 10000"/>
                    <a:gd name="connsiteY18" fmla="*/ 1534 h 10322"/>
                    <a:gd name="connsiteX19" fmla="*/ 5000 w 10000"/>
                    <a:gd name="connsiteY19" fmla="*/ 1534 h 10322"/>
                    <a:gd name="connsiteX20" fmla="*/ 4523 w 10000"/>
                    <a:gd name="connsiteY20" fmla="*/ 1534 h 10322"/>
                    <a:gd name="connsiteX21" fmla="*/ 4063 w 10000"/>
                    <a:gd name="connsiteY21" fmla="*/ 1474 h 10322"/>
                    <a:gd name="connsiteX22" fmla="*/ 4063 w 10000"/>
                    <a:gd name="connsiteY22" fmla="*/ 1474 h 10322"/>
                    <a:gd name="connsiteX23" fmla="*/ 3470 w 10000"/>
                    <a:gd name="connsiteY23" fmla="*/ 1292 h 10322"/>
                    <a:gd name="connsiteX24" fmla="*/ 2911 w 10000"/>
                    <a:gd name="connsiteY24" fmla="*/ 1110 h 10322"/>
                    <a:gd name="connsiteX25" fmla="*/ 2385 w 10000"/>
                    <a:gd name="connsiteY25" fmla="*/ 867 h 10322"/>
                    <a:gd name="connsiteX26" fmla="*/ 1875 w 10000"/>
                    <a:gd name="connsiteY26" fmla="*/ 504 h 10322"/>
                    <a:gd name="connsiteX27" fmla="*/ 1875 w 10000"/>
                    <a:gd name="connsiteY27" fmla="*/ 504 h 10322"/>
                    <a:gd name="connsiteX28" fmla="*/ 1271 w 10000"/>
                    <a:gd name="connsiteY28" fmla="*/ 52 h 10322"/>
                    <a:gd name="connsiteX29" fmla="*/ 1057 w 10000"/>
                    <a:gd name="connsiteY29" fmla="*/ 1181 h 10322"/>
                    <a:gd name="connsiteX30" fmla="*/ 872 w 10000"/>
                    <a:gd name="connsiteY30" fmla="*/ 2504 h 10322"/>
                    <a:gd name="connsiteX31" fmla="*/ 674 w 10000"/>
                    <a:gd name="connsiteY31" fmla="*/ 3655 h 10322"/>
                    <a:gd name="connsiteX32" fmla="*/ 493 w 10000"/>
                    <a:gd name="connsiteY32" fmla="*/ 4867 h 10322"/>
                    <a:gd name="connsiteX33" fmla="*/ 329 w 10000"/>
                    <a:gd name="connsiteY33" fmla="*/ 6201 h 10322"/>
                    <a:gd name="connsiteX34" fmla="*/ 197 w 10000"/>
                    <a:gd name="connsiteY34" fmla="*/ 7534 h 10322"/>
                    <a:gd name="connsiteX35" fmla="*/ 82 w 10000"/>
                    <a:gd name="connsiteY35" fmla="*/ 8928 h 10322"/>
                    <a:gd name="connsiteX36" fmla="*/ 0 w 10000"/>
                    <a:gd name="connsiteY36" fmla="*/ 10322 h 10322"/>
                    <a:gd name="connsiteX37" fmla="*/ 0 w 10000"/>
                    <a:gd name="connsiteY37" fmla="*/ 10322 h 10322"/>
                    <a:gd name="connsiteX38" fmla="*/ 477 w 10000"/>
                    <a:gd name="connsiteY38" fmla="*/ 9898 h 10322"/>
                    <a:gd name="connsiteX39" fmla="*/ 1020 w 10000"/>
                    <a:gd name="connsiteY39" fmla="*/ 9474 h 10322"/>
                    <a:gd name="connsiteX40" fmla="*/ 1595 w 10000"/>
                    <a:gd name="connsiteY40" fmla="*/ 9170 h 10322"/>
                    <a:gd name="connsiteX41" fmla="*/ 2204 w 10000"/>
                    <a:gd name="connsiteY41" fmla="*/ 8867 h 10322"/>
                    <a:gd name="connsiteX42" fmla="*/ 2862 w 10000"/>
                    <a:gd name="connsiteY42" fmla="*/ 8625 h 10322"/>
                    <a:gd name="connsiteX43" fmla="*/ 3553 w 10000"/>
                    <a:gd name="connsiteY43" fmla="*/ 8443 h 10322"/>
                    <a:gd name="connsiteX44" fmla="*/ 4260 w 10000"/>
                    <a:gd name="connsiteY44" fmla="*/ 8383 h 10322"/>
                    <a:gd name="connsiteX45" fmla="*/ 5000 w 10000"/>
                    <a:gd name="connsiteY45" fmla="*/ 8322 h 10322"/>
                    <a:gd name="connsiteX46" fmla="*/ 5000 w 10000"/>
                    <a:gd name="connsiteY46" fmla="*/ 8322 h 10322"/>
                    <a:gd name="connsiteX47" fmla="*/ 5740 w 10000"/>
                    <a:gd name="connsiteY47" fmla="*/ 8383 h 10322"/>
                    <a:gd name="connsiteX48" fmla="*/ 6447 w 10000"/>
                    <a:gd name="connsiteY48" fmla="*/ 8443 h 10322"/>
                    <a:gd name="connsiteX49" fmla="*/ 7138 w 10000"/>
                    <a:gd name="connsiteY49" fmla="*/ 8625 h 10322"/>
                    <a:gd name="connsiteX50" fmla="*/ 7796 w 10000"/>
                    <a:gd name="connsiteY50" fmla="*/ 8867 h 10322"/>
                    <a:gd name="connsiteX51" fmla="*/ 8405 w 10000"/>
                    <a:gd name="connsiteY51" fmla="*/ 9170 h 10322"/>
                    <a:gd name="connsiteX52" fmla="*/ 8980 w 10000"/>
                    <a:gd name="connsiteY52" fmla="*/ 9474 h 10322"/>
                    <a:gd name="connsiteX53" fmla="*/ 9523 w 10000"/>
                    <a:gd name="connsiteY53" fmla="*/ 9898 h 10322"/>
                    <a:gd name="connsiteX54" fmla="*/ 10000 w 10000"/>
                    <a:gd name="connsiteY54" fmla="*/ 10322 h 10322"/>
                    <a:gd name="connsiteX55" fmla="*/ 10000 w 10000"/>
                    <a:gd name="connsiteY55" fmla="*/ 10322 h 10322"/>
                    <a:gd name="connsiteX0" fmla="*/ 10000 w 10000"/>
                    <a:gd name="connsiteY0" fmla="*/ 10322 h 10322"/>
                    <a:gd name="connsiteX1" fmla="*/ 10000 w 10000"/>
                    <a:gd name="connsiteY1" fmla="*/ 10322 h 10322"/>
                    <a:gd name="connsiteX2" fmla="*/ 9918 w 10000"/>
                    <a:gd name="connsiteY2" fmla="*/ 8928 h 10322"/>
                    <a:gd name="connsiteX3" fmla="*/ 9803 w 10000"/>
                    <a:gd name="connsiteY3" fmla="*/ 7534 h 10322"/>
                    <a:gd name="connsiteX4" fmla="*/ 9671 w 10000"/>
                    <a:gd name="connsiteY4" fmla="*/ 6201 h 10322"/>
                    <a:gd name="connsiteX5" fmla="*/ 9507 w 10000"/>
                    <a:gd name="connsiteY5" fmla="*/ 4867 h 10322"/>
                    <a:gd name="connsiteX6" fmla="*/ 9326 w 10000"/>
                    <a:gd name="connsiteY6" fmla="*/ 3655 h 10322"/>
                    <a:gd name="connsiteX7" fmla="*/ 9128 w 10000"/>
                    <a:gd name="connsiteY7" fmla="*/ 2504 h 10322"/>
                    <a:gd name="connsiteX8" fmla="*/ 8898 w 10000"/>
                    <a:gd name="connsiteY8" fmla="*/ 1352 h 10322"/>
                    <a:gd name="connsiteX9" fmla="*/ 8726 w 10000"/>
                    <a:gd name="connsiteY9" fmla="*/ 0 h 10322"/>
                    <a:gd name="connsiteX10" fmla="*/ 8125 w 10000"/>
                    <a:gd name="connsiteY10" fmla="*/ 504 h 10322"/>
                    <a:gd name="connsiteX11" fmla="*/ 8125 w 10000"/>
                    <a:gd name="connsiteY11" fmla="*/ 504 h 10322"/>
                    <a:gd name="connsiteX12" fmla="*/ 7648 w 10000"/>
                    <a:gd name="connsiteY12" fmla="*/ 807 h 10322"/>
                    <a:gd name="connsiteX13" fmla="*/ 7155 w 10000"/>
                    <a:gd name="connsiteY13" fmla="*/ 1110 h 10322"/>
                    <a:gd name="connsiteX14" fmla="*/ 6628 w 10000"/>
                    <a:gd name="connsiteY14" fmla="*/ 1292 h 10322"/>
                    <a:gd name="connsiteX15" fmla="*/ 6069 w 10000"/>
                    <a:gd name="connsiteY15" fmla="*/ 1413 h 10322"/>
                    <a:gd name="connsiteX16" fmla="*/ 6069 w 10000"/>
                    <a:gd name="connsiteY16" fmla="*/ 1413 h 10322"/>
                    <a:gd name="connsiteX17" fmla="*/ 5543 w 10000"/>
                    <a:gd name="connsiteY17" fmla="*/ 1534 h 10322"/>
                    <a:gd name="connsiteX18" fmla="*/ 5000 w 10000"/>
                    <a:gd name="connsiteY18" fmla="*/ 1534 h 10322"/>
                    <a:gd name="connsiteX19" fmla="*/ 5000 w 10000"/>
                    <a:gd name="connsiteY19" fmla="*/ 1534 h 10322"/>
                    <a:gd name="connsiteX20" fmla="*/ 4523 w 10000"/>
                    <a:gd name="connsiteY20" fmla="*/ 1534 h 10322"/>
                    <a:gd name="connsiteX21" fmla="*/ 4063 w 10000"/>
                    <a:gd name="connsiteY21" fmla="*/ 1474 h 10322"/>
                    <a:gd name="connsiteX22" fmla="*/ 4063 w 10000"/>
                    <a:gd name="connsiteY22" fmla="*/ 1474 h 10322"/>
                    <a:gd name="connsiteX23" fmla="*/ 3470 w 10000"/>
                    <a:gd name="connsiteY23" fmla="*/ 1292 h 10322"/>
                    <a:gd name="connsiteX24" fmla="*/ 2911 w 10000"/>
                    <a:gd name="connsiteY24" fmla="*/ 1110 h 10322"/>
                    <a:gd name="connsiteX25" fmla="*/ 2385 w 10000"/>
                    <a:gd name="connsiteY25" fmla="*/ 867 h 10322"/>
                    <a:gd name="connsiteX26" fmla="*/ 1875 w 10000"/>
                    <a:gd name="connsiteY26" fmla="*/ 504 h 10322"/>
                    <a:gd name="connsiteX27" fmla="*/ 1875 w 10000"/>
                    <a:gd name="connsiteY27" fmla="*/ 504 h 10322"/>
                    <a:gd name="connsiteX28" fmla="*/ 1271 w 10000"/>
                    <a:gd name="connsiteY28" fmla="*/ 52 h 10322"/>
                    <a:gd name="connsiteX29" fmla="*/ 1057 w 10000"/>
                    <a:gd name="connsiteY29" fmla="*/ 1181 h 10322"/>
                    <a:gd name="connsiteX30" fmla="*/ 872 w 10000"/>
                    <a:gd name="connsiteY30" fmla="*/ 2504 h 10322"/>
                    <a:gd name="connsiteX31" fmla="*/ 674 w 10000"/>
                    <a:gd name="connsiteY31" fmla="*/ 3655 h 10322"/>
                    <a:gd name="connsiteX32" fmla="*/ 493 w 10000"/>
                    <a:gd name="connsiteY32" fmla="*/ 4867 h 10322"/>
                    <a:gd name="connsiteX33" fmla="*/ 329 w 10000"/>
                    <a:gd name="connsiteY33" fmla="*/ 6201 h 10322"/>
                    <a:gd name="connsiteX34" fmla="*/ 197 w 10000"/>
                    <a:gd name="connsiteY34" fmla="*/ 7534 h 10322"/>
                    <a:gd name="connsiteX35" fmla="*/ 82 w 10000"/>
                    <a:gd name="connsiteY35" fmla="*/ 8928 h 10322"/>
                    <a:gd name="connsiteX36" fmla="*/ 0 w 10000"/>
                    <a:gd name="connsiteY36" fmla="*/ 10322 h 10322"/>
                    <a:gd name="connsiteX37" fmla="*/ 0 w 10000"/>
                    <a:gd name="connsiteY37" fmla="*/ 10322 h 10322"/>
                    <a:gd name="connsiteX38" fmla="*/ 477 w 10000"/>
                    <a:gd name="connsiteY38" fmla="*/ 9898 h 10322"/>
                    <a:gd name="connsiteX39" fmla="*/ 1020 w 10000"/>
                    <a:gd name="connsiteY39" fmla="*/ 9474 h 10322"/>
                    <a:gd name="connsiteX40" fmla="*/ 1595 w 10000"/>
                    <a:gd name="connsiteY40" fmla="*/ 9170 h 10322"/>
                    <a:gd name="connsiteX41" fmla="*/ 2204 w 10000"/>
                    <a:gd name="connsiteY41" fmla="*/ 8867 h 10322"/>
                    <a:gd name="connsiteX42" fmla="*/ 2862 w 10000"/>
                    <a:gd name="connsiteY42" fmla="*/ 8625 h 10322"/>
                    <a:gd name="connsiteX43" fmla="*/ 3553 w 10000"/>
                    <a:gd name="connsiteY43" fmla="*/ 8443 h 10322"/>
                    <a:gd name="connsiteX44" fmla="*/ 4260 w 10000"/>
                    <a:gd name="connsiteY44" fmla="*/ 8383 h 10322"/>
                    <a:gd name="connsiteX45" fmla="*/ 5000 w 10000"/>
                    <a:gd name="connsiteY45" fmla="*/ 8322 h 10322"/>
                    <a:gd name="connsiteX46" fmla="*/ 5000 w 10000"/>
                    <a:gd name="connsiteY46" fmla="*/ 8322 h 10322"/>
                    <a:gd name="connsiteX47" fmla="*/ 5740 w 10000"/>
                    <a:gd name="connsiteY47" fmla="*/ 8383 h 10322"/>
                    <a:gd name="connsiteX48" fmla="*/ 6447 w 10000"/>
                    <a:gd name="connsiteY48" fmla="*/ 8443 h 10322"/>
                    <a:gd name="connsiteX49" fmla="*/ 7138 w 10000"/>
                    <a:gd name="connsiteY49" fmla="*/ 8625 h 10322"/>
                    <a:gd name="connsiteX50" fmla="*/ 7796 w 10000"/>
                    <a:gd name="connsiteY50" fmla="*/ 8867 h 10322"/>
                    <a:gd name="connsiteX51" fmla="*/ 8405 w 10000"/>
                    <a:gd name="connsiteY51" fmla="*/ 9170 h 10322"/>
                    <a:gd name="connsiteX52" fmla="*/ 8980 w 10000"/>
                    <a:gd name="connsiteY52" fmla="*/ 9474 h 10322"/>
                    <a:gd name="connsiteX53" fmla="*/ 9523 w 10000"/>
                    <a:gd name="connsiteY53" fmla="*/ 9898 h 10322"/>
                    <a:gd name="connsiteX54" fmla="*/ 10000 w 10000"/>
                    <a:gd name="connsiteY54" fmla="*/ 10322 h 10322"/>
                    <a:gd name="connsiteX55" fmla="*/ 10000 w 10000"/>
                    <a:gd name="connsiteY55" fmla="*/ 10322 h 10322"/>
                    <a:gd name="connsiteX0" fmla="*/ 10000 w 10000"/>
                    <a:gd name="connsiteY0" fmla="*/ 10322 h 10322"/>
                    <a:gd name="connsiteX1" fmla="*/ 10000 w 10000"/>
                    <a:gd name="connsiteY1" fmla="*/ 10322 h 10322"/>
                    <a:gd name="connsiteX2" fmla="*/ 9918 w 10000"/>
                    <a:gd name="connsiteY2" fmla="*/ 8928 h 10322"/>
                    <a:gd name="connsiteX3" fmla="*/ 9803 w 10000"/>
                    <a:gd name="connsiteY3" fmla="*/ 7534 h 10322"/>
                    <a:gd name="connsiteX4" fmla="*/ 9671 w 10000"/>
                    <a:gd name="connsiteY4" fmla="*/ 6201 h 10322"/>
                    <a:gd name="connsiteX5" fmla="*/ 9507 w 10000"/>
                    <a:gd name="connsiteY5" fmla="*/ 4867 h 10322"/>
                    <a:gd name="connsiteX6" fmla="*/ 9326 w 10000"/>
                    <a:gd name="connsiteY6" fmla="*/ 3655 h 10322"/>
                    <a:gd name="connsiteX7" fmla="*/ 9128 w 10000"/>
                    <a:gd name="connsiteY7" fmla="*/ 2504 h 10322"/>
                    <a:gd name="connsiteX8" fmla="*/ 8898 w 10000"/>
                    <a:gd name="connsiteY8" fmla="*/ 1352 h 10322"/>
                    <a:gd name="connsiteX9" fmla="*/ 8726 w 10000"/>
                    <a:gd name="connsiteY9" fmla="*/ 0 h 10322"/>
                    <a:gd name="connsiteX10" fmla="*/ 8125 w 10000"/>
                    <a:gd name="connsiteY10" fmla="*/ 504 h 10322"/>
                    <a:gd name="connsiteX11" fmla="*/ 8125 w 10000"/>
                    <a:gd name="connsiteY11" fmla="*/ 504 h 10322"/>
                    <a:gd name="connsiteX12" fmla="*/ 7648 w 10000"/>
                    <a:gd name="connsiteY12" fmla="*/ 807 h 10322"/>
                    <a:gd name="connsiteX13" fmla="*/ 7155 w 10000"/>
                    <a:gd name="connsiteY13" fmla="*/ 1110 h 10322"/>
                    <a:gd name="connsiteX14" fmla="*/ 6628 w 10000"/>
                    <a:gd name="connsiteY14" fmla="*/ 1292 h 10322"/>
                    <a:gd name="connsiteX15" fmla="*/ 6069 w 10000"/>
                    <a:gd name="connsiteY15" fmla="*/ 1413 h 10322"/>
                    <a:gd name="connsiteX16" fmla="*/ 6069 w 10000"/>
                    <a:gd name="connsiteY16" fmla="*/ 1413 h 10322"/>
                    <a:gd name="connsiteX17" fmla="*/ 5543 w 10000"/>
                    <a:gd name="connsiteY17" fmla="*/ 1534 h 10322"/>
                    <a:gd name="connsiteX18" fmla="*/ 5000 w 10000"/>
                    <a:gd name="connsiteY18" fmla="*/ 1534 h 10322"/>
                    <a:gd name="connsiteX19" fmla="*/ 5000 w 10000"/>
                    <a:gd name="connsiteY19" fmla="*/ 1534 h 10322"/>
                    <a:gd name="connsiteX20" fmla="*/ 4523 w 10000"/>
                    <a:gd name="connsiteY20" fmla="*/ 1534 h 10322"/>
                    <a:gd name="connsiteX21" fmla="*/ 4063 w 10000"/>
                    <a:gd name="connsiteY21" fmla="*/ 1474 h 10322"/>
                    <a:gd name="connsiteX22" fmla="*/ 4063 w 10000"/>
                    <a:gd name="connsiteY22" fmla="*/ 1474 h 10322"/>
                    <a:gd name="connsiteX23" fmla="*/ 3470 w 10000"/>
                    <a:gd name="connsiteY23" fmla="*/ 1292 h 10322"/>
                    <a:gd name="connsiteX24" fmla="*/ 2911 w 10000"/>
                    <a:gd name="connsiteY24" fmla="*/ 1110 h 10322"/>
                    <a:gd name="connsiteX25" fmla="*/ 2385 w 10000"/>
                    <a:gd name="connsiteY25" fmla="*/ 867 h 10322"/>
                    <a:gd name="connsiteX26" fmla="*/ 1875 w 10000"/>
                    <a:gd name="connsiteY26" fmla="*/ 504 h 10322"/>
                    <a:gd name="connsiteX27" fmla="*/ 1875 w 10000"/>
                    <a:gd name="connsiteY27" fmla="*/ 504 h 10322"/>
                    <a:gd name="connsiteX28" fmla="*/ 1271 w 10000"/>
                    <a:gd name="connsiteY28" fmla="*/ 52 h 10322"/>
                    <a:gd name="connsiteX29" fmla="*/ 1057 w 10000"/>
                    <a:gd name="connsiteY29" fmla="*/ 1181 h 10322"/>
                    <a:gd name="connsiteX30" fmla="*/ 674 w 10000"/>
                    <a:gd name="connsiteY30" fmla="*/ 3655 h 10322"/>
                    <a:gd name="connsiteX31" fmla="*/ 493 w 10000"/>
                    <a:gd name="connsiteY31" fmla="*/ 4867 h 10322"/>
                    <a:gd name="connsiteX32" fmla="*/ 329 w 10000"/>
                    <a:gd name="connsiteY32" fmla="*/ 6201 h 10322"/>
                    <a:gd name="connsiteX33" fmla="*/ 197 w 10000"/>
                    <a:gd name="connsiteY33" fmla="*/ 7534 h 10322"/>
                    <a:gd name="connsiteX34" fmla="*/ 82 w 10000"/>
                    <a:gd name="connsiteY34" fmla="*/ 8928 h 10322"/>
                    <a:gd name="connsiteX35" fmla="*/ 0 w 10000"/>
                    <a:gd name="connsiteY35" fmla="*/ 10322 h 10322"/>
                    <a:gd name="connsiteX36" fmla="*/ 0 w 10000"/>
                    <a:gd name="connsiteY36" fmla="*/ 10322 h 10322"/>
                    <a:gd name="connsiteX37" fmla="*/ 477 w 10000"/>
                    <a:gd name="connsiteY37" fmla="*/ 9898 h 10322"/>
                    <a:gd name="connsiteX38" fmla="*/ 1020 w 10000"/>
                    <a:gd name="connsiteY38" fmla="*/ 9474 h 10322"/>
                    <a:gd name="connsiteX39" fmla="*/ 1595 w 10000"/>
                    <a:gd name="connsiteY39" fmla="*/ 9170 h 10322"/>
                    <a:gd name="connsiteX40" fmla="*/ 2204 w 10000"/>
                    <a:gd name="connsiteY40" fmla="*/ 8867 h 10322"/>
                    <a:gd name="connsiteX41" fmla="*/ 2862 w 10000"/>
                    <a:gd name="connsiteY41" fmla="*/ 8625 h 10322"/>
                    <a:gd name="connsiteX42" fmla="*/ 3553 w 10000"/>
                    <a:gd name="connsiteY42" fmla="*/ 8443 h 10322"/>
                    <a:gd name="connsiteX43" fmla="*/ 4260 w 10000"/>
                    <a:gd name="connsiteY43" fmla="*/ 8383 h 10322"/>
                    <a:gd name="connsiteX44" fmla="*/ 5000 w 10000"/>
                    <a:gd name="connsiteY44" fmla="*/ 8322 h 10322"/>
                    <a:gd name="connsiteX45" fmla="*/ 5000 w 10000"/>
                    <a:gd name="connsiteY45" fmla="*/ 8322 h 10322"/>
                    <a:gd name="connsiteX46" fmla="*/ 5740 w 10000"/>
                    <a:gd name="connsiteY46" fmla="*/ 8383 h 10322"/>
                    <a:gd name="connsiteX47" fmla="*/ 6447 w 10000"/>
                    <a:gd name="connsiteY47" fmla="*/ 8443 h 10322"/>
                    <a:gd name="connsiteX48" fmla="*/ 7138 w 10000"/>
                    <a:gd name="connsiteY48" fmla="*/ 8625 h 10322"/>
                    <a:gd name="connsiteX49" fmla="*/ 7796 w 10000"/>
                    <a:gd name="connsiteY49" fmla="*/ 8867 h 10322"/>
                    <a:gd name="connsiteX50" fmla="*/ 8405 w 10000"/>
                    <a:gd name="connsiteY50" fmla="*/ 9170 h 10322"/>
                    <a:gd name="connsiteX51" fmla="*/ 8980 w 10000"/>
                    <a:gd name="connsiteY51" fmla="*/ 9474 h 10322"/>
                    <a:gd name="connsiteX52" fmla="*/ 9523 w 10000"/>
                    <a:gd name="connsiteY52" fmla="*/ 9898 h 10322"/>
                    <a:gd name="connsiteX53" fmla="*/ 10000 w 10000"/>
                    <a:gd name="connsiteY53" fmla="*/ 10322 h 10322"/>
                    <a:gd name="connsiteX54" fmla="*/ 10000 w 10000"/>
                    <a:gd name="connsiteY54" fmla="*/ 10322 h 10322"/>
                    <a:gd name="connsiteX0" fmla="*/ 10000 w 10000"/>
                    <a:gd name="connsiteY0" fmla="*/ 10322 h 10322"/>
                    <a:gd name="connsiteX1" fmla="*/ 10000 w 10000"/>
                    <a:gd name="connsiteY1" fmla="*/ 10322 h 10322"/>
                    <a:gd name="connsiteX2" fmla="*/ 9918 w 10000"/>
                    <a:gd name="connsiteY2" fmla="*/ 8928 h 10322"/>
                    <a:gd name="connsiteX3" fmla="*/ 9803 w 10000"/>
                    <a:gd name="connsiteY3" fmla="*/ 7534 h 10322"/>
                    <a:gd name="connsiteX4" fmla="*/ 9671 w 10000"/>
                    <a:gd name="connsiteY4" fmla="*/ 6201 h 10322"/>
                    <a:gd name="connsiteX5" fmla="*/ 9507 w 10000"/>
                    <a:gd name="connsiteY5" fmla="*/ 4867 h 10322"/>
                    <a:gd name="connsiteX6" fmla="*/ 9326 w 10000"/>
                    <a:gd name="connsiteY6" fmla="*/ 3655 h 10322"/>
                    <a:gd name="connsiteX7" fmla="*/ 9128 w 10000"/>
                    <a:gd name="connsiteY7" fmla="*/ 2504 h 10322"/>
                    <a:gd name="connsiteX8" fmla="*/ 8726 w 10000"/>
                    <a:gd name="connsiteY8" fmla="*/ 0 h 10322"/>
                    <a:gd name="connsiteX9" fmla="*/ 8125 w 10000"/>
                    <a:gd name="connsiteY9" fmla="*/ 504 h 10322"/>
                    <a:gd name="connsiteX10" fmla="*/ 8125 w 10000"/>
                    <a:gd name="connsiteY10" fmla="*/ 504 h 10322"/>
                    <a:gd name="connsiteX11" fmla="*/ 7648 w 10000"/>
                    <a:gd name="connsiteY11" fmla="*/ 807 h 10322"/>
                    <a:gd name="connsiteX12" fmla="*/ 7155 w 10000"/>
                    <a:gd name="connsiteY12" fmla="*/ 1110 h 10322"/>
                    <a:gd name="connsiteX13" fmla="*/ 6628 w 10000"/>
                    <a:gd name="connsiteY13" fmla="*/ 1292 h 10322"/>
                    <a:gd name="connsiteX14" fmla="*/ 6069 w 10000"/>
                    <a:gd name="connsiteY14" fmla="*/ 1413 h 10322"/>
                    <a:gd name="connsiteX15" fmla="*/ 6069 w 10000"/>
                    <a:gd name="connsiteY15" fmla="*/ 1413 h 10322"/>
                    <a:gd name="connsiteX16" fmla="*/ 5543 w 10000"/>
                    <a:gd name="connsiteY16" fmla="*/ 1534 h 10322"/>
                    <a:gd name="connsiteX17" fmla="*/ 5000 w 10000"/>
                    <a:gd name="connsiteY17" fmla="*/ 1534 h 10322"/>
                    <a:gd name="connsiteX18" fmla="*/ 5000 w 10000"/>
                    <a:gd name="connsiteY18" fmla="*/ 1534 h 10322"/>
                    <a:gd name="connsiteX19" fmla="*/ 4523 w 10000"/>
                    <a:gd name="connsiteY19" fmla="*/ 1534 h 10322"/>
                    <a:gd name="connsiteX20" fmla="*/ 4063 w 10000"/>
                    <a:gd name="connsiteY20" fmla="*/ 1474 h 10322"/>
                    <a:gd name="connsiteX21" fmla="*/ 4063 w 10000"/>
                    <a:gd name="connsiteY21" fmla="*/ 1474 h 10322"/>
                    <a:gd name="connsiteX22" fmla="*/ 3470 w 10000"/>
                    <a:gd name="connsiteY22" fmla="*/ 1292 h 10322"/>
                    <a:gd name="connsiteX23" fmla="*/ 2911 w 10000"/>
                    <a:gd name="connsiteY23" fmla="*/ 1110 h 10322"/>
                    <a:gd name="connsiteX24" fmla="*/ 2385 w 10000"/>
                    <a:gd name="connsiteY24" fmla="*/ 867 h 10322"/>
                    <a:gd name="connsiteX25" fmla="*/ 1875 w 10000"/>
                    <a:gd name="connsiteY25" fmla="*/ 504 h 10322"/>
                    <a:gd name="connsiteX26" fmla="*/ 1875 w 10000"/>
                    <a:gd name="connsiteY26" fmla="*/ 504 h 10322"/>
                    <a:gd name="connsiteX27" fmla="*/ 1271 w 10000"/>
                    <a:gd name="connsiteY27" fmla="*/ 52 h 10322"/>
                    <a:gd name="connsiteX28" fmla="*/ 1057 w 10000"/>
                    <a:gd name="connsiteY28" fmla="*/ 1181 h 10322"/>
                    <a:gd name="connsiteX29" fmla="*/ 674 w 10000"/>
                    <a:gd name="connsiteY29" fmla="*/ 3655 h 10322"/>
                    <a:gd name="connsiteX30" fmla="*/ 493 w 10000"/>
                    <a:gd name="connsiteY30" fmla="*/ 4867 h 10322"/>
                    <a:gd name="connsiteX31" fmla="*/ 329 w 10000"/>
                    <a:gd name="connsiteY31" fmla="*/ 6201 h 10322"/>
                    <a:gd name="connsiteX32" fmla="*/ 197 w 10000"/>
                    <a:gd name="connsiteY32" fmla="*/ 7534 h 10322"/>
                    <a:gd name="connsiteX33" fmla="*/ 82 w 10000"/>
                    <a:gd name="connsiteY33" fmla="*/ 8928 h 10322"/>
                    <a:gd name="connsiteX34" fmla="*/ 0 w 10000"/>
                    <a:gd name="connsiteY34" fmla="*/ 10322 h 10322"/>
                    <a:gd name="connsiteX35" fmla="*/ 0 w 10000"/>
                    <a:gd name="connsiteY35" fmla="*/ 10322 h 10322"/>
                    <a:gd name="connsiteX36" fmla="*/ 477 w 10000"/>
                    <a:gd name="connsiteY36" fmla="*/ 9898 h 10322"/>
                    <a:gd name="connsiteX37" fmla="*/ 1020 w 10000"/>
                    <a:gd name="connsiteY37" fmla="*/ 9474 h 10322"/>
                    <a:gd name="connsiteX38" fmla="*/ 1595 w 10000"/>
                    <a:gd name="connsiteY38" fmla="*/ 9170 h 10322"/>
                    <a:gd name="connsiteX39" fmla="*/ 2204 w 10000"/>
                    <a:gd name="connsiteY39" fmla="*/ 8867 h 10322"/>
                    <a:gd name="connsiteX40" fmla="*/ 2862 w 10000"/>
                    <a:gd name="connsiteY40" fmla="*/ 8625 h 10322"/>
                    <a:gd name="connsiteX41" fmla="*/ 3553 w 10000"/>
                    <a:gd name="connsiteY41" fmla="*/ 8443 h 10322"/>
                    <a:gd name="connsiteX42" fmla="*/ 4260 w 10000"/>
                    <a:gd name="connsiteY42" fmla="*/ 8383 h 10322"/>
                    <a:gd name="connsiteX43" fmla="*/ 5000 w 10000"/>
                    <a:gd name="connsiteY43" fmla="*/ 8322 h 10322"/>
                    <a:gd name="connsiteX44" fmla="*/ 5000 w 10000"/>
                    <a:gd name="connsiteY44" fmla="*/ 8322 h 10322"/>
                    <a:gd name="connsiteX45" fmla="*/ 5740 w 10000"/>
                    <a:gd name="connsiteY45" fmla="*/ 8383 h 10322"/>
                    <a:gd name="connsiteX46" fmla="*/ 6447 w 10000"/>
                    <a:gd name="connsiteY46" fmla="*/ 8443 h 10322"/>
                    <a:gd name="connsiteX47" fmla="*/ 7138 w 10000"/>
                    <a:gd name="connsiteY47" fmla="*/ 8625 h 10322"/>
                    <a:gd name="connsiteX48" fmla="*/ 7796 w 10000"/>
                    <a:gd name="connsiteY48" fmla="*/ 8867 h 10322"/>
                    <a:gd name="connsiteX49" fmla="*/ 8405 w 10000"/>
                    <a:gd name="connsiteY49" fmla="*/ 9170 h 10322"/>
                    <a:gd name="connsiteX50" fmla="*/ 8980 w 10000"/>
                    <a:gd name="connsiteY50" fmla="*/ 9474 h 10322"/>
                    <a:gd name="connsiteX51" fmla="*/ 9523 w 10000"/>
                    <a:gd name="connsiteY51" fmla="*/ 9898 h 10322"/>
                    <a:gd name="connsiteX52" fmla="*/ 10000 w 10000"/>
                    <a:gd name="connsiteY52" fmla="*/ 10322 h 10322"/>
                    <a:gd name="connsiteX53" fmla="*/ 10000 w 10000"/>
                    <a:gd name="connsiteY53" fmla="*/ 10322 h 10322"/>
                    <a:gd name="connsiteX0" fmla="*/ 10000 w 10000"/>
                    <a:gd name="connsiteY0" fmla="*/ 10322 h 10322"/>
                    <a:gd name="connsiteX1" fmla="*/ 10000 w 10000"/>
                    <a:gd name="connsiteY1" fmla="*/ 10322 h 10322"/>
                    <a:gd name="connsiteX2" fmla="*/ 9918 w 10000"/>
                    <a:gd name="connsiteY2" fmla="*/ 8928 h 10322"/>
                    <a:gd name="connsiteX3" fmla="*/ 9803 w 10000"/>
                    <a:gd name="connsiteY3" fmla="*/ 7534 h 10322"/>
                    <a:gd name="connsiteX4" fmla="*/ 9671 w 10000"/>
                    <a:gd name="connsiteY4" fmla="*/ 6201 h 10322"/>
                    <a:gd name="connsiteX5" fmla="*/ 9507 w 10000"/>
                    <a:gd name="connsiteY5" fmla="*/ 4867 h 10322"/>
                    <a:gd name="connsiteX6" fmla="*/ 9128 w 10000"/>
                    <a:gd name="connsiteY6" fmla="*/ 2504 h 10322"/>
                    <a:gd name="connsiteX7" fmla="*/ 8726 w 10000"/>
                    <a:gd name="connsiteY7" fmla="*/ 0 h 10322"/>
                    <a:gd name="connsiteX8" fmla="*/ 8125 w 10000"/>
                    <a:gd name="connsiteY8" fmla="*/ 504 h 10322"/>
                    <a:gd name="connsiteX9" fmla="*/ 8125 w 10000"/>
                    <a:gd name="connsiteY9" fmla="*/ 504 h 10322"/>
                    <a:gd name="connsiteX10" fmla="*/ 7648 w 10000"/>
                    <a:gd name="connsiteY10" fmla="*/ 807 h 10322"/>
                    <a:gd name="connsiteX11" fmla="*/ 7155 w 10000"/>
                    <a:gd name="connsiteY11" fmla="*/ 1110 h 10322"/>
                    <a:gd name="connsiteX12" fmla="*/ 6628 w 10000"/>
                    <a:gd name="connsiteY12" fmla="*/ 1292 h 10322"/>
                    <a:gd name="connsiteX13" fmla="*/ 6069 w 10000"/>
                    <a:gd name="connsiteY13" fmla="*/ 1413 h 10322"/>
                    <a:gd name="connsiteX14" fmla="*/ 6069 w 10000"/>
                    <a:gd name="connsiteY14" fmla="*/ 1413 h 10322"/>
                    <a:gd name="connsiteX15" fmla="*/ 5543 w 10000"/>
                    <a:gd name="connsiteY15" fmla="*/ 1534 h 10322"/>
                    <a:gd name="connsiteX16" fmla="*/ 5000 w 10000"/>
                    <a:gd name="connsiteY16" fmla="*/ 1534 h 10322"/>
                    <a:gd name="connsiteX17" fmla="*/ 5000 w 10000"/>
                    <a:gd name="connsiteY17" fmla="*/ 1534 h 10322"/>
                    <a:gd name="connsiteX18" fmla="*/ 4523 w 10000"/>
                    <a:gd name="connsiteY18" fmla="*/ 1534 h 10322"/>
                    <a:gd name="connsiteX19" fmla="*/ 4063 w 10000"/>
                    <a:gd name="connsiteY19" fmla="*/ 1474 h 10322"/>
                    <a:gd name="connsiteX20" fmla="*/ 4063 w 10000"/>
                    <a:gd name="connsiteY20" fmla="*/ 1474 h 10322"/>
                    <a:gd name="connsiteX21" fmla="*/ 3470 w 10000"/>
                    <a:gd name="connsiteY21" fmla="*/ 1292 h 10322"/>
                    <a:gd name="connsiteX22" fmla="*/ 2911 w 10000"/>
                    <a:gd name="connsiteY22" fmla="*/ 1110 h 10322"/>
                    <a:gd name="connsiteX23" fmla="*/ 2385 w 10000"/>
                    <a:gd name="connsiteY23" fmla="*/ 867 h 10322"/>
                    <a:gd name="connsiteX24" fmla="*/ 1875 w 10000"/>
                    <a:gd name="connsiteY24" fmla="*/ 504 h 10322"/>
                    <a:gd name="connsiteX25" fmla="*/ 1875 w 10000"/>
                    <a:gd name="connsiteY25" fmla="*/ 504 h 10322"/>
                    <a:gd name="connsiteX26" fmla="*/ 1271 w 10000"/>
                    <a:gd name="connsiteY26" fmla="*/ 52 h 10322"/>
                    <a:gd name="connsiteX27" fmla="*/ 1057 w 10000"/>
                    <a:gd name="connsiteY27" fmla="*/ 1181 h 10322"/>
                    <a:gd name="connsiteX28" fmla="*/ 674 w 10000"/>
                    <a:gd name="connsiteY28" fmla="*/ 3655 h 10322"/>
                    <a:gd name="connsiteX29" fmla="*/ 493 w 10000"/>
                    <a:gd name="connsiteY29" fmla="*/ 4867 h 10322"/>
                    <a:gd name="connsiteX30" fmla="*/ 329 w 10000"/>
                    <a:gd name="connsiteY30" fmla="*/ 6201 h 10322"/>
                    <a:gd name="connsiteX31" fmla="*/ 197 w 10000"/>
                    <a:gd name="connsiteY31" fmla="*/ 7534 h 10322"/>
                    <a:gd name="connsiteX32" fmla="*/ 82 w 10000"/>
                    <a:gd name="connsiteY32" fmla="*/ 8928 h 10322"/>
                    <a:gd name="connsiteX33" fmla="*/ 0 w 10000"/>
                    <a:gd name="connsiteY33" fmla="*/ 10322 h 10322"/>
                    <a:gd name="connsiteX34" fmla="*/ 0 w 10000"/>
                    <a:gd name="connsiteY34" fmla="*/ 10322 h 10322"/>
                    <a:gd name="connsiteX35" fmla="*/ 477 w 10000"/>
                    <a:gd name="connsiteY35" fmla="*/ 9898 h 10322"/>
                    <a:gd name="connsiteX36" fmla="*/ 1020 w 10000"/>
                    <a:gd name="connsiteY36" fmla="*/ 9474 h 10322"/>
                    <a:gd name="connsiteX37" fmla="*/ 1595 w 10000"/>
                    <a:gd name="connsiteY37" fmla="*/ 9170 h 10322"/>
                    <a:gd name="connsiteX38" fmla="*/ 2204 w 10000"/>
                    <a:gd name="connsiteY38" fmla="*/ 8867 h 10322"/>
                    <a:gd name="connsiteX39" fmla="*/ 2862 w 10000"/>
                    <a:gd name="connsiteY39" fmla="*/ 8625 h 10322"/>
                    <a:gd name="connsiteX40" fmla="*/ 3553 w 10000"/>
                    <a:gd name="connsiteY40" fmla="*/ 8443 h 10322"/>
                    <a:gd name="connsiteX41" fmla="*/ 4260 w 10000"/>
                    <a:gd name="connsiteY41" fmla="*/ 8383 h 10322"/>
                    <a:gd name="connsiteX42" fmla="*/ 5000 w 10000"/>
                    <a:gd name="connsiteY42" fmla="*/ 8322 h 10322"/>
                    <a:gd name="connsiteX43" fmla="*/ 5000 w 10000"/>
                    <a:gd name="connsiteY43" fmla="*/ 8322 h 10322"/>
                    <a:gd name="connsiteX44" fmla="*/ 5740 w 10000"/>
                    <a:gd name="connsiteY44" fmla="*/ 8383 h 10322"/>
                    <a:gd name="connsiteX45" fmla="*/ 6447 w 10000"/>
                    <a:gd name="connsiteY45" fmla="*/ 8443 h 10322"/>
                    <a:gd name="connsiteX46" fmla="*/ 7138 w 10000"/>
                    <a:gd name="connsiteY46" fmla="*/ 8625 h 10322"/>
                    <a:gd name="connsiteX47" fmla="*/ 7796 w 10000"/>
                    <a:gd name="connsiteY47" fmla="*/ 8867 h 10322"/>
                    <a:gd name="connsiteX48" fmla="*/ 8405 w 10000"/>
                    <a:gd name="connsiteY48" fmla="*/ 9170 h 10322"/>
                    <a:gd name="connsiteX49" fmla="*/ 8980 w 10000"/>
                    <a:gd name="connsiteY49" fmla="*/ 9474 h 10322"/>
                    <a:gd name="connsiteX50" fmla="*/ 9523 w 10000"/>
                    <a:gd name="connsiteY50" fmla="*/ 9898 h 10322"/>
                    <a:gd name="connsiteX51" fmla="*/ 10000 w 10000"/>
                    <a:gd name="connsiteY51" fmla="*/ 10322 h 10322"/>
                    <a:gd name="connsiteX52" fmla="*/ 10000 w 10000"/>
                    <a:gd name="connsiteY52" fmla="*/ 10322 h 10322"/>
                    <a:gd name="connsiteX0" fmla="*/ 10000 w 10000"/>
                    <a:gd name="connsiteY0" fmla="*/ 10322 h 10322"/>
                    <a:gd name="connsiteX1" fmla="*/ 10000 w 10000"/>
                    <a:gd name="connsiteY1" fmla="*/ 10322 h 10322"/>
                    <a:gd name="connsiteX2" fmla="*/ 9918 w 10000"/>
                    <a:gd name="connsiteY2" fmla="*/ 8928 h 10322"/>
                    <a:gd name="connsiteX3" fmla="*/ 9803 w 10000"/>
                    <a:gd name="connsiteY3" fmla="*/ 7534 h 10322"/>
                    <a:gd name="connsiteX4" fmla="*/ 9507 w 10000"/>
                    <a:gd name="connsiteY4" fmla="*/ 4867 h 10322"/>
                    <a:gd name="connsiteX5" fmla="*/ 9128 w 10000"/>
                    <a:gd name="connsiteY5" fmla="*/ 2504 h 10322"/>
                    <a:gd name="connsiteX6" fmla="*/ 8726 w 10000"/>
                    <a:gd name="connsiteY6" fmla="*/ 0 h 10322"/>
                    <a:gd name="connsiteX7" fmla="*/ 8125 w 10000"/>
                    <a:gd name="connsiteY7" fmla="*/ 504 h 10322"/>
                    <a:gd name="connsiteX8" fmla="*/ 8125 w 10000"/>
                    <a:gd name="connsiteY8" fmla="*/ 504 h 10322"/>
                    <a:gd name="connsiteX9" fmla="*/ 7648 w 10000"/>
                    <a:gd name="connsiteY9" fmla="*/ 807 h 10322"/>
                    <a:gd name="connsiteX10" fmla="*/ 7155 w 10000"/>
                    <a:gd name="connsiteY10" fmla="*/ 1110 h 10322"/>
                    <a:gd name="connsiteX11" fmla="*/ 6628 w 10000"/>
                    <a:gd name="connsiteY11" fmla="*/ 1292 h 10322"/>
                    <a:gd name="connsiteX12" fmla="*/ 6069 w 10000"/>
                    <a:gd name="connsiteY12" fmla="*/ 1413 h 10322"/>
                    <a:gd name="connsiteX13" fmla="*/ 6069 w 10000"/>
                    <a:gd name="connsiteY13" fmla="*/ 1413 h 10322"/>
                    <a:gd name="connsiteX14" fmla="*/ 5543 w 10000"/>
                    <a:gd name="connsiteY14" fmla="*/ 1534 h 10322"/>
                    <a:gd name="connsiteX15" fmla="*/ 5000 w 10000"/>
                    <a:gd name="connsiteY15" fmla="*/ 1534 h 10322"/>
                    <a:gd name="connsiteX16" fmla="*/ 5000 w 10000"/>
                    <a:gd name="connsiteY16" fmla="*/ 1534 h 10322"/>
                    <a:gd name="connsiteX17" fmla="*/ 4523 w 10000"/>
                    <a:gd name="connsiteY17" fmla="*/ 1534 h 10322"/>
                    <a:gd name="connsiteX18" fmla="*/ 4063 w 10000"/>
                    <a:gd name="connsiteY18" fmla="*/ 1474 h 10322"/>
                    <a:gd name="connsiteX19" fmla="*/ 4063 w 10000"/>
                    <a:gd name="connsiteY19" fmla="*/ 1474 h 10322"/>
                    <a:gd name="connsiteX20" fmla="*/ 3470 w 10000"/>
                    <a:gd name="connsiteY20" fmla="*/ 1292 h 10322"/>
                    <a:gd name="connsiteX21" fmla="*/ 2911 w 10000"/>
                    <a:gd name="connsiteY21" fmla="*/ 1110 h 10322"/>
                    <a:gd name="connsiteX22" fmla="*/ 2385 w 10000"/>
                    <a:gd name="connsiteY22" fmla="*/ 867 h 10322"/>
                    <a:gd name="connsiteX23" fmla="*/ 1875 w 10000"/>
                    <a:gd name="connsiteY23" fmla="*/ 504 h 10322"/>
                    <a:gd name="connsiteX24" fmla="*/ 1875 w 10000"/>
                    <a:gd name="connsiteY24" fmla="*/ 504 h 10322"/>
                    <a:gd name="connsiteX25" fmla="*/ 1271 w 10000"/>
                    <a:gd name="connsiteY25" fmla="*/ 52 h 10322"/>
                    <a:gd name="connsiteX26" fmla="*/ 1057 w 10000"/>
                    <a:gd name="connsiteY26" fmla="*/ 1181 h 10322"/>
                    <a:gd name="connsiteX27" fmla="*/ 674 w 10000"/>
                    <a:gd name="connsiteY27" fmla="*/ 3655 h 10322"/>
                    <a:gd name="connsiteX28" fmla="*/ 493 w 10000"/>
                    <a:gd name="connsiteY28" fmla="*/ 4867 h 10322"/>
                    <a:gd name="connsiteX29" fmla="*/ 329 w 10000"/>
                    <a:gd name="connsiteY29" fmla="*/ 6201 h 10322"/>
                    <a:gd name="connsiteX30" fmla="*/ 197 w 10000"/>
                    <a:gd name="connsiteY30" fmla="*/ 7534 h 10322"/>
                    <a:gd name="connsiteX31" fmla="*/ 82 w 10000"/>
                    <a:gd name="connsiteY31" fmla="*/ 8928 h 10322"/>
                    <a:gd name="connsiteX32" fmla="*/ 0 w 10000"/>
                    <a:gd name="connsiteY32" fmla="*/ 10322 h 10322"/>
                    <a:gd name="connsiteX33" fmla="*/ 0 w 10000"/>
                    <a:gd name="connsiteY33" fmla="*/ 10322 h 10322"/>
                    <a:gd name="connsiteX34" fmla="*/ 477 w 10000"/>
                    <a:gd name="connsiteY34" fmla="*/ 9898 h 10322"/>
                    <a:gd name="connsiteX35" fmla="*/ 1020 w 10000"/>
                    <a:gd name="connsiteY35" fmla="*/ 9474 h 10322"/>
                    <a:gd name="connsiteX36" fmla="*/ 1595 w 10000"/>
                    <a:gd name="connsiteY36" fmla="*/ 9170 h 10322"/>
                    <a:gd name="connsiteX37" fmla="*/ 2204 w 10000"/>
                    <a:gd name="connsiteY37" fmla="*/ 8867 h 10322"/>
                    <a:gd name="connsiteX38" fmla="*/ 2862 w 10000"/>
                    <a:gd name="connsiteY38" fmla="*/ 8625 h 10322"/>
                    <a:gd name="connsiteX39" fmla="*/ 3553 w 10000"/>
                    <a:gd name="connsiteY39" fmla="*/ 8443 h 10322"/>
                    <a:gd name="connsiteX40" fmla="*/ 4260 w 10000"/>
                    <a:gd name="connsiteY40" fmla="*/ 8383 h 10322"/>
                    <a:gd name="connsiteX41" fmla="*/ 5000 w 10000"/>
                    <a:gd name="connsiteY41" fmla="*/ 8322 h 10322"/>
                    <a:gd name="connsiteX42" fmla="*/ 5000 w 10000"/>
                    <a:gd name="connsiteY42" fmla="*/ 8322 h 10322"/>
                    <a:gd name="connsiteX43" fmla="*/ 5740 w 10000"/>
                    <a:gd name="connsiteY43" fmla="*/ 8383 h 10322"/>
                    <a:gd name="connsiteX44" fmla="*/ 6447 w 10000"/>
                    <a:gd name="connsiteY44" fmla="*/ 8443 h 10322"/>
                    <a:gd name="connsiteX45" fmla="*/ 7138 w 10000"/>
                    <a:gd name="connsiteY45" fmla="*/ 8625 h 10322"/>
                    <a:gd name="connsiteX46" fmla="*/ 7796 w 10000"/>
                    <a:gd name="connsiteY46" fmla="*/ 8867 h 10322"/>
                    <a:gd name="connsiteX47" fmla="*/ 8405 w 10000"/>
                    <a:gd name="connsiteY47" fmla="*/ 9170 h 10322"/>
                    <a:gd name="connsiteX48" fmla="*/ 8980 w 10000"/>
                    <a:gd name="connsiteY48" fmla="*/ 9474 h 10322"/>
                    <a:gd name="connsiteX49" fmla="*/ 9523 w 10000"/>
                    <a:gd name="connsiteY49" fmla="*/ 9898 h 10322"/>
                    <a:gd name="connsiteX50" fmla="*/ 10000 w 10000"/>
                    <a:gd name="connsiteY50" fmla="*/ 10322 h 10322"/>
                    <a:gd name="connsiteX51" fmla="*/ 10000 w 10000"/>
                    <a:gd name="connsiteY51" fmla="*/ 10322 h 10322"/>
                    <a:gd name="connsiteX0" fmla="*/ 10000 w 10000"/>
                    <a:gd name="connsiteY0" fmla="*/ 10322 h 10322"/>
                    <a:gd name="connsiteX1" fmla="*/ 10000 w 10000"/>
                    <a:gd name="connsiteY1" fmla="*/ 10322 h 10322"/>
                    <a:gd name="connsiteX2" fmla="*/ 9918 w 10000"/>
                    <a:gd name="connsiteY2" fmla="*/ 8928 h 10322"/>
                    <a:gd name="connsiteX3" fmla="*/ 9803 w 10000"/>
                    <a:gd name="connsiteY3" fmla="*/ 7534 h 10322"/>
                    <a:gd name="connsiteX4" fmla="*/ 9507 w 10000"/>
                    <a:gd name="connsiteY4" fmla="*/ 4867 h 10322"/>
                    <a:gd name="connsiteX5" fmla="*/ 9128 w 10000"/>
                    <a:gd name="connsiteY5" fmla="*/ 2504 h 10322"/>
                    <a:gd name="connsiteX6" fmla="*/ 8726 w 10000"/>
                    <a:gd name="connsiteY6" fmla="*/ 0 h 10322"/>
                    <a:gd name="connsiteX7" fmla="*/ 8125 w 10000"/>
                    <a:gd name="connsiteY7" fmla="*/ 504 h 10322"/>
                    <a:gd name="connsiteX8" fmla="*/ 8125 w 10000"/>
                    <a:gd name="connsiteY8" fmla="*/ 504 h 10322"/>
                    <a:gd name="connsiteX9" fmla="*/ 7648 w 10000"/>
                    <a:gd name="connsiteY9" fmla="*/ 807 h 10322"/>
                    <a:gd name="connsiteX10" fmla="*/ 7155 w 10000"/>
                    <a:gd name="connsiteY10" fmla="*/ 1110 h 10322"/>
                    <a:gd name="connsiteX11" fmla="*/ 6628 w 10000"/>
                    <a:gd name="connsiteY11" fmla="*/ 1292 h 10322"/>
                    <a:gd name="connsiteX12" fmla="*/ 6069 w 10000"/>
                    <a:gd name="connsiteY12" fmla="*/ 1413 h 10322"/>
                    <a:gd name="connsiteX13" fmla="*/ 6069 w 10000"/>
                    <a:gd name="connsiteY13" fmla="*/ 1413 h 10322"/>
                    <a:gd name="connsiteX14" fmla="*/ 5543 w 10000"/>
                    <a:gd name="connsiteY14" fmla="*/ 1534 h 10322"/>
                    <a:gd name="connsiteX15" fmla="*/ 5000 w 10000"/>
                    <a:gd name="connsiteY15" fmla="*/ 1534 h 10322"/>
                    <a:gd name="connsiteX16" fmla="*/ 5000 w 10000"/>
                    <a:gd name="connsiteY16" fmla="*/ 1534 h 10322"/>
                    <a:gd name="connsiteX17" fmla="*/ 4523 w 10000"/>
                    <a:gd name="connsiteY17" fmla="*/ 1534 h 10322"/>
                    <a:gd name="connsiteX18" fmla="*/ 4063 w 10000"/>
                    <a:gd name="connsiteY18" fmla="*/ 1474 h 10322"/>
                    <a:gd name="connsiteX19" fmla="*/ 4063 w 10000"/>
                    <a:gd name="connsiteY19" fmla="*/ 1474 h 10322"/>
                    <a:gd name="connsiteX20" fmla="*/ 3470 w 10000"/>
                    <a:gd name="connsiteY20" fmla="*/ 1292 h 10322"/>
                    <a:gd name="connsiteX21" fmla="*/ 2911 w 10000"/>
                    <a:gd name="connsiteY21" fmla="*/ 1110 h 10322"/>
                    <a:gd name="connsiteX22" fmla="*/ 2385 w 10000"/>
                    <a:gd name="connsiteY22" fmla="*/ 867 h 10322"/>
                    <a:gd name="connsiteX23" fmla="*/ 1875 w 10000"/>
                    <a:gd name="connsiteY23" fmla="*/ 504 h 10322"/>
                    <a:gd name="connsiteX24" fmla="*/ 1875 w 10000"/>
                    <a:gd name="connsiteY24" fmla="*/ 504 h 10322"/>
                    <a:gd name="connsiteX25" fmla="*/ 1271 w 10000"/>
                    <a:gd name="connsiteY25" fmla="*/ 52 h 10322"/>
                    <a:gd name="connsiteX26" fmla="*/ 1057 w 10000"/>
                    <a:gd name="connsiteY26" fmla="*/ 1181 h 10322"/>
                    <a:gd name="connsiteX27" fmla="*/ 674 w 10000"/>
                    <a:gd name="connsiteY27" fmla="*/ 3655 h 10322"/>
                    <a:gd name="connsiteX28" fmla="*/ 329 w 10000"/>
                    <a:gd name="connsiteY28" fmla="*/ 6201 h 10322"/>
                    <a:gd name="connsiteX29" fmla="*/ 197 w 10000"/>
                    <a:gd name="connsiteY29" fmla="*/ 7534 h 10322"/>
                    <a:gd name="connsiteX30" fmla="*/ 82 w 10000"/>
                    <a:gd name="connsiteY30" fmla="*/ 8928 h 10322"/>
                    <a:gd name="connsiteX31" fmla="*/ 0 w 10000"/>
                    <a:gd name="connsiteY31" fmla="*/ 10322 h 10322"/>
                    <a:gd name="connsiteX32" fmla="*/ 0 w 10000"/>
                    <a:gd name="connsiteY32" fmla="*/ 10322 h 10322"/>
                    <a:gd name="connsiteX33" fmla="*/ 477 w 10000"/>
                    <a:gd name="connsiteY33" fmla="*/ 9898 h 10322"/>
                    <a:gd name="connsiteX34" fmla="*/ 1020 w 10000"/>
                    <a:gd name="connsiteY34" fmla="*/ 9474 h 10322"/>
                    <a:gd name="connsiteX35" fmla="*/ 1595 w 10000"/>
                    <a:gd name="connsiteY35" fmla="*/ 9170 h 10322"/>
                    <a:gd name="connsiteX36" fmla="*/ 2204 w 10000"/>
                    <a:gd name="connsiteY36" fmla="*/ 8867 h 10322"/>
                    <a:gd name="connsiteX37" fmla="*/ 2862 w 10000"/>
                    <a:gd name="connsiteY37" fmla="*/ 8625 h 10322"/>
                    <a:gd name="connsiteX38" fmla="*/ 3553 w 10000"/>
                    <a:gd name="connsiteY38" fmla="*/ 8443 h 10322"/>
                    <a:gd name="connsiteX39" fmla="*/ 4260 w 10000"/>
                    <a:gd name="connsiteY39" fmla="*/ 8383 h 10322"/>
                    <a:gd name="connsiteX40" fmla="*/ 5000 w 10000"/>
                    <a:gd name="connsiteY40" fmla="*/ 8322 h 10322"/>
                    <a:gd name="connsiteX41" fmla="*/ 5000 w 10000"/>
                    <a:gd name="connsiteY41" fmla="*/ 8322 h 10322"/>
                    <a:gd name="connsiteX42" fmla="*/ 5740 w 10000"/>
                    <a:gd name="connsiteY42" fmla="*/ 8383 h 10322"/>
                    <a:gd name="connsiteX43" fmla="*/ 6447 w 10000"/>
                    <a:gd name="connsiteY43" fmla="*/ 8443 h 10322"/>
                    <a:gd name="connsiteX44" fmla="*/ 7138 w 10000"/>
                    <a:gd name="connsiteY44" fmla="*/ 8625 h 10322"/>
                    <a:gd name="connsiteX45" fmla="*/ 7796 w 10000"/>
                    <a:gd name="connsiteY45" fmla="*/ 8867 h 10322"/>
                    <a:gd name="connsiteX46" fmla="*/ 8405 w 10000"/>
                    <a:gd name="connsiteY46" fmla="*/ 9170 h 10322"/>
                    <a:gd name="connsiteX47" fmla="*/ 8980 w 10000"/>
                    <a:gd name="connsiteY47" fmla="*/ 9474 h 10322"/>
                    <a:gd name="connsiteX48" fmla="*/ 9523 w 10000"/>
                    <a:gd name="connsiteY48" fmla="*/ 9898 h 10322"/>
                    <a:gd name="connsiteX49" fmla="*/ 10000 w 10000"/>
                    <a:gd name="connsiteY49" fmla="*/ 10322 h 10322"/>
                    <a:gd name="connsiteX50" fmla="*/ 10000 w 10000"/>
                    <a:gd name="connsiteY50" fmla="*/ 10322 h 10322"/>
                    <a:gd name="connsiteX0" fmla="*/ 10000 w 10000"/>
                    <a:gd name="connsiteY0" fmla="*/ 10322 h 10322"/>
                    <a:gd name="connsiteX1" fmla="*/ 10000 w 10000"/>
                    <a:gd name="connsiteY1" fmla="*/ 10322 h 10322"/>
                    <a:gd name="connsiteX2" fmla="*/ 9918 w 10000"/>
                    <a:gd name="connsiteY2" fmla="*/ 8928 h 10322"/>
                    <a:gd name="connsiteX3" fmla="*/ 9803 w 10000"/>
                    <a:gd name="connsiteY3" fmla="*/ 7534 h 10322"/>
                    <a:gd name="connsiteX4" fmla="*/ 9507 w 10000"/>
                    <a:gd name="connsiteY4" fmla="*/ 4867 h 10322"/>
                    <a:gd name="connsiteX5" fmla="*/ 9128 w 10000"/>
                    <a:gd name="connsiteY5" fmla="*/ 2504 h 10322"/>
                    <a:gd name="connsiteX6" fmla="*/ 8726 w 10000"/>
                    <a:gd name="connsiteY6" fmla="*/ 0 h 10322"/>
                    <a:gd name="connsiteX7" fmla="*/ 8125 w 10000"/>
                    <a:gd name="connsiteY7" fmla="*/ 504 h 10322"/>
                    <a:gd name="connsiteX8" fmla="*/ 8125 w 10000"/>
                    <a:gd name="connsiteY8" fmla="*/ 504 h 10322"/>
                    <a:gd name="connsiteX9" fmla="*/ 7648 w 10000"/>
                    <a:gd name="connsiteY9" fmla="*/ 807 h 10322"/>
                    <a:gd name="connsiteX10" fmla="*/ 7155 w 10000"/>
                    <a:gd name="connsiteY10" fmla="*/ 1110 h 10322"/>
                    <a:gd name="connsiteX11" fmla="*/ 6628 w 10000"/>
                    <a:gd name="connsiteY11" fmla="*/ 1292 h 10322"/>
                    <a:gd name="connsiteX12" fmla="*/ 6069 w 10000"/>
                    <a:gd name="connsiteY12" fmla="*/ 1413 h 10322"/>
                    <a:gd name="connsiteX13" fmla="*/ 6069 w 10000"/>
                    <a:gd name="connsiteY13" fmla="*/ 1413 h 10322"/>
                    <a:gd name="connsiteX14" fmla="*/ 5543 w 10000"/>
                    <a:gd name="connsiteY14" fmla="*/ 1534 h 10322"/>
                    <a:gd name="connsiteX15" fmla="*/ 5000 w 10000"/>
                    <a:gd name="connsiteY15" fmla="*/ 1534 h 10322"/>
                    <a:gd name="connsiteX16" fmla="*/ 5000 w 10000"/>
                    <a:gd name="connsiteY16" fmla="*/ 1534 h 10322"/>
                    <a:gd name="connsiteX17" fmla="*/ 4523 w 10000"/>
                    <a:gd name="connsiteY17" fmla="*/ 1534 h 10322"/>
                    <a:gd name="connsiteX18" fmla="*/ 4063 w 10000"/>
                    <a:gd name="connsiteY18" fmla="*/ 1474 h 10322"/>
                    <a:gd name="connsiteX19" fmla="*/ 4063 w 10000"/>
                    <a:gd name="connsiteY19" fmla="*/ 1474 h 10322"/>
                    <a:gd name="connsiteX20" fmla="*/ 3470 w 10000"/>
                    <a:gd name="connsiteY20" fmla="*/ 1292 h 10322"/>
                    <a:gd name="connsiteX21" fmla="*/ 2911 w 10000"/>
                    <a:gd name="connsiteY21" fmla="*/ 1110 h 10322"/>
                    <a:gd name="connsiteX22" fmla="*/ 2385 w 10000"/>
                    <a:gd name="connsiteY22" fmla="*/ 867 h 10322"/>
                    <a:gd name="connsiteX23" fmla="*/ 1875 w 10000"/>
                    <a:gd name="connsiteY23" fmla="*/ 504 h 10322"/>
                    <a:gd name="connsiteX24" fmla="*/ 1875 w 10000"/>
                    <a:gd name="connsiteY24" fmla="*/ 504 h 10322"/>
                    <a:gd name="connsiteX25" fmla="*/ 1271 w 10000"/>
                    <a:gd name="connsiteY25" fmla="*/ 52 h 10322"/>
                    <a:gd name="connsiteX26" fmla="*/ 1057 w 10000"/>
                    <a:gd name="connsiteY26" fmla="*/ 1181 h 10322"/>
                    <a:gd name="connsiteX27" fmla="*/ 674 w 10000"/>
                    <a:gd name="connsiteY27" fmla="*/ 3655 h 10322"/>
                    <a:gd name="connsiteX28" fmla="*/ 329 w 10000"/>
                    <a:gd name="connsiteY28" fmla="*/ 6201 h 10322"/>
                    <a:gd name="connsiteX29" fmla="*/ 82 w 10000"/>
                    <a:gd name="connsiteY29" fmla="*/ 8928 h 10322"/>
                    <a:gd name="connsiteX30" fmla="*/ 0 w 10000"/>
                    <a:gd name="connsiteY30" fmla="*/ 10322 h 10322"/>
                    <a:gd name="connsiteX31" fmla="*/ 0 w 10000"/>
                    <a:gd name="connsiteY31" fmla="*/ 10322 h 10322"/>
                    <a:gd name="connsiteX32" fmla="*/ 477 w 10000"/>
                    <a:gd name="connsiteY32" fmla="*/ 9898 h 10322"/>
                    <a:gd name="connsiteX33" fmla="*/ 1020 w 10000"/>
                    <a:gd name="connsiteY33" fmla="*/ 9474 h 10322"/>
                    <a:gd name="connsiteX34" fmla="*/ 1595 w 10000"/>
                    <a:gd name="connsiteY34" fmla="*/ 9170 h 10322"/>
                    <a:gd name="connsiteX35" fmla="*/ 2204 w 10000"/>
                    <a:gd name="connsiteY35" fmla="*/ 8867 h 10322"/>
                    <a:gd name="connsiteX36" fmla="*/ 2862 w 10000"/>
                    <a:gd name="connsiteY36" fmla="*/ 8625 h 10322"/>
                    <a:gd name="connsiteX37" fmla="*/ 3553 w 10000"/>
                    <a:gd name="connsiteY37" fmla="*/ 8443 h 10322"/>
                    <a:gd name="connsiteX38" fmla="*/ 4260 w 10000"/>
                    <a:gd name="connsiteY38" fmla="*/ 8383 h 10322"/>
                    <a:gd name="connsiteX39" fmla="*/ 5000 w 10000"/>
                    <a:gd name="connsiteY39" fmla="*/ 8322 h 10322"/>
                    <a:gd name="connsiteX40" fmla="*/ 5000 w 10000"/>
                    <a:gd name="connsiteY40" fmla="*/ 8322 h 10322"/>
                    <a:gd name="connsiteX41" fmla="*/ 5740 w 10000"/>
                    <a:gd name="connsiteY41" fmla="*/ 8383 h 10322"/>
                    <a:gd name="connsiteX42" fmla="*/ 6447 w 10000"/>
                    <a:gd name="connsiteY42" fmla="*/ 8443 h 10322"/>
                    <a:gd name="connsiteX43" fmla="*/ 7138 w 10000"/>
                    <a:gd name="connsiteY43" fmla="*/ 8625 h 10322"/>
                    <a:gd name="connsiteX44" fmla="*/ 7796 w 10000"/>
                    <a:gd name="connsiteY44" fmla="*/ 8867 h 10322"/>
                    <a:gd name="connsiteX45" fmla="*/ 8405 w 10000"/>
                    <a:gd name="connsiteY45" fmla="*/ 9170 h 10322"/>
                    <a:gd name="connsiteX46" fmla="*/ 8980 w 10000"/>
                    <a:gd name="connsiteY46" fmla="*/ 9474 h 10322"/>
                    <a:gd name="connsiteX47" fmla="*/ 9523 w 10000"/>
                    <a:gd name="connsiteY47" fmla="*/ 9898 h 10322"/>
                    <a:gd name="connsiteX48" fmla="*/ 10000 w 10000"/>
                    <a:gd name="connsiteY48" fmla="*/ 10322 h 10322"/>
                    <a:gd name="connsiteX49" fmla="*/ 10000 w 10000"/>
                    <a:gd name="connsiteY49" fmla="*/ 10322 h 10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0000" h="10322">
                      <a:moveTo>
                        <a:pt x="10000" y="10322"/>
                      </a:moveTo>
                      <a:lnTo>
                        <a:pt x="10000" y="10322"/>
                      </a:lnTo>
                      <a:cubicBezTo>
                        <a:pt x="9973" y="9857"/>
                        <a:pt x="9945" y="9393"/>
                        <a:pt x="9918" y="8928"/>
                      </a:cubicBezTo>
                      <a:cubicBezTo>
                        <a:pt x="9880" y="8463"/>
                        <a:pt x="9841" y="7999"/>
                        <a:pt x="9803" y="7534"/>
                      </a:cubicBezTo>
                      <a:cubicBezTo>
                        <a:pt x="9704" y="6645"/>
                        <a:pt x="9606" y="5756"/>
                        <a:pt x="9507" y="4867"/>
                      </a:cubicBezTo>
                      <a:cubicBezTo>
                        <a:pt x="9417" y="4251"/>
                        <a:pt x="9258" y="3315"/>
                        <a:pt x="9128" y="2504"/>
                      </a:cubicBezTo>
                      <a:cubicBezTo>
                        <a:pt x="9028" y="1895"/>
                        <a:pt x="8893" y="333"/>
                        <a:pt x="8726" y="0"/>
                      </a:cubicBezTo>
                      <a:lnTo>
                        <a:pt x="8125" y="504"/>
                      </a:lnTo>
                      <a:lnTo>
                        <a:pt x="8125" y="504"/>
                      </a:lnTo>
                      <a:lnTo>
                        <a:pt x="7648" y="807"/>
                      </a:lnTo>
                      <a:lnTo>
                        <a:pt x="7155" y="1110"/>
                      </a:lnTo>
                      <a:lnTo>
                        <a:pt x="6628" y="1292"/>
                      </a:lnTo>
                      <a:lnTo>
                        <a:pt x="6069" y="1413"/>
                      </a:lnTo>
                      <a:lnTo>
                        <a:pt x="6069" y="1413"/>
                      </a:lnTo>
                      <a:lnTo>
                        <a:pt x="5543" y="1534"/>
                      </a:lnTo>
                      <a:lnTo>
                        <a:pt x="5000" y="1534"/>
                      </a:lnTo>
                      <a:lnTo>
                        <a:pt x="5000" y="1534"/>
                      </a:lnTo>
                      <a:lnTo>
                        <a:pt x="4523" y="1534"/>
                      </a:lnTo>
                      <a:lnTo>
                        <a:pt x="4063" y="1474"/>
                      </a:lnTo>
                      <a:lnTo>
                        <a:pt x="4063" y="1474"/>
                      </a:lnTo>
                      <a:lnTo>
                        <a:pt x="3470" y="1292"/>
                      </a:lnTo>
                      <a:lnTo>
                        <a:pt x="2911" y="1110"/>
                      </a:lnTo>
                      <a:lnTo>
                        <a:pt x="2385" y="867"/>
                      </a:lnTo>
                      <a:lnTo>
                        <a:pt x="1875" y="504"/>
                      </a:lnTo>
                      <a:lnTo>
                        <a:pt x="1875" y="504"/>
                      </a:lnTo>
                      <a:lnTo>
                        <a:pt x="1271" y="52"/>
                      </a:lnTo>
                      <a:cubicBezTo>
                        <a:pt x="1135" y="165"/>
                        <a:pt x="1157" y="580"/>
                        <a:pt x="1057" y="1181"/>
                      </a:cubicBezTo>
                      <a:cubicBezTo>
                        <a:pt x="957" y="1782"/>
                        <a:pt x="768" y="3041"/>
                        <a:pt x="674" y="3655"/>
                      </a:cubicBezTo>
                      <a:cubicBezTo>
                        <a:pt x="553" y="4492"/>
                        <a:pt x="408" y="5555"/>
                        <a:pt x="329" y="6201"/>
                      </a:cubicBezTo>
                      <a:cubicBezTo>
                        <a:pt x="247" y="7110"/>
                        <a:pt x="164" y="8019"/>
                        <a:pt x="82" y="8928"/>
                      </a:cubicBezTo>
                      <a:cubicBezTo>
                        <a:pt x="55" y="9393"/>
                        <a:pt x="27" y="9857"/>
                        <a:pt x="0" y="10322"/>
                      </a:cubicBezTo>
                      <a:lnTo>
                        <a:pt x="0" y="10322"/>
                      </a:lnTo>
                      <a:lnTo>
                        <a:pt x="477" y="9898"/>
                      </a:lnTo>
                      <a:lnTo>
                        <a:pt x="1020" y="9474"/>
                      </a:lnTo>
                      <a:lnTo>
                        <a:pt x="1595" y="9170"/>
                      </a:lnTo>
                      <a:lnTo>
                        <a:pt x="2204" y="8867"/>
                      </a:lnTo>
                      <a:lnTo>
                        <a:pt x="2862" y="8625"/>
                      </a:lnTo>
                      <a:lnTo>
                        <a:pt x="3553" y="8443"/>
                      </a:lnTo>
                      <a:lnTo>
                        <a:pt x="4260" y="8383"/>
                      </a:lnTo>
                      <a:lnTo>
                        <a:pt x="5000" y="8322"/>
                      </a:lnTo>
                      <a:lnTo>
                        <a:pt x="5000" y="8322"/>
                      </a:lnTo>
                      <a:lnTo>
                        <a:pt x="5740" y="8383"/>
                      </a:lnTo>
                      <a:lnTo>
                        <a:pt x="6447" y="8443"/>
                      </a:lnTo>
                      <a:lnTo>
                        <a:pt x="7138" y="8625"/>
                      </a:lnTo>
                      <a:lnTo>
                        <a:pt x="7796" y="8867"/>
                      </a:lnTo>
                      <a:lnTo>
                        <a:pt x="8405" y="9170"/>
                      </a:lnTo>
                      <a:lnTo>
                        <a:pt x="8980" y="9474"/>
                      </a:lnTo>
                      <a:lnTo>
                        <a:pt x="9523" y="9898"/>
                      </a:lnTo>
                      <a:lnTo>
                        <a:pt x="10000" y="10322"/>
                      </a:lnTo>
                      <a:lnTo>
                        <a:pt x="10000" y="10322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7" name="円/楕円 346"/>
              <p:cNvSpPr/>
              <p:nvPr/>
            </p:nvSpPr>
            <p:spPr bwMode="auto">
              <a:xfrm>
                <a:off x="4225219" y="1035812"/>
                <a:ext cx="1364246" cy="13642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3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6" name="グループ化 55"/>
          <p:cNvGrpSpPr/>
          <p:nvPr/>
        </p:nvGrpSpPr>
        <p:grpSpPr>
          <a:xfrm>
            <a:off x="416219" y="4734145"/>
            <a:ext cx="1568169" cy="1568169"/>
            <a:chOff x="416219" y="4734145"/>
            <a:chExt cx="1568169" cy="1568169"/>
          </a:xfrm>
        </p:grpSpPr>
        <p:sp>
          <p:nvSpPr>
            <p:cNvPr id="1035" name="角丸四角形 1034"/>
            <p:cNvSpPr/>
            <p:nvPr/>
          </p:nvSpPr>
          <p:spPr bwMode="auto">
            <a:xfrm>
              <a:off x="416219" y="4734145"/>
              <a:ext cx="1568169" cy="1568169"/>
            </a:xfrm>
            <a:prstGeom prst="roundRect">
              <a:avLst>
                <a:gd name="adj" fmla="val 10836"/>
              </a:avLst>
            </a:prstGeom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7" name="グループ化 636"/>
            <p:cNvGrpSpPr/>
            <p:nvPr/>
          </p:nvGrpSpPr>
          <p:grpSpPr>
            <a:xfrm>
              <a:off x="590770" y="4909844"/>
              <a:ext cx="1217710" cy="1216770"/>
              <a:chOff x="3080795" y="1916844"/>
              <a:chExt cx="4454451" cy="4451008"/>
            </a:xfrm>
            <a:noFill/>
          </p:grpSpPr>
          <p:sp>
            <p:nvSpPr>
              <p:cNvPr id="638" name="五角形 637"/>
              <p:cNvSpPr/>
              <p:nvPr/>
            </p:nvSpPr>
            <p:spPr>
              <a:xfrm>
                <a:off x="4505040" y="3214786"/>
                <a:ext cx="1587783" cy="1517042"/>
              </a:xfrm>
              <a:prstGeom prst="pentagon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六角形 4"/>
              <p:cNvSpPr/>
              <p:nvPr/>
            </p:nvSpPr>
            <p:spPr>
              <a:xfrm>
                <a:off x="4423218" y="4731826"/>
                <a:ext cx="1754157" cy="1297952"/>
              </a:xfrm>
              <a:custGeom>
                <a:avLst/>
                <a:gdLst>
                  <a:gd name="connsiteX0" fmla="*/ 0 w 1756537"/>
                  <a:gd name="connsiteY0" fmla="*/ 648976 h 1297952"/>
                  <a:gd name="connsiteX1" fmla="*/ 382442 w 1756537"/>
                  <a:gd name="connsiteY1" fmla="*/ 0 h 1297952"/>
                  <a:gd name="connsiteX2" fmla="*/ 1374095 w 1756537"/>
                  <a:gd name="connsiteY2" fmla="*/ 0 h 1297952"/>
                  <a:gd name="connsiteX3" fmla="*/ 1756537 w 1756537"/>
                  <a:gd name="connsiteY3" fmla="*/ 648976 h 1297952"/>
                  <a:gd name="connsiteX4" fmla="*/ 1374095 w 1756537"/>
                  <a:gd name="connsiteY4" fmla="*/ 1297952 h 1297952"/>
                  <a:gd name="connsiteX5" fmla="*/ 382442 w 1756537"/>
                  <a:gd name="connsiteY5" fmla="*/ 1297952 h 1297952"/>
                  <a:gd name="connsiteX6" fmla="*/ 0 w 1756537"/>
                  <a:gd name="connsiteY6" fmla="*/ 648976 h 1297952"/>
                  <a:gd name="connsiteX0" fmla="*/ 0 w 1754156"/>
                  <a:gd name="connsiteY0" fmla="*/ 648976 h 1297952"/>
                  <a:gd name="connsiteX1" fmla="*/ 382442 w 1754156"/>
                  <a:gd name="connsiteY1" fmla="*/ 0 h 1297952"/>
                  <a:gd name="connsiteX2" fmla="*/ 1374095 w 1754156"/>
                  <a:gd name="connsiteY2" fmla="*/ 0 h 1297952"/>
                  <a:gd name="connsiteX3" fmla="*/ 1754156 w 1754156"/>
                  <a:gd name="connsiteY3" fmla="*/ 644214 h 1297952"/>
                  <a:gd name="connsiteX4" fmla="*/ 1374095 w 1754156"/>
                  <a:gd name="connsiteY4" fmla="*/ 1297952 h 1297952"/>
                  <a:gd name="connsiteX5" fmla="*/ 382442 w 1754156"/>
                  <a:gd name="connsiteY5" fmla="*/ 1297952 h 1297952"/>
                  <a:gd name="connsiteX6" fmla="*/ 0 w 1754156"/>
                  <a:gd name="connsiteY6" fmla="*/ 648976 h 129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4156" h="1297952">
                    <a:moveTo>
                      <a:pt x="0" y="648976"/>
                    </a:moveTo>
                    <a:lnTo>
                      <a:pt x="382442" y="0"/>
                    </a:lnTo>
                    <a:lnTo>
                      <a:pt x="1374095" y="0"/>
                    </a:lnTo>
                    <a:lnTo>
                      <a:pt x="1754156" y="644214"/>
                    </a:lnTo>
                    <a:lnTo>
                      <a:pt x="1374095" y="1297952"/>
                    </a:lnTo>
                    <a:lnTo>
                      <a:pt x="382442" y="1297952"/>
                    </a:lnTo>
                    <a:lnTo>
                      <a:pt x="0" y="648976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六角形 8"/>
              <p:cNvSpPr/>
              <p:nvPr/>
            </p:nvSpPr>
            <p:spPr>
              <a:xfrm rot="4314632">
                <a:off x="3143118" y="3883390"/>
                <a:ext cx="186775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9723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9723" y="264041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六角形 8"/>
              <p:cNvSpPr/>
              <p:nvPr/>
            </p:nvSpPr>
            <p:spPr>
              <a:xfrm rot="17285368" flipH="1">
                <a:off x="5597083" y="3880164"/>
                <a:ext cx="186096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  <a:gd name="connsiteX0" fmla="*/ 0 w 806306"/>
                  <a:gd name="connsiteY0" fmla="*/ 292215 h 587990"/>
                  <a:gd name="connsiteX1" fmla="*/ 182669 w 806306"/>
                  <a:gd name="connsiteY1" fmla="*/ 0 h 587990"/>
                  <a:gd name="connsiteX2" fmla="*/ 635265 w 806306"/>
                  <a:gd name="connsiteY2" fmla="*/ 0 h 587990"/>
                  <a:gd name="connsiteX3" fmla="*/ 806306 w 806306"/>
                  <a:gd name="connsiteY3" fmla="*/ 272489 h 587990"/>
                  <a:gd name="connsiteX4" fmla="*/ 635265 w 806306"/>
                  <a:gd name="connsiteY4" fmla="*/ 584430 h 587990"/>
                  <a:gd name="connsiteX5" fmla="*/ 216576 w 806306"/>
                  <a:gd name="connsiteY5" fmla="*/ 587990 h 587990"/>
                  <a:gd name="connsiteX6" fmla="*/ 0 w 806306"/>
                  <a:gd name="connsiteY6" fmla="*/ 292215 h 587990"/>
                  <a:gd name="connsiteX0" fmla="*/ 0 w 866561"/>
                  <a:gd name="connsiteY0" fmla="*/ 292215 h 587990"/>
                  <a:gd name="connsiteX1" fmla="*/ 182669 w 866561"/>
                  <a:gd name="connsiteY1" fmla="*/ 0 h 587990"/>
                  <a:gd name="connsiteX2" fmla="*/ 635265 w 866561"/>
                  <a:gd name="connsiteY2" fmla="*/ 0 h 587990"/>
                  <a:gd name="connsiteX3" fmla="*/ 866561 w 866561"/>
                  <a:gd name="connsiteY3" fmla="*/ 263008 h 587990"/>
                  <a:gd name="connsiteX4" fmla="*/ 635265 w 866561"/>
                  <a:gd name="connsiteY4" fmla="*/ 584430 h 587990"/>
                  <a:gd name="connsiteX5" fmla="*/ 216576 w 866561"/>
                  <a:gd name="connsiteY5" fmla="*/ 587990 h 587990"/>
                  <a:gd name="connsiteX6" fmla="*/ 0 w 866561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6561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6561" y="263008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六角形 11"/>
              <p:cNvSpPr/>
              <p:nvPr/>
            </p:nvSpPr>
            <p:spPr>
              <a:xfrm rot="19431473">
                <a:off x="3559624" y="2350510"/>
                <a:ext cx="1894214" cy="1295537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41606 h 603268"/>
                  <a:gd name="connsiteX1" fmla="*/ 207297 w 882043"/>
                  <a:gd name="connsiteY1" fmla="*/ 51898 h 603268"/>
                  <a:gd name="connsiteX2" fmla="*/ 680629 w 882043"/>
                  <a:gd name="connsiteY2" fmla="*/ 0 h 603268"/>
                  <a:gd name="connsiteX3" fmla="*/ 882043 w 882043"/>
                  <a:gd name="connsiteY3" fmla="*/ 326503 h 603268"/>
                  <a:gd name="connsiteX4" fmla="*/ 681249 w 882043"/>
                  <a:gd name="connsiteY4" fmla="*/ 603268 h 603268"/>
                  <a:gd name="connsiteX5" fmla="*/ 219483 w 882043"/>
                  <a:gd name="connsiteY5" fmla="*/ 603268 h 603268"/>
                  <a:gd name="connsiteX6" fmla="*/ 0 w 882043"/>
                  <a:gd name="connsiteY6" fmla="*/ 341606 h 603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043" h="603268">
                    <a:moveTo>
                      <a:pt x="0" y="341606"/>
                    </a:moveTo>
                    <a:lnTo>
                      <a:pt x="207297" y="51898"/>
                    </a:lnTo>
                    <a:lnTo>
                      <a:pt x="680629" y="0"/>
                    </a:lnTo>
                    <a:lnTo>
                      <a:pt x="882043" y="326503"/>
                    </a:lnTo>
                    <a:lnTo>
                      <a:pt x="681249" y="603268"/>
                    </a:lnTo>
                    <a:lnTo>
                      <a:pt x="219483" y="603268"/>
                    </a:lnTo>
                    <a:lnTo>
                      <a:pt x="0" y="341606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五角形 13"/>
              <p:cNvSpPr/>
              <p:nvPr/>
            </p:nvSpPr>
            <p:spPr>
              <a:xfrm flipV="1">
                <a:off x="4527015" y="1916844"/>
                <a:ext cx="1550978" cy="566433"/>
              </a:xfrm>
              <a:custGeom>
                <a:avLst/>
                <a:gdLst>
                  <a:gd name="connsiteX0" fmla="*/ 1 w 739353"/>
                  <a:gd name="connsiteY0" fmla="*/ 100660 h 263531"/>
                  <a:gd name="connsiteX1" fmla="*/ 369677 w 739353"/>
                  <a:gd name="connsiteY1" fmla="*/ 0 h 263531"/>
                  <a:gd name="connsiteX2" fmla="*/ 739352 w 739353"/>
                  <a:gd name="connsiteY2" fmla="*/ 100660 h 263531"/>
                  <a:gd name="connsiteX3" fmla="*/ 598149 w 739353"/>
                  <a:gd name="connsiteY3" fmla="*/ 263530 h 263531"/>
                  <a:gd name="connsiteX4" fmla="*/ 141204 w 739353"/>
                  <a:gd name="connsiteY4" fmla="*/ 263530 h 263531"/>
                  <a:gd name="connsiteX5" fmla="*/ 1 w 739353"/>
                  <a:gd name="connsiteY5" fmla="*/ 100660 h 263531"/>
                  <a:gd name="connsiteX0" fmla="*/ 0 w 729826"/>
                  <a:gd name="connsiteY0" fmla="*/ 145904 h 263530"/>
                  <a:gd name="connsiteX1" fmla="*/ 360151 w 729826"/>
                  <a:gd name="connsiteY1" fmla="*/ 0 h 263530"/>
                  <a:gd name="connsiteX2" fmla="*/ 729826 w 729826"/>
                  <a:gd name="connsiteY2" fmla="*/ 100660 h 263530"/>
                  <a:gd name="connsiteX3" fmla="*/ 588623 w 729826"/>
                  <a:gd name="connsiteY3" fmla="*/ 263530 h 263530"/>
                  <a:gd name="connsiteX4" fmla="*/ 131678 w 729826"/>
                  <a:gd name="connsiteY4" fmla="*/ 263530 h 263530"/>
                  <a:gd name="connsiteX5" fmla="*/ 0 w 729826"/>
                  <a:gd name="connsiteY5" fmla="*/ 145904 h 263530"/>
                  <a:gd name="connsiteX0" fmla="*/ 46915 w 598148"/>
                  <a:gd name="connsiteY0" fmla="*/ 150667 h 263530"/>
                  <a:gd name="connsiteX1" fmla="*/ 228473 w 598148"/>
                  <a:gd name="connsiteY1" fmla="*/ 0 h 263530"/>
                  <a:gd name="connsiteX2" fmla="*/ 598148 w 598148"/>
                  <a:gd name="connsiteY2" fmla="*/ 100660 h 263530"/>
                  <a:gd name="connsiteX3" fmla="*/ 456945 w 598148"/>
                  <a:gd name="connsiteY3" fmla="*/ 263530 h 263530"/>
                  <a:gd name="connsiteX4" fmla="*/ 0 w 598148"/>
                  <a:gd name="connsiteY4" fmla="*/ 263530 h 263530"/>
                  <a:gd name="connsiteX5" fmla="*/ 46915 w 598148"/>
                  <a:gd name="connsiteY5" fmla="*/ 150667 h 263530"/>
                  <a:gd name="connsiteX0" fmla="*/ 0 w 722683"/>
                  <a:gd name="connsiteY0" fmla="*/ 143523 h 263530"/>
                  <a:gd name="connsiteX1" fmla="*/ 353008 w 722683"/>
                  <a:gd name="connsiteY1" fmla="*/ 0 h 263530"/>
                  <a:gd name="connsiteX2" fmla="*/ 722683 w 722683"/>
                  <a:gd name="connsiteY2" fmla="*/ 100660 h 263530"/>
                  <a:gd name="connsiteX3" fmla="*/ 581480 w 722683"/>
                  <a:gd name="connsiteY3" fmla="*/ 263530 h 263530"/>
                  <a:gd name="connsiteX4" fmla="*/ 124535 w 722683"/>
                  <a:gd name="connsiteY4" fmla="*/ 263530 h 263530"/>
                  <a:gd name="connsiteX5" fmla="*/ 0 w 722683"/>
                  <a:gd name="connsiteY5" fmla="*/ 143523 h 263530"/>
                  <a:gd name="connsiteX0" fmla="*/ 0 w 708396"/>
                  <a:gd name="connsiteY0" fmla="*/ 143523 h 263530"/>
                  <a:gd name="connsiteX1" fmla="*/ 353008 w 708396"/>
                  <a:gd name="connsiteY1" fmla="*/ 0 h 263530"/>
                  <a:gd name="connsiteX2" fmla="*/ 708396 w 708396"/>
                  <a:gd name="connsiteY2" fmla="*/ 145904 h 263530"/>
                  <a:gd name="connsiteX3" fmla="*/ 581480 w 708396"/>
                  <a:gd name="connsiteY3" fmla="*/ 263530 h 263530"/>
                  <a:gd name="connsiteX4" fmla="*/ 124535 w 708396"/>
                  <a:gd name="connsiteY4" fmla="*/ 263530 h 263530"/>
                  <a:gd name="connsiteX5" fmla="*/ 0 w 708396"/>
                  <a:gd name="connsiteY5" fmla="*/ 143523 h 263530"/>
                  <a:gd name="connsiteX0" fmla="*/ 0 w 706015"/>
                  <a:gd name="connsiteY0" fmla="*/ 143523 h 263530"/>
                  <a:gd name="connsiteX1" fmla="*/ 353008 w 706015"/>
                  <a:gd name="connsiteY1" fmla="*/ 0 h 263530"/>
                  <a:gd name="connsiteX2" fmla="*/ 706015 w 706015"/>
                  <a:gd name="connsiteY2" fmla="*/ 145904 h 263530"/>
                  <a:gd name="connsiteX3" fmla="*/ 581480 w 706015"/>
                  <a:gd name="connsiteY3" fmla="*/ 263530 h 263530"/>
                  <a:gd name="connsiteX4" fmla="*/ 124535 w 706015"/>
                  <a:gd name="connsiteY4" fmla="*/ 263530 h 263530"/>
                  <a:gd name="connsiteX5" fmla="*/ 0 w 706015"/>
                  <a:gd name="connsiteY5" fmla="*/ 143523 h 263530"/>
                  <a:gd name="connsiteX0" fmla="*/ 0 w 734590"/>
                  <a:gd name="connsiteY0" fmla="*/ 143523 h 263530"/>
                  <a:gd name="connsiteX1" fmla="*/ 353008 w 734590"/>
                  <a:gd name="connsiteY1" fmla="*/ 0 h 263530"/>
                  <a:gd name="connsiteX2" fmla="*/ 734590 w 734590"/>
                  <a:gd name="connsiteY2" fmla="*/ 229247 h 263530"/>
                  <a:gd name="connsiteX3" fmla="*/ 581480 w 734590"/>
                  <a:gd name="connsiteY3" fmla="*/ 263530 h 263530"/>
                  <a:gd name="connsiteX4" fmla="*/ 124535 w 734590"/>
                  <a:gd name="connsiteY4" fmla="*/ 263530 h 263530"/>
                  <a:gd name="connsiteX5" fmla="*/ 0 w 734590"/>
                  <a:gd name="connsiteY5" fmla="*/ 143523 h 263530"/>
                  <a:gd name="connsiteX0" fmla="*/ 0 w 715540"/>
                  <a:gd name="connsiteY0" fmla="*/ 143523 h 263530"/>
                  <a:gd name="connsiteX1" fmla="*/ 353008 w 715540"/>
                  <a:gd name="connsiteY1" fmla="*/ 0 h 263530"/>
                  <a:gd name="connsiteX2" fmla="*/ 715540 w 715540"/>
                  <a:gd name="connsiteY2" fmla="*/ 145903 h 263530"/>
                  <a:gd name="connsiteX3" fmla="*/ 581480 w 715540"/>
                  <a:gd name="connsiteY3" fmla="*/ 263530 h 263530"/>
                  <a:gd name="connsiteX4" fmla="*/ 124535 w 715540"/>
                  <a:gd name="connsiteY4" fmla="*/ 263530 h 263530"/>
                  <a:gd name="connsiteX5" fmla="*/ 0 w 715540"/>
                  <a:gd name="connsiteY5" fmla="*/ 143523 h 263530"/>
                  <a:gd name="connsiteX0" fmla="*/ 0 w 717921"/>
                  <a:gd name="connsiteY0" fmla="*/ 143523 h 263530"/>
                  <a:gd name="connsiteX1" fmla="*/ 355389 w 717921"/>
                  <a:gd name="connsiteY1" fmla="*/ 0 h 263530"/>
                  <a:gd name="connsiteX2" fmla="*/ 717921 w 717921"/>
                  <a:gd name="connsiteY2" fmla="*/ 145903 h 263530"/>
                  <a:gd name="connsiteX3" fmla="*/ 583861 w 717921"/>
                  <a:gd name="connsiteY3" fmla="*/ 263530 h 263530"/>
                  <a:gd name="connsiteX4" fmla="*/ 126916 w 717921"/>
                  <a:gd name="connsiteY4" fmla="*/ 263530 h 263530"/>
                  <a:gd name="connsiteX5" fmla="*/ 0 w 717921"/>
                  <a:gd name="connsiteY5" fmla="*/ 143523 h 263530"/>
                  <a:gd name="connsiteX0" fmla="*/ 0 w 715539"/>
                  <a:gd name="connsiteY0" fmla="*/ 143523 h 263530"/>
                  <a:gd name="connsiteX1" fmla="*/ 355389 w 715539"/>
                  <a:gd name="connsiteY1" fmla="*/ 0 h 263530"/>
                  <a:gd name="connsiteX2" fmla="*/ 715539 w 715539"/>
                  <a:gd name="connsiteY2" fmla="*/ 143521 h 263530"/>
                  <a:gd name="connsiteX3" fmla="*/ 583861 w 715539"/>
                  <a:gd name="connsiteY3" fmla="*/ 263530 h 263530"/>
                  <a:gd name="connsiteX4" fmla="*/ 126916 w 715539"/>
                  <a:gd name="connsiteY4" fmla="*/ 263530 h 263530"/>
                  <a:gd name="connsiteX5" fmla="*/ 0 w 715539"/>
                  <a:gd name="connsiteY5" fmla="*/ 143523 h 263530"/>
                  <a:gd name="connsiteX0" fmla="*/ 4053 w 719592"/>
                  <a:gd name="connsiteY0" fmla="*/ 143523 h 263530"/>
                  <a:gd name="connsiteX1" fmla="*/ 359442 w 719592"/>
                  <a:gd name="connsiteY1" fmla="*/ 0 h 263530"/>
                  <a:gd name="connsiteX2" fmla="*/ 719592 w 719592"/>
                  <a:gd name="connsiteY2" fmla="*/ 143521 h 263530"/>
                  <a:gd name="connsiteX3" fmla="*/ 587914 w 719592"/>
                  <a:gd name="connsiteY3" fmla="*/ 263530 h 263530"/>
                  <a:gd name="connsiteX4" fmla="*/ 0 w 719592"/>
                  <a:gd name="connsiteY4" fmla="*/ 196855 h 263530"/>
                  <a:gd name="connsiteX5" fmla="*/ 4053 w 719592"/>
                  <a:gd name="connsiteY5" fmla="*/ 143523 h 263530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87330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4474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2092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35551"/>
                  <a:gd name="connsiteY0" fmla="*/ 143523 h 196855"/>
                  <a:gd name="connsiteX1" fmla="*/ 359442 w 735551"/>
                  <a:gd name="connsiteY1" fmla="*/ 0 h 196855"/>
                  <a:gd name="connsiteX2" fmla="*/ 719592 w 735551"/>
                  <a:gd name="connsiteY2" fmla="*/ 143521 h 196855"/>
                  <a:gd name="connsiteX3" fmla="*/ 735551 w 735551"/>
                  <a:gd name="connsiteY3" fmla="*/ 192092 h 196855"/>
                  <a:gd name="connsiteX4" fmla="*/ 0 w 735551"/>
                  <a:gd name="connsiteY4" fmla="*/ 196855 h 196855"/>
                  <a:gd name="connsiteX5" fmla="*/ 4053 w 735551"/>
                  <a:gd name="connsiteY5" fmla="*/ 143523 h 196855"/>
                  <a:gd name="connsiteX0" fmla="*/ 4053 w 735551"/>
                  <a:gd name="connsiteY0" fmla="*/ 143523 h 267580"/>
                  <a:gd name="connsiteX1" fmla="*/ 359442 w 735551"/>
                  <a:gd name="connsiteY1" fmla="*/ 0 h 267580"/>
                  <a:gd name="connsiteX2" fmla="*/ 719592 w 735551"/>
                  <a:gd name="connsiteY2" fmla="*/ 143521 h 267580"/>
                  <a:gd name="connsiteX3" fmla="*/ 735551 w 735551"/>
                  <a:gd name="connsiteY3" fmla="*/ 192092 h 267580"/>
                  <a:gd name="connsiteX4" fmla="*/ 360026 w 735551"/>
                  <a:gd name="connsiteY4" fmla="*/ 267580 h 267580"/>
                  <a:gd name="connsiteX5" fmla="*/ 0 w 735551"/>
                  <a:gd name="connsiteY5" fmla="*/ 196855 h 267580"/>
                  <a:gd name="connsiteX6" fmla="*/ 4053 w 735551"/>
                  <a:gd name="connsiteY6" fmla="*/ 143523 h 267580"/>
                  <a:gd name="connsiteX0" fmla="*/ 4053 w 735551"/>
                  <a:gd name="connsiteY0" fmla="*/ 143523 h 265198"/>
                  <a:gd name="connsiteX1" fmla="*/ 359442 w 735551"/>
                  <a:gd name="connsiteY1" fmla="*/ 0 h 265198"/>
                  <a:gd name="connsiteX2" fmla="*/ 719592 w 735551"/>
                  <a:gd name="connsiteY2" fmla="*/ 143521 h 265198"/>
                  <a:gd name="connsiteX3" fmla="*/ 735551 w 735551"/>
                  <a:gd name="connsiteY3" fmla="*/ 192092 h 265198"/>
                  <a:gd name="connsiteX4" fmla="*/ 367170 w 735551"/>
                  <a:gd name="connsiteY4" fmla="*/ 265198 h 265198"/>
                  <a:gd name="connsiteX5" fmla="*/ 0 w 735551"/>
                  <a:gd name="connsiteY5" fmla="*/ 196855 h 265198"/>
                  <a:gd name="connsiteX6" fmla="*/ 4053 w 735551"/>
                  <a:gd name="connsiteY6" fmla="*/ 143523 h 265198"/>
                  <a:gd name="connsiteX0" fmla="*/ 4053 w 735551"/>
                  <a:gd name="connsiteY0" fmla="*/ 143523 h 265264"/>
                  <a:gd name="connsiteX1" fmla="*/ 359442 w 735551"/>
                  <a:gd name="connsiteY1" fmla="*/ 0 h 265264"/>
                  <a:gd name="connsiteX2" fmla="*/ 719592 w 735551"/>
                  <a:gd name="connsiteY2" fmla="*/ 143521 h 265264"/>
                  <a:gd name="connsiteX3" fmla="*/ 735551 w 735551"/>
                  <a:gd name="connsiteY3" fmla="*/ 192092 h 265264"/>
                  <a:gd name="connsiteX4" fmla="*/ 367170 w 735551"/>
                  <a:gd name="connsiteY4" fmla="*/ 265198 h 265264"/>
                  <a:gd name="connsiteX5" fmla="*/ 0 w 735551"/>
                  <a:gd name="connsiteY5" fmla="*/ 196855 h 265264"/>
                  <a:gd name="connsiteX6" fmla="*/ 4053 w 735551"/>
                  <a:gd name="connsiteY6" fmla="*/ 143523 h 265264"/>
                  <a:gd name="connsiteX0" fmla="*/ 4053 w 735551"/>
                  <a:gd name="connsiteY0" fmla="*/ 143523 h 260505"/>
                  <a:gd name="connsiteX1" fmla="*/ 359442 w 735551"/>
                  <a:gd name="connsiteY1" fmla="*/ 0 h 260505"/>
                  <a:gd name="connsiteX2" fmla="*/ 719592 w 735551"/>
                  <a:gd name="connsiteY2" fmla="*/ 143521 h 260505"/>
                  <a:gd name="connsiteX3" fmla="*/ 735551 w 735551"/>
                  <a:gd name="connsiteY3" fmla="*/ 192092 h 260505"/>
                  <a:gd name="connsiteX4" fmla="*/ 367170 w 735551"/>
                  <a:gd name="connsiteY4" fmla="*/ 260435 h 260505"/>
                  <a:gd name="connsiteX5" fmla="*/ 0 w 735551"/>
                  <a:gd name="connsiteY5" fmla="*/ 196855 h 260505"/>
                  <a:gd name="connsiteX6" fmla="*/ 4053 w 735551"/>
                  <a:gd name="connsiteY6" fmla="*/ 143523 h 260505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19592"/>
                  <a:gd name="connsiteY0" fmla="*/ 143523 h 260476"/>
                  <a:gd name="connsiteX1" fmla="*/ 359442 w 719592"/>
                  <a:gd name="connsiteY1" fmla="*/ 0 h 260476"/>
                  <a:gd name="connsiteX2" fmla="*/ 719592 w 719592"/>
                  <a:gd name="connsiteY2" fmla="*/ 143521 h 260476"/>
                  <a:gd name="connsiteX3" fmla="*/ 718882 w 719592"/>
                  <a:gd name="connsiteY3" fmla="*/ 203998 h 260476"/>
                  <a:gd name="connsiteX4" fmla="*/ 367170 w 719592"/>
                  <a:gd name="connsiteY4" fmla="*/ 260435 h 260476"/>
                  <a:gd name="connsiteX5" fmla="*/ 0 w 719592"/>
                  <a:gd name="connsiteY5" fmla="*/ 196855 h 260476"/>
                  <a:gd name="connsiteX6" fmla="*/ 4053 w 719592"/>
                  <a:gd name="connsiteY6" fmla="*/ 143523 h 260476"/>
                  <a:gd name="connsiteX0" fmla="*/ 4053 w 719592"/>
                  <a:gd name="connsiteY0" fmla="*/ 143523 h 260439"/>
                  <a:gd name="connsiteX1" fmla="*/ 359442 w 719592"/>
                  <a:gd name="connsiteY1" fmla="*/ 0 h 260439"/>
                  <a:gd name="connsiteX2" fmla="*/ 719592 w 719592"/>
                  <a:gd name="connsiteY2" fmla="*/ 143521 h 260439"/>
                  <a:gd name="connsiteX3" fmla="*/ 718882 w 719592"/>
                  <a:gd name="connsiteY3" fmla="*/ 199235 h 260439"/>
                  <a:gd name="connsiteX4" fmla="*/ 367170 w 719592"/>
                  <a:gd name="connsiteY4" fmla="*/ 260435 h 260439"/>
                  <a:gd name="connsiteX5" fmla="*/ 0 w 719592"/>
                  <a:gd name="connsiteY5" fmla="*/ 196855 h 260439"/>
                  <a:gd name="connsiteX6" fmla="*/ 4053 w 719592"/>
                  <a:gd name="connsiteY6" fmla="*/ 143523 h 260439"/>
                  <a:gd name="connsiteX0" fmla="*/ 4053 w 719592"/>
                  <a:gd name="connsiteY0" fmla="*/ 54816 h 171732"/>
                  <a:gd name="connsiteX1" fmla="*/ 373857 w 719592"/>
                  <a:gd name="connsiteY1" fmla="*/ 0 h 171732"/>
                  <a:gd name="connsiteX2" fmla="*/ 719592 w 719592"/>
                  <a:gd name="connsiteY2" fmla="*/ 54814 h 171732"/>
                  <a:gd name="connsiteX3" fmla="*/ 718882 w 719592"/>
                  <a:gd name="connsiteY3" fmla="*/ 110528 h 171732"/>
                  <a:gd name="connsiteX4" fmla="*/ 367170 w 719592"/>
                  <a:gd name="connsiteY4" fmla="*/ 171728 h 171732"/>
                  <a:gd name="connsiteX5" fmla="*/ 0 w 719592"/>
                  <a:gd name="connsiteY5" fmla="*/ 108148 h 171732"/>
                  <a:gd name="connsiteX6" fmla="*/ 4053 w 719592"/>
                  <a:gd name="connsiteY6" fmla="*/ 54816 h 171732"/>
                  <a:gd name="connsiteX0" fmla="*/ 4053 w 719592"/>
                  <a:gd name="connsiteY0" fmla="*/ 146849 h 263765"/>
                  <a:gd name="connsiteX1" fmla="*/ 361660 w 719592"/>
                  <a:gd name="connsiteY1" fmla="*/ 0 h 263765"/>
                  <a:gd name="connsiteX2" fmla="*/ 719592 w 719592"/>
                  <a:gd name="connsiteY2" fmla="*/ 146847 h 263765"/>
                  <a:gd name="connsiteX3" fmla="*/ 718882 w 719592"/>
                  <a:gd name="connsiteY3" fmla="*/ 202561 h 263765"/>
                  <a:gd name="connsiteX4" fmla="*/ 367170 w 719592"/>
                  <a:gd name="connsiteY4" fmla="*/ 263761 h 263765"/>
                  <a:gd name="connsiteX5" fmla="*/ 0 w 719592"/>
                  <a:gd name="connsiteY5" fmla="*/ 200181 h 263765"/>
                  <a:gd name="connsiteX6" fmla="*/ 4053 w 719592"/>
                  <a:gd name="connsiteY6" fmla="*/ 146849 h 263765"/>
                  <a:gd name="connsiteX0" fmla="*/ 4053 w 718883"/>
                  <a:gd name="connsiteY0" fmla="*/ 146849 h 263765"/>
                  <a:gd name="connsiteX1" fmla="*/ 361660 w 718883"/>
                  <a:gd name="connsiteY1" fmla="*/ 0 h 263765"/>
                  <a:gd name="connsiteX2" fmla="*/ 677456 w 718883"/>
                  <a:gd name="connsiteY2" fmla="*/ 162371 h 263765"/>
                  <a:gd name="connsiteX3" fmla="*/ 718882 w 718883"/>
                  <a:gd name="connsiteY3" fmla="*/ 202561 h 263765"/>
                  <a:gd name="connsiteX4" fmla="*/ 367170 w 718883"/>
                  <a:gd name="connsiteY4" fmla="*/ 263761 h 263765"/>
                  <a:gd name="connsiteX5" fmla="*/ 0 w 718883"/>
                  <a:gd name="connsiteY5" fmla="*/ 200181 h 263765"/>
                  <a:gd name="connsiteX6" fmla="*/ 4053 w 718883"/>
                  <a:gd name="connsiteY6" fmla="*/ 146849 h 263765"/>
                  <a:gd name="connsiteX0" fmla="*/ 4053 w 718894"/>
                  <a:gd name="connsiteY0" fmla="*/ 146849 h 263765"/>
                  <a:gd name="connsiteX1" fmla="*/ 361660 w 718894"/>
                  <a:gd name="connsiteY1" fmla="*/ 0 h 263765"/>
                  <a:gd name="connsiteX2" fmla="*/ 716265 w 718894"/>
                  <a:gd name="connsiteY2" fmla="*/ 145739 h 263765"/>
                  <a:gd name="connsiteX3" fmla="*/ 718882 w 718894"/>
                  <a:gd name="connsiteY3" fmla="*/ 202561 h 263765"/>
                  <a:gd name="connsiteX4" fmla="*/ 367170 w 718894"/>
                  <a:gd name="connsiteY4" fmla="*/ 263761 h 263765"/>
                  <a:gd name="connsiteX5" fmla="*/ 0 w 718894"/>
                  <a:gd name="connsiteY5" fmla="*/ 200181 h 263765"/>
                  <a:gd name="connsiteX6" fmla="*/ 4053 w 718894"/>
                  <a:gd name="connsiteY6" fmla="*/ 146849 h 263765"/>
                  <a:gd name="connsiteX0" fmla="*/ 4053 w 722215"/>
                  <a:gd name="connsiteY0" fmla="*/ 146849 h 263761"/>
                  <a:gd name="connsiteX1" fmla="*/ 361660 w 722215"/>
                  <a:gd name="connsiteY1" fmla="*/ 0 h 263761"/>
                  <a:gd name="connsiteX2" fmla="*/ 716265 w 722215"/>
                  <a:gd name="connsiteY2" fmla="*/ 145739 h 263761"/>
                  <a:gd name="connsiteX3" fmla="*/ 722209 w 722215"/>
                  <a:gd name="connsiteY3" fmla="*/ 200343 h 263761"/>
                  <a:gd name="connsiteX4" fmla="*/ 367170 w 722215"/>
                  <a:gd name="connsiteY4" fmla="*/ 263761 h 263761"/>
                  <a:gd name="connsiteX5" fmla="*/ 0 w 722215"/>
                  <a:gd name="connsiteY5" fmla="*/ 200181 h 263761"/>
                  <a:gd name="connsiteX6" fmla="*/ 4053 w 722215"/>
                  <a:gd name="connsiteY6" fmla="*/ 146849 h 26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215" h="263761">
                    <a:moveTo>
                      <a:pt x="4053" y="146849"/>
                    </a:moveTo>
                    <a:lnTo>
                      <a:pt x="361660" y="0"/>
                    </a:lnTo>
                    <a:lnTo>
                      <a:pt x="716265" y="145739"/>
                    </a:lnTo>
                    <a:cubicBezTo>
                      <a:pt x="716028" y="165898"/>
                      <a:pt x="722446" y="180184"/>
                      <a:pt x="722209" y="200343"/>
                    </a:cubicBezTo>
                    <a:cubicBezTo>
                      <a:pt x="623228" y="233444"/>
                      <a:pt x="487538" y="263788"/>
                      <a:pt x="367170" y="263761"/>
                    </a:cubicBezTo>
                    <a:cubicBezTo>
                      <a:pt x="246802" y="263734"/>
                      <a:pt x="91433" y="227725"/>
                      <a:pt x="0" y="200181"/>
                    </a:cubicBezTo>
                    <a:lnTo>
                      <a:pt x="4053" y="146849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六角形 11"/>
              <p:cNvSpPr/>
              <p:nvPr/>
            </p:nvSpPr>
            <p:spPr>
              <a:xfrm rot="2168527" flipH="1">
                <a:off x="5150931" y="2356486"/>
                <a:ext cx="1888446" cy="1290804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44485 w 882043"/>
                  <a:gd name="connsiteY4" fmla="*/ 51791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77667 w 882043"/>
                  <a:gd name="connsiteY4" fmla="*/ 59844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48157"/>
                  <a:gd name="connsiteY0" fmla="*/ 339403 h 601065"/>
                  <a:gd name="connsiteX1" fmla="*/ 207297 w 848157"/>
                  <a:gd name="connsiteY1" fmla="*/ 49695 h 601065"/>
                  <a:gd name="connsiteX2" fmla="*/ 681766 w 848157"/>
                  <a:gd name="connsiteY2" fmla="*/ 0 h 601065"/>
                  <a:gd name="connsiteX3" fmla="*/ 848157 w 848157"/>
                  <a:gd name="connsiteY3" fmla="*/ 310536 h 601065"/>
                  <a:gd name="connsiteX4" fmla="*/ 677667 w 848157"/>
                  <a:gd name="connsiteY4" fmla="*/ 598449 h 601065"/>
                  <a:gd name="connsiteX5" fmla="*/ 219483 w 848157"/>
                  <a:gd name="connsiteY5" fmla="*/ 601065 h 601065"/>
                  <a:gd name="connsiteX6" fmla="*/ 0 w 848157"/>
                  <a:gd name="connsiteY6" fmla="*/ 339403 h 601065"/>
                  <a:gd name="connsiteX0" fmla="*/ 0 w 879357"/>
                  <a:gd name="connsiteY0" fmla="*/ 339403 h 601065"/>
                  <a:gd name="connsiteX1" fmla="*/ 207297 w 879357"/>
                  <a:gd name="connsiteY1" fmla="*/ 49695 h 601065"/>
                  <a:gd name="connsiteX2" fmla="*/ 681766 w 879357"/>
                  <a:gd name="connsiteY2" fmla="*/ 0 h 601065"/>
                  <a:gd name="connsiteX3" fmla="*/ 879357 w 879357"/>
                  <a:gd name="connsiteY3" fmla="*/ 322338 h 601065"/>
                  <a:gd name="connsiteX4" fmla="*/ 677667 w 879357"/>
                  <a:gd name="connsiteY4" fmla="*/ 598449 h 601065"/>
                  <a:gd name="connsiteX5" fmla="*/ 219483 w 879357"/>
                  <a:gd name="connsiteY5" fmla="*/ 601065 h 601065"/>
                  <a:gd name="connsiteX6" fmla="*/ 0 w 879357"/>
                  <a:gd name="connsiteY6" fmla="*/ 339403 h 60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9357" h="601065">
                    <a:moveTo>
                      <a:pt x="0" y="339403"/>
                    </a:moveTo>
                    <a:lnTo>
                      <a:pt x="207297" y="49695"/>
                    </a:lnTo>
                    <a:lnTo>
                      <a:pt x="681766" y="0"/>
                    </a:lnTo>
                    <a:lnTo>
                      <a:pt x="879357" y="322338"/>
                    </a:lnTo>
                    <a:lnTo>
                      <a:pt x="677667" y="598449"/>
                    </a:lnTo>
                    <a:lnTo>
                      <a:pt x="219483" y="601065"/>
                    </a:lnTo>
                    <a:lnTo>
                      <a:pt x="0" y="339403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六角形 15"/>
              <p:cNvSpPr/>
              <p:nvPr/>
            </p:nvSpPr>
            <p:spPr>
              <a:xfrm>
                <a:off x="4444029" y="6030263"/>
                <a:ext cx="1720034" cy="337589"/>
              </a:xfrm>
              <a:custGeom>
                <a:avLst/>
                <a:gdLst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176104 w 817934"/>
                  <a:gd name="connsiteY5" fmla="*/ 151327 h 151327"/>
                  <a:gd name="connsiteX6" fmla="*/ 0 w 817934"/>
                  <a:gd name="connsiteY6" fmla="*/ 75664 h 151327"/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404704 w 817934"/>
                  <a:gd name="connsiteY5" fmla="*/ 148945 h 151327"/>
                  <a:gd name="connsiteX6" fmla="*/ 0 w 817934"/>
                  <a:gd name="connsiteY6" fmla="*/ 75664 h 151327"/>
                  <a:gd name="connsiteX0" fmla="*/ 0 w 817934"/>
                  <a:gd name="connsiteY0" fmla="*/ 75664 h 148945"/>
                  <a:gd name="connsiteX1" fmla="*/ 176104 w 817934"/>
                  <a:gd name="connsiteY1" fmla="*/ 0 h 148945"/>
                  <a:gd name="connsiteX2" fmla="*/ 641830 w 817934"/>
                  <a:gd name="connsiteY2" fmla="*/ 0 h 148945"/>
                  <a:gd name="connsiteX3" fmla="*/ 817934 w 817934"/>
                  <a:gd name="connsiteY3" fmla="*/ 75664 h 148945"/>
                  <a:gd name="connsiteX4" fmla="*/ 404704 w 817934"/>
                  <a:gd name="connsiteY4" fmla="*/ 148945 h 148945"/>
                  <a:gd name="connsiteX5" fmla="*/ 0 w 817934"/>
                  <a:gd name="connsiteY5" fmla="*/ 75664 h 148945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7085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2322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02322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8719"/>
                  <a:gd name="connsiteY0" fmla="*/ 70902 h 156089"/>
                  <a:gd name="connsiteX1" fmla="*/ 164197 w 798719"/>
                  <a:gd name="connsiteY1" fmla="*/ 0 h 156089"/>
                  <a:gd name="connsiteX2" fmla="*/ 629923 w 798719"/>
                  <a:gd name="connsiteY2" fmla="*/ 0 h 156089"/>
                  <a:gd name="connsiteX3" fmla="*/ 798719 w 798719"/>
                  <a:gd name="connsiteY3" fmla="*/ 69957 h 156089"/>
                  <a:gd name="connsiteX4" fmla="*/ 399940 w 798719"/>
                  <a:gd name="connsiteY4" fmla="*/ 156089 h 156089"/>
                  <a:gd name="connsiteX5" fmla="*/ 0 w 798719"/>
                  <a:gd name="connsiteY5" fmla="*/ 70902 h 156089"/>
                  <a:gd name="connsiteX0" fmla="*/ 0 w 768780"/>
                  <a:gd name="connsiteY0" fmla="*/ 90861 h 156316"/>
                  <a:gd name="connsiteX1" fmla="*/ 134258 w 768780"/>
                  <a:gd name="connsiteY1" fmla="*/ 0 h 156316"/>
                  <a:gd name="connsiteX2" fmla="*/ 599984 w 768780"/>
                  <a:gd name="connsiteY2" fmla="*/ 0 h 156316"/>
                  <a:gd name="connsiteX3" fmla="*/ 768780 w 768780"/>
                  <a:gd name="connsiteY3" fmla="*/ 69957 h 156316"/>
                  <a:gd name="connsiteX4" fmla="*/ 370001 w 768780"/>
                  <a:gd name="connsiteY4" fmla="*/ 156089 h 156316"/>
                  <a:gd name="connsiteX5" fmla="*/ 0 w 768780"/>
                  <a:gd name="connsiteY5" fmla="*/ 90861 h 156316"/>
                  <a:gd name="connsiteX0" fmla="*/ 0 w 800936"/>
                  <a:gd name="connsiteY0" fmla="*/ 69793 h 156089"/>
                  <a:gd name="connsiteX1" fmla="*/ 166414 w 800936"/>
                  <a:gd name="connsiteY1" fmla="*/ 0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69793 h 156089"/>
                  <a:gd name="connsiteX1" fmla="*/ 183047 w 800936"/>
                  <a:gd name="connsiteY1" fmla="*/ 26612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70902 h 157198"/>
                  <a:gd name="connsiteX1" fmla="*/ 170850 w 800936"/>
                  <a:gd name="connsiteY1" fmla="*/ 0 h 157198"/>
                  <a:gd name="connsiteX2" fmla="*/ 632140 w 800936"/>
                  <a:gd name="connsiteY2" fmla="*/ 1109 h 157198"/>
                  <a:gd name="connsiteX3" fmla="*/ 800936 w 800936"/>
                  <a:gd name="connsiteY3" fmla="*/ 71066 h 157198"/>
                  <a:gd name="connsiteX4" fmla="*/ 402157 w 800936"/>
                  <a:gd name="connsiteY4" fmla="*/ 157198 h 157198"/>
                  <a:gd name="connsiteX5" fmla="*/ 0 w 800936"/>
                  <a:gd name="connsiteY5" fmla="*/ 70902 h 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936" h="157198">
                    <a:moveTo>
                      <a:pt x="0" y="70902"/>
                    </a:moveTo>
                    <a:lnTo>
                      <a:pt x="170850" y="0"/>
                    </a:lnTo>
                    <a:lnTo>
                      <a:pt x="632140" y="1109"/>
                    </a:lnTo>
                    <a:lnTo>
                      <a:pt x="800936" y="71066"/>
                    </a:lnTo>
                    <a:cubicBezTo>
                      <a:pt x="731456" y="100255"/>
                      <a:pt x="535646" y="157225"/>
                      <a:pt x="402157" y="157198"/>
                    </a:cubicBezTo>
                    <a:cubicBezTo>
                      <a:pt x="268668" y="157171"/>
                      <a:pt x="67432" y="102473"/>
                      <a:pt x="0" y="70902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 645"/>
              <p:cNvSpPr/>
              <p:nvPr/>
            </p:nvSpPr>
            <p:spPr>
              <a:xfrm>
                <a:off x="3484780" y="2055473"/>
                <a:ext cx="1053446" cy="802868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83394"/>
                  <a:gd name="connsiteY0" fmla="*/ 373856 h 373856"/>
                  <a:gd name="connsiteX1" fmla="*/ 140494 w 483394"/>
                  <a:gd name="connsiteY1" fmla="*/ 373856 h 373856"/>
                  <a:gd name="connsiteX2" fmla="*/ 467252 w 483394"/>
                  <a:gd name="connsiteY2" fmla="*/ 54769 h 373856"/>
                  <a:gd name="connsiteX3" fmla="*/ 483394 w 483394"/>
                  <a:gd name="connsiteY3" fmla="*/ 0 h 373856"/>
                  <a:gd name="connsiteX4" fmla="*/ 233363 w 483394"/>
                  <a:gd name="connsiteY4" fmla="*/ 138113 h 373856"/>
                  <a:gd name="connsiteX5" fmla="*/ 0 w 483394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3660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0538" h="373856">
                    <a:moveTo>
                      <a:pt x="0" y="373856"/>
                    </a:moveTo>
                    <a:lnTo>
                      <a:pt x="140494" y="373856"/>
                    </a:lnTo>
                    <a:lnTo>
                      <a:pt x="490538" y="53660"/>
                    </a:lnTo>
                    <a:lnTo>
                      <a:pt x="483394" y="0"/>
                    </a:lnTo>
                    <a:cubicBezTo>
                      <a:pt x="407988" y="29368"/>
                      <a:pt x="299641" y="87711"/>
                      <a:pt x="233363" y="138113"/>
                    </a:cubicBezTo>
                    <a:cubicBezTo>
                      <a:pt x="167085" y="188515"/>
                      <a:pt x="64294" y="275431"/>
                      <a:pt x="0" y="37385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フリーフォーム 646"/>
              <p:cNvSpPr/>
              <p:nvPr/>
            </p:nvSpPr>
            <p:spPr>
              <a:xfrm flipH="1">
                <a:off x="6060344" y="2055475"/>
                <a:ext cx="1060591" cy="807629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1647"/>
                  <a:gd name="connsiteY0" fmla="*/ 373856 h 373856"/>
                  <a:gd name="connsiteX1" fmla="*/ 140494 w 491647"/>
                  <a:gd name="connsiteY1" fmla="*/ 373856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3856"/>
                  <a:gd name="connsiteX1" fmla="*/ 133841 w 491647"/>
                  <a:gd name="connsiteY1" fmla="*/ 327285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6073"/>
                  <a:gd name="connsiteX1" fmla="*/ 138276 w 491647"/>
                  <a:gd name="connsiteY1" fmla="*/ 376073 h 376073"/>
                  <a:gd name="connsiteX2" fmla="*/ 491647 w 491647"/>
                  <a:gd name="connsiteY2" fmla="*/ 55878 h 376073"/>
                  <a:gd name="connsiteX3" fmla="*/ 483394 w 491647"/>
                  <a:gd name="connsiteY3" fmla="*/ 0 h 376073"/>
                  <a:gd name="connsiteX4" fmla="*/ 233363 w 491647"/>
                  <a:gd name="connsiteY4" fmla="*/ 138113 h 376073"/>
                  <a:gd name="connsiteX5" fmla="*/ 0 w 491647"/>
                  <a:gd name="connsiteY5" fmla="*/ 373856 h 376073"/>
                  <a:gd name="connsiteX0" fmla="*/ 0 w 504953"/>
                  <a:gd name="connsiteY0" fmla="*/ 331720 h 376073"/>
                  <a:gd name="connsiteX1" fmla="*/ 151582 w 504953"/>
                  <a:gd name="connsiteY1" fmla="*/ 376073 h 376073"/>
                  <a:gd name="connsiteX2" fmla="*/ 504953 w 504953"/>
                  <a:gd name="connsiteY2" fmla="*/ 55878 h 376073"/>
                  <a:gd name="connsiteX3" fmla="*/ 496700 w 504953"/>
                  <a:gd name="connsiteY3" fmla="*/ 0 h 376073"/>
                  <a:gd name="connsiteX4" fmla="*/ 246669 w 504953"/>
                  <a:gd name="connsiteY4" fmla="*/ 138113 h 376073"/>
                  <a:gd name="connsiteX5" fmla="*/ 0 w 504953"/>
                  <a:gd name="connsiteY5" fmla="*/ 331720 h 376073"/>
                  <a:gd name="connsiteX0" fmla="*/ 0 w 493865"/>
                  <a:gd name="connsiteY0" fmla="*/ 376073 h 376073"/>
                  <a:gd name="connsiteX1" fmla="*/ 140494 w 493865"/>
                  <a:gd name="connsiteY1" fmla="*/ 376073 h 376073"/>
                  <a:gd name="connsiteX2" fmla="*/ 493865 w 493865"/>
                  <a:gd name="connsiteY2" fmla="*/ 55878 h 376073"/>
                  <a:gd name="connsiteX3" fmla="*/ 485612 w 493865"/>
                  <a:gd name="connsiteY3" fmla="*/ 0 h 376073"/>
                  <a:gd name="connsiteX4" fmla="*/ 235581 w 493865"/>
                  <a:gd name="connsiteY4" fmla="*/ 138113 h 376073"/>
                  <a:gd name="connsiteX5" fmla="*/ 0 w 493865"/>
                  <a:gd name="connsiteY5" fmla="*/ 376073 h 37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865" h="376073">
                    <a:moveTo>
                      <a:pt x="0" y="376073"/>
                    </a:moveTo>
                    <a:lnTo>
                      <a:pt x="140494" y="376073"/>
                    </a:lnTo>
                    <a:lnTo>
                      <a:pt x="493865" y="55878"/>
                    </a:lnTo>
                    <a:lnTo>
                      <a:pt x="485612" y="0"/>
                    </a:lnTo>
                    <a:cubicBezTo>
                      <a:pt x="410206" y="29368"/>
                      <a:pt x="316516" y="75434"/>
                      <a:pt x="235581" y="138113"/>
                    </a:cubicBezTo>
                    <a:cubicBezTo>
                      <a:pt x="154646" y="200792"/>
                      <a:pt x="64294" y="277648"/>
                      <a:pt x="0" y="376073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フリーフォーム 647"/>
              <p:cNvSpPr/>
              <p:nvPr/>
            </p:nvSpPr>
            <p:spPr>
              <a:xfrm>
                <a:off x="3080795" y="2858693"/>
                <a:ext cx="710815" cy="1409027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64291 w 330992"/>
                  <a:gd name="connsiteY5" fmla="*/ 238125 h 657225"/>
                  <a:gd name="connsiteX6" fmla="*/ 0 w 330992"/>
                  <a:gd name="connsiteY6" fmla="*/ 535781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59529 w 330992"/>
                  <a:gd name="connsiteY5" fmla="*/ 250031 h 657225"/>
                  <a:gd name="connsiteX6" fmla="*/ 0 w 330992"/>
                  <a:gd name="connsiteY6" fmla="*/ 535781 h 657225"/>
                  <a:gd name="connsiteX0" fmla="*/ 0 w 330992"/>
                  <a:gd name="connsiteY0" fmla="*/ 535781 h 653898"/>
                  <a:gd name="connsiteX1" fmla="*/ 115408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5781 h 653898"/>
                  <a:gd name="connsiteX1" fmla="*/ 116517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26230 w 330992"/>
                  <a:gd name="connsiteY3" fmla="*/ 110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00727 w 330992"/>
                  <a:gd name="connsiteY3" fmla="*/ 2993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7998 h 656115"/>
                  <a:gd name="connsiteX1" fmla="*/ 116517 w 330992"/>
                  <a:gd name="connsiteY1" fmla="*/ 656115 h 656115"/>
                  <a:gd name="connsiteX2" fmla="*/ 330992 w 330992"/>
                  <a:gd name="connsiteY2" fmla="*/ 357024 h 656115"/>
                  <a:gd name="connsiteX3" fmla="*/ 328448 w 330992"/>
                  <a:gd name="connsiteY3" fmla="*/ 0 h 656115"/>
                  <a:gd name="connsiteX4" fmla="*/ 186845 w 330992"/>
                  <a:gd name="connsiteY4" fmla="*/ 1108 h 656115"/>
                  <a:gd name="connsiteX5" fmla="*/ 59529 w 330992"/>
                  <a:gd name="connsiteY5" fmla="*/ 252248 h 656115"/>
                  <a:gd name="connsiteX6" fmla="*/ 0 w 330992"/>
                  <a:gd name="connsiteY6" fmla="*/ 537998 h 65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992" h="656115">
                    <a:moveTo>
                      <a:pt x="0" y="537998"/>
                    </a:moveTo>
                    <a:lnTo>
                      <a:pt x="116517" y="656115"/>
                    </a:lnTo>
                    <a:lnTo>
                      <a:pt x="330992" y="357024"/>
                    </a:lnTo>
                    <a:cubicBezTo>
                      <a:pt x="329405" y="238755"/>
                      <a:pt x="330035" y="118269"/>
                      <a:pt x="328448" y="0"/>
                    </a:cubicBezTo>
                    <a:lnTo>
                      <a:pt x="186845" y="1108"/>
                    </a:lnTo>
                    <a:cubicBezTo>
                      <a:pt x="147951" y="59052"/>
                      <a:pt x="90670" y="162766"/>
                      <a:pt x="59529" y="252248"/>
                    </a:cubicBezTo>
                    <a:cubicBezTo>
                      <a:pt x="28388" y="341730"/>
                      <a:pt x="3968" y="445923"/>
                      <a:pt x="0" y="537998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フリーフォーム 648"/>
              <p:cNvSpPr/>
              <p:nvPr/>
            </p:nvSpPr>
            <p:spPr>
              <a:xfrm flipH="1">
                <a:off x="6808632" y="2863454"/>
                <a:ext cx="718662" cy="1401182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578644"/>
                  <a:gd name="connsiteX1" fmla="*/ 102394 w 326230"/>
                  <a:gd name="connsiteY1" fmla="*/ 578644 h 578644"/>
                  <a:gd name="connsiteX2" fmla="*/ 326230 w 326230"/>
                  <a:gd name="connsiteY2" fmla="*/ 354807 h 578644"/>
                  <a:gd name="connsiteX3" fmla="*/ 321468 w 326230"/>
                  <a:gd name="connsiteY3" fmla="*/ 0 h 578644"/>
                  <a:gd name="connsiteX4" fmla="*/ 180974 w 326230"/>
                  <a:gd name="connsiteY4" fmla="*/ 0 h 578644"/>
                  <a:gd name="connsiteX5" fmla="*/ 59529 w 326230"/>
                  <a:gd name="connsiteY5" fmla="*/ 238125 h 578644"/>
                  <a:gd name="connsiteX6" fmla="*/ 0 w 326230"/>
                  <a:gd name="connsiteY6" fmla="*/ 523875 h 578644"/>
                  <a:gd name="connsiteX0" fmla="*/ 0 w 326230"/>
                  <a:gd name="connsiteY0" fmla="*/ 523875 h 652462"/>
                  <a:gd name="connsiteX1" fmla="*/ 109537 w 326230"/>
                  <a:gd name="connsiteY1" fmla="*/ 652462 h 652462"/>
                  <a:gd name="connsiteX2" fmla="*/ 326230 w 326230"/>
                  <a:gd name="connsiteY2" fmla="*/ 354807 h 652462"/>
                  <a:gd name="connsiteX3" fmla="*/ 321468 w 326230"/>
                  <a:gd name="connsiteY3" fmla="*/ 0 h 652462"/>
                  <a:gd name="connsiteX4" fmla="*/ 180974 w 326230"/>
                  <a:gd name="connsiteY4" fmla="*/ 0 h 652462"/>
                  <a:gd name="connsiteX5" fmla="*/ 59529 w 326230"/>
                  <a:gd name="connsiteY5" fmla="*/ 238125 h 652462"/>
                  <a:gd name="connsiteX6" fmla="*/ 0 w 326230"/>
                  <a:gd name="connsiteY6" fmla="*/ 52387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9054 w 335755"/>
                  <a:gd name="connsiteY5" fmla="*/ 238125 h 652462"/>
                  <a:gd name="connsiteX6" fmla="*/ 0 w 335755"/>
                  <a:gd name="connsiteY6" fmla="*/ 54292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4292 w 335755"/>
                  <a:gd name="connsiteY5" fmla="*/ 240507 h 652462"/>
                  <a:gd name="connsiteX6" fmla="*/ 0 w 335755"/>
                  <a:gd name="connsiteY6" fmla="*/ 542925 h 652462"/>
                  <a:gd name="connsiteX0" fmla="*/ 0 w 331024"/>
                  <a:gd name="connsiteY0" fmla="*/ 542925 h 652462"/>
                  <a:gd name="connsiteX1" fmla="*/ 119062 w 331024"/>
                  <a:gd name="connsiteY1" fmla="*/ 652462 h 652462"/>
                  <a:gd name="connsiteX2" fmla="*/ 275878 w 331024"/>
                  <a:gd name="connsiteY2" fmla="*/ 324868 h 652462"/>
                  <a:gd name="connsiteX3" fmla="*/ 330993 w 331024"/>
                  <a:gd name="connsiteY3" fmla="*/ 0 h 652462"/>
                  <a:gd name="connsiteX4" fmla="*/ 190499 w 331024"/>
                  <a:gd name="connsiteY4" fmla="*/ 0 h 652462"/>
                  <a:gd name="connsiteX5" fmla="*/ 64292 w 331024"/>
                  <a:gd name="connsiteY5" fmla="*/ 240507 h 652462"/>
                  <a:gd name="connsiteX6" fmla="*/ 0 w 331024"/>
                  <a:gd name="connsiteY6" fmla="*/ 542925 h 652462"/>
                  <a:gd name="connsiteX0" fmla="*/ 0 w 334646"/>
                  <a:gd name="connsiteY0" fmla="*/ 542925 h 652462"/>
                  <a:gd name="connsiteX1" fmla="*/ 119062 w 334646"/>
                  <a:gd name="connsiteY1" fmla="*/ 652462 h 652462"/>
                  <a:gd name="connsiteX2" fmla="*/ 334646 w 334646"/>
                  <a:gd name="connsiteY2" fmla="*/ 351480 h 652462"/>
                  <a:gd name="connsiteX3" fmla="*/ 330993 w 334646"/>
                  <a:gd name="connsiteY3" fmla="*/ 0 h 652462"/>
                  <a:gd name="connsiteX4" fmla="*/ 190499 w 334646"/>
                  <a:gd name="connsiteY4" fmla="*/ 0 h 652462"/>
                  <a:gd name="connsiteX5" fmla="*/ 64292 w 334646"/>
                  <a:gd name="connsiteY5" fmla="*/ 240507 h 652462"/>
                  <a:gd name="connsiteX6" fmla="*/ 0 w 334646"/>
                  <a:gd name="connsiteY6" fmla="*/ 542925 h 65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46" h="652462">
                    <a:moveTo>
                      <a:pt x="0" y="542925"/>
                    </a:moveTo>
                    <a:lnTo>
                      <a:pt x="119062" y="652462"/>
                    </a:lnTo>
                    <a:lnTo>
                      <a:pt x="334646" y="351480"/>
                    </a:lnTo>
                    <a:cubicBezTo>
                      <a:pt x="333059" y="233211"/>
                      <a:pt x="332580" y="118269"/>
                      <a:pt x="330993" y="0"/>
                    </a:cubicBezTo>
                    <a:lnTo>
                      <a:pt x="190499" y="0"/>
                    </a:lnTo>
                    <a:cubicBezTo>
                      <a:pt x="151605" y="57944"/>
                      <a:pt x="96042" y="150019"/>
                      <a:pt x="64292" y="240507"/>
                    </a:cubicBezTo>
                    <a:cubicBezTo>
                      <a:pt x="32542" y="330995"/>
                      <a:pt x="3968" y="450850"/>
                      <a:pt x="0" y="5429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0" name="フリーフォーム 649"/>
              <p:cNvSpPr/>
              <p:nvPr/>
            </p:nvSpPr>
            <p:spPr>
              <a:xfrm>
                <a:off x="3489895" y="5118292"/>
                <a:ext cx="131900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50995"/>
                  <a:gd name="connsiteY0" fmla="*/ 142875 h 497682"/>
                  <a:gd name="connsiteX1" fmla="*/ 59531 w 550995"/>
                  <a:gd name="connsiteY1" fmla="*/ 0 h 497682"/>
                  <a:gd name="connsiteX2" fmla="*/ 435768 w 550995"/>
                  <a:gd name="connsiteY2" fmla="*/ 121444 h 497682"/>
                  <a:gd name="connsiteX3" fmla="*/ 550995 w 550995"/>
                  <a:gd name="connsiteY3" fmla="*/ 416428 h 497682"/>
                  <a:gd name="connsiteX4" fmla="*/ 442912 w 550995"/>
                  <a:gd name="connsiteY4" fmla="*/ 497682 h 497682"/>
                  <a:gd name="connsiteX5" fmla="*/ 183356 w 550995"/>
                  <a:gd name="connsiteY5" fmla="*/ 342900 h 497682"/>
                  <a:gd name="connsiteX6" fmla="*/ 0 w 550995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1444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08047 w 614198"/>
                  <a:gd name="connsiteY2" fmla="*/ 183539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4771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96304 h 451111"/>
                  <a:gd name="connsiteX1" fmla="*/ 75055 w 614198"/>
                  <a:gd name="connsiteY1" fmla="*/ 0 h 451111"/>
                  <a:gd name="connsiteX2" fmla="*/ 435768 w 614198"/>
                  <a:gd name="connsiteY2" fmla="*/ 78200 h 451111"/>
                  <a:gd name="connsiteX3" fmla="*/ 614198 w 614198"/>
                  <a:gd name="connsiteY3" fmla="*/ 382054 h 451111"/>
                  <a:gd name="connsiteX4" fmla="*/ 442912 w 614198"/>
                  <a:gd name="connsiteY4" fmla="*/ 451111 h 451111"/>
                  <a:gd name="connsiteX5" fmla="*/ 183356 w 614198"/>
                  <a:gd name="connsiteY5" fmla="*/ 296329 h 451111"/>
                  <a:gd name="connsiteX6" fmla="*/ 0 w 614198"/>
                  <a:gd name="connsiteY6" fmla="*/ 96304 h 451111"/>
                  <a:gd name="connsiteX0" fmla="*/ 0 w 614198"/>
                  <a:gd name="connsiteY0" fmla="*/ 140657 h 495464"/>
                  <a:gd name="connsiteX1" fmla="*/ 58422 w 614198"/>
                  <a:gd name="connsiteY1" fmla="*/ 0 h 495464"/>
                  <a:gd name="connsiteX2" fmla="*/ 435768 w 614198"/>
                  <a:gd name="connsiteY2" fmla="*/ 122553 h 495464"/>
                  <a:gd name="connsiteX3" fmla="*/ 614198 w 614198"/>
                  <a:gd name="connsiteY3" fmla="*/ 426407 h 495464"/>
                  <a:gd name="connsiteX4" fmla="*/ 442912 w 614198"/>
                  <a:gd name="connsiteY4" fmla="*/ 495464 h 495464"/>
                  <a:gd name="connsiteX5" fmla="*/ 183356 w 614198"/>
                  <a:gd name="connsiteY5" fmla="*/ 340682 h 495464"/>
                  <a:gd name="connsiteX6" fmla="*/ 0 w 614198"/>
                  <a:gd name="connsiteY6" fmla="*/ 140657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198" h="495464">
                    <a:moveTo>
                      <a:pt x="0" y="140657"/>
                    </a:moveTo>
                    <a:lnTo>
                      <a:pt x="58422" y="0"/>
                    </a:lnTo>
                    <a:lnTo>
                      <a:pt x="435768" y="122553"/>
                    </a:lnTo>
                    <a:lnTo>
                      <a:pt x="614198" y="426407"/>
                    </a:lnTo>
                    <a:lnTo>
                      <a:pt x="442912" y="495464"/>
                    </a:lnTo>
                    <a:cubicBezTo>
                      <a:pt x="370680" y="466888"/>
                      <a:pt x="257175" y="399817"/>
                      <a:pt x="183356" y="340682"/>
                    </a:cubicBezTo>
                    <a:cubicBezTo>
                      <a:pt x="109537" y="281547"/>
                      <a:pt x="38893" y="201775"/>
                      <a:pt x="0" y="140657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フリーフォーム 650"/>
              <p:cNvSpPr/>
              <p:nvPr/>
            </p:nvSpPr>
            <p:spPr>
              <a:xfrm flipH="1">
                <a:off x="5799364" y="5118290"/>
                <a:ext cx="131662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73172"/>
                  <a:gd name="connsiteY0" fmla="*/ 162834 h 497682"/>
                  <a:gd name="connsiteX1" fmla="*/ 20722 w 573172"/>
                  <a:gd name="connsiteY1" fmla="*/ 0 h 497682"/>
                  <a:gd name="connsiteX2" fmla="*/ 396959 w 573172"/>
                  <a:gd name="connsiteY2" fmla="*/ 121444 h 497682"/>
                  <a:gd name="connsiteX3" fmla="*/ 573172 w 573172"/>
                  <a:gd name="connsiteY3" fmla="*/ 428625 h 497682"/>
                  <a:gd name="connsiteX4" fmla="*/ 404103 w 573172"/>
                  <a:gd name="connsiteY4" fmla="*/ 497682 h 497682"/>
                  <a:gd name="connsiteX5" fmla="*/ 144547 w 573172"/>
                  <a:gd name="connsiteY5" fmla="*/ 342900 h 497682"/>
                  <a:gd name="connsiteX6" fmla="*/ 0 w 573172"/>
                  <a:gd name="connsiteY6" fmla="*/ 162834 h 497682"/>
                  <a:gd name="connsiteX0" fmla="*/ 0 w 614199"/>
                  <a:gd name="connsiteY0" fmla="*/ 148419 h 497682"/>
                  <a:gd name="connsiteX1" fmla="*/ 61749 w 614199"/>
                  <a:gd name="connsiteY1" fmla="*/ 0 h 497682"/>
                  <a:gd name="connsiteX2" fmla="*/ 437986 w 614199"/>
                  <a:gd name="connsiteY2" fmla="*/ 121444 h 497682"/>
                  <a:gd name="connsiteX3" fmla="*/ 614199 w 614199"/>
                  <a:gd name="connsiteY3" fmla="*/ 428625 h 497682"/>
                  <a:gd name="connsiteX4" fmla="*/ 445130 w 614199"/>
                  <a:gd name="connsiteY4" fmla="*/ 497682 h 497682"/>
                  <a:gd name="connsiteX5" fmla="*/ 185574 w 614199"/>
                  <a:gd name="connsiteY5" fmla="*/ 342900 h 497682"/>
                  <a:gd name="connsiteX6" fmla="*/ 0 w 614199"/>
                  <a:gd name="connsiteY6" fmla="*/ 148419 h 497682"/>
                  <a:gd name="connsiteX0" fmla="*/ 0 w 613090"/>
                  <a:gd name="connsiteY0" fmla="*/ 146201 h 497682"/>
                  <a:gd name="connsiteX1" fmla="*/ 60640 w 613090"/>
                  <a:gd name="connsiteY1" fmla="*/ 0 h 497682"/>
                  <a:gd name="connsiteX2" fmla="*/ 436877 w 613090"/>
                  <a:gd name="connsiteY2" fmla="*/ 121444 h 497682"/>
                  <a:gd name="connsiteX3" fmla="*/ 613090 w 613090"/>
                  <a:gd name="connsiteY3" fmla="*/ 428625 h 497682"/>
                  <a:gd name="connsiteX4" fmla="*/ 444021 w 613090"/>
                  <a:gd name="connsiteY4" fmla="*/ 497682 h 497682"/>
                  <a:gd name="connsiteX5" fmla="*/ 184465 w 613090"/>
                  <a:gd name="connsiteY5" fmla="*/ 342900 h 497682"/>
                  <a:gd name="connsiteX6" fmla="*/ 0 w 613090"/>
                  <a:gd name="connsiteY6" fmla="*/ 146201 h 497682"/>
                  <a:gd name="connsiteX0" fmla="*/ 0 w 613090"/>
                  <a:gd name="connsiteY0" fmla="*/ 110718 h 462199"/>
                  <a:gd name="connsiteX1" fmla="*/ 68402 w 613090"/>
                  <a:gd name="connsiteY1" fmla="*/ 0 h 462199"/>
                  <a:gd name="connsiteX2" fmla="*/ 436877 w 613090"/>
                  <a:gd name="connsiteY2" fmla="*/ 85961 h 462199"/>
                  <a:gd name="connsiteX3" fmla="*/ 613090 w 613090"/>
                  <a:gd name="connsiteY3" fmla="*/ 393142 h 462199"/>
                  <a:gd name="connsiteX4" fmla="*/ 444021 w 613090"/>
                  <a:gd name="connsiteY4" fmla="*/ 462199 h 462199"/>
                  <a:gd name="connsiteX5" fmla="*/ 184465 w 613090"/>
                  <a:gd name="connsiteY5" fmla="*/ 307417 h 462199"/>
                  <a:gd name="connsiteX6" fmla="*/ 0 w 613090"/>
                  <a:gd name="connsiteY6" fmla="*/ 110718 h 462199"/>
                  <a:gd name="connsiteX0" fmla="*/ 0 w 613090"/>
                  <a:gd name="connsiteY0" fmla="*/ 143983 h 495464"/>
                  <a:gd name="connsiteX1" fmla="*/ 60640 w 613090"/>
                  <a:gd name="connsiteY1" fmla="*/ 0 h 495464"/>
                  <a:gd name="connsiteX2" fmla="*/ 436877 w 613090"/>
                  <a:gd name="connsiteY2" fmla="*/ 119226 h 495464"/>
                  <a:gd name="connsiteX3" fmla="*/ 613090 w 613090"/>
                  <a:gd name="connsiteY3" fmla="*/ 426407 h 495464"/>
                  <a:gd name="connsiteX4" fmla="*/ 444021 w 613090"/>
                  <a:gd name="connsiteY4" fmla="*/ 495464 h 495464"/>
                  <a:gd name="connsiteX5" fmla="*/ 184465 w 613090"/>
                  <a:gd name="connsiteY5" fmla="*/ 340682 h 495464"/>
                  <a:gd name="connsiteX6" fmla="*/ 0 w 613090"/>
                  <a:gd name="connsiteY6" fmla="*/ 143983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3090" h="495464">
                    <a:moveTo>
                      <a:pt x="0" y="143983"/>
                    </a:moveTo>
                    <a:lnTo>
                      <a:pt x="60640" y="0"/>
                    </a:lnTo>
                    <a:lnTo>
                      <a:pt x="436877" y="119226"/>
                    </a:lnTo>
                    <a:lnTo>
                      <a:pt x="613090" y="426407"/>
                    </a:lnTo>
                    <a:lnTo>
                      <a:pt x="444021" y="495464"/>
                    </a:lnTo>
                    <a:cubicBezTo>
                      <a:pt x="371789" y="466888"/>
                      <a:pt x="258468" y="399262"/>
                      <a:pt x="184465" y="340682"/>
                    </a:cubicBezTo>
                    <a:cubicBezTo>
                      <a:pt x="110462" y="282102"/>
                      <a:pt x="38893" y="205101"/>
                      <a:pt x="0" y="143983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フリーフォーム 651"/>
              <p:cNvSpPr/>
              <p:nvPr/>
            </p:nvSpPr>
            <p:spPr>
              <a:xfrm>
                <a:off x="6987740" y="4024285"/>
                <a:ext cx="547506" cy="1401182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947" h="652463">
                    <a:moveTo>
                      <a:pt x="254793" y="0"/>
                    </a:moveTo>
                    <a:lnTo>
                      <a:pt x="133350" y="109538"/>
                    </a:lnTo>
                    <a:lnTo>
                      <a:pt x="0" y="509588"/>
                    </a:lnTo>
                    <a:lnTo>
                      <a:pt x="59531" y="652463"/>
                    </a:lnTo>
                    <a:cubicBezTo>
                      <a:pt x="109537" y="587375"/>
                      <a:pt x="173038" y="481013"/>
                      <a:pt x="209550" y="342900"/>
                    </a:cubicBezTo>
                    <a:cubicBezTo>
                      <a:pt x="246062" y="204787"/>
                      <a:pt x="256381" y="76200"/>
                      <a:pt x="254793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フリーフォーム 652"/>
              <p:cNvSpPr/>
              <p:nvPr/>
            </p:nvSpPr>
            <p:spPr>
              <a:xfrm flipH="1">
                <a:off x="3081311" y="4014059"/>
                <a:ext cx="536992" cy="1411413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  <a:gd name="connsiteX0" fmla="*/ 247650 w 247834"/>
                  <a:gd name="connsiteY0" fmla="*/ 0 h 657226"/>
                  <a:gd name="connsiteX1" fmla="*/ 133350 w 247834"/>
                  <a:gd name="connsiteY1" fmla="*/ 114301 h 657226"/>
                  <a:gd name="connsiteX2" fmla="*/ 0 w 247834"/>
                  <a:gd name="connsiteY2" fmla="*/ 514351 h 657226"/>
                  <a:gd name="connsiteX3" fmla="*/ 59531 w 247834"/>
                  <a:gd name="connsiteY3" fmla="*/ 657226 h 657226"/>
                  <a:gd name="connsiteX4" fmla="*/ 209550 w 247834"/>
                  <a:gd name="connsiteY4" fmla="*/ 347663 h 657226"/>
                  <a:gd name="connsiteX5" fmla="*/ 247650 w 247834"/>
                  <a:gd name="connsiteY5" fmla="*/ 0 h 657226"/>
                  <a:gd name="connsiteX0" fmla="*/ 225473 w 225657"/>
                  <a:gd name="connsiteY0" fmla="*/ 0 h 657226"/>
                  <a:gd name="connsiteX1" fmla="*/ 111173 w 225657"/>
                  <a:gd name="connsiteY1" fmla="*/ 114301 h 657226"/>
                  <a:gd name="connsiteX2" fmla="*/ 0 w 225657"/>
                  <a:gd name="connsiteY2" fmla="*/ 524330 h 657226"/>
                  <a:gd name="connsiteX3" fmla="*/ 37354 w 225657"/>
                  <a:gd name="connsiteY3" fmla="*/ 657226 h 657226"/>
                  <a:gd name="connsiteX4" fmla="*/ 187373 w 225657"/>
                  <a:gd name="connsiteY4" fmla="*/ 347663 h 657226"/>
                  <a:gd name="connsiteX5" fmla="*/ 225473 w 225657"/>
                  <a:gd name="connsiteY5" fmla="*/ 0 h 657226"/>
                  <a:gd name="connsiteX0" fmla="*/ 249867 w 250051"/>
                  <a:gd name="connsiteY0" fmla="*/ 0 h 657226"/>
                  <a:gd name="connsiteX1" fmla="*/ 135567 w 250051"/>
                  <a:gd name="connsiteY1" fmla="*/ 11430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2240 w 250051"/>
                  <a:gd name="connsiteY1" fmla="*/ 12428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49981 w 250051"/>
                  <a:gd name="connsiteY1" fmla="*/ 134260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3349 w 250051"/>
                  <a:gd name="connsiteY1" fmla="*/ 117627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0051" h="657226">
                    <a:moveTo>
                      <a:pt x="249867" y="0"/>
                    </a:moveTo>
                    <a:lnTo>
                      <a:pt x="133349" y="117627"/>
                    </a:lnTo>
                    <a:lnTo>
                      <a:pt x="0" y="515459"/>
                    </a:lnTo>
                    <a:lnTo>
                      <a:pt x="61748" y="657226"/>
                    </a:lnTo>
                    <a:cubicBezTo>
                      <a:pt x="111754" y="592138"/>
                      <a:pt x="180414" y="457201"/>
                      <a:pt x="211767" y="347663"/>
                    </a:cubicBezTo>
                    <a:cubicBezTo>
                      <a:pt x="243120" y="238125"/>
                      <a:pt x="251455" y="76200"/>
                      <a:pt x="24986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9" name="グループ化 58"/>
          <p:cNvGrpSpPr/>
          <p:nvPr/>
        </p:nvGrpSpPr>
        <p:grpSpPr>
          <a:xfrm>
            <a:off x="2305979" y="4734145"/>
            <a:ext cx="1568169" cy="1568169"/>
            <a:chOff x="2305979" y="4734145"/>
            <a:chExt cx="1568169" cy="1568169"/>
          </a:xfrm>
        </p:grpSpPr>
        <p:sp>
          <p:nvSpPr>
            <p:cNvPr id="672" name="角丸四角形 671"/>
            <p:cNvSpPr/>
            <p:nvPr/>
          </p:nvSpPr>
          <p:spPr bwMode="auto">
            <a:xfrm>
              <a:off x="2305979" y="4734145"/>
              <a:ext cx="1568169" cy="1568169"/>
            </a:xfrm>
            <a:prstGeom prst="roundRect">
              <a:avLst>
                <a:gd name="adj" fmla="val 10836"/>
              </a:avLst>
            </a:prstGeom>
            <a:solidFill>
              <a:srgbClr val="CC6600"/>
            </a:solidFill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6" name="グループ化 675"/>
            <p:cNvGrpSpPr/>
            <p:nvPr/>
          </p:nvGrpSpPr>
          <p:grpSpPr>
            <a:xfrm>
              <a:off x="2416563" y="4904567"/>
              <a:ext cx="1315284" cy="1227324"/>
              <a:chOff x="2221447" y="2782345"/>
              <a:chExt cx="1705515" cy="1591461"/>
            </a:xfrm>
            <a:noFill/>
          </p:grpSpPr>
          <p:sp>
            <p:nvSpPr>
              <p:cNvPr id="677" name="円/楕円 676"/>
              <p:cNvSpPr/>
              <p:nvPr/>
            </p:nvSpPr>
            <p:spPr bwMode="auto">
              <a:xfrm>
                <a:off x="2297705" y="2808109"/>
                <a:ext cx="1565697" cy="1565697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8" name="円/楕円 26"/>
              <p:cNvSpPr/>
              <p:nvPr/>
            </p:nvSpPr>
            <p:spPr bwMode="auto">
              <a:xfrm rot="18900000">
                <a:off x="2221447" y="3449963"/>
                <a:ext cx="1565698" cy="129474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9" name="円/楕円 26"/>
              <p:cNvSpPr/>
              <p:nvPr/>
            </p:nvSpPr>
            <p:spPr bwMode="auto">
              <a:xfrm rot="12600000">
                <a:off x="2315610" y="3381435"/>
                <a:ext cx="1505278" cy="474958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0" name="円/楕円 26"/>
              <p:cNvSpPr/>
              <p:nvPr/>
            </p:nvSpPr>
            <p:spPr bwMode="auto">
              <a:xfrm rot="7620880">
                <a:off x="2167008" y="3198128"/>
                <a:ext cx="1005237" cy="173672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1" name="円/楕円 26"/>
              <p:cNvSpPr/>
              <p:nvPr/>
            </p:nvSpPr>
            <p:spPr bwMode="auto">
              <a:xfrm rot="18900000">
                <a:off x="2660045" y="3616102"/>
                <a:ext cx="1266917" cy="352348"/>
              </a:xfrm>
              <a:custGeom>
                <a:avLst/>
                <a:gdLst>
                  <a:gd name="connsiteX0" fmla="*/ 0 w 1565697"/>
                  <a:gd name="connsiteY0" fmla="*/ 572184 h 1144368"/>
                  <a:gd name="connsiteX1" fmla="*/ 782849 w 1565697"/>
                  <a:gd name="connsiteY1" fmla="*/ 0 h 1144368"/>
                  <a:gd name="connsiteX2" fmla="*/ 1565698 w 1565697"/>
                  <a:gd name="connsiteY2" fmla="*/ 572184 h 1144368"/>
                  <a:gd name="connsiteX3" fmla="*/ 782849 w 1565697"/>
                  <a:gd name="connsiteY3" fmla="*/ 1144368 h 1144368"/>
                  <a:gd name="connsiteX4" fmla="*/ 0 w 1565697"/>
                  <a:gd name="connsiteY4" fmla="*/ 572184 h 1144368"/>
                  <a:gd name="connsiteX0" fmla="*/ 782849 w 1565698"/>
                  <a:gd name="connsiteY0" fmla="*/ 1144368 h 1235808"/>
                  <a:gd name="connsiteX1" fmla="*/ 0 w 1565698"/>
                  <a:gd name="connsiteY1" fmla="*/ 572184 h 1235808"/>
                  <a:gd name="connsiteX2" fmla="*/ 782849 w 1565698"/>
                  <a:gd name="connsiteY2" fmla="*/ 0 h 1235808"/>
                  <a:gd name="connsiteX3" fmla="*/ 1565698 w 1565698"/>
                  <a:gd name="connsiteY3" fmla="*/ 572184 h 1235808"/>
                  <a:gd name="connsiteX4" fmla="*/ 874289 w 1565698"/>
                  <a:gd name="connsiteY4" fmla="*/ 1235808 h 1235808"/>
                  <a:gd name="connsiteX0" fmla="*/ 782849 w 1565698"/>
                  <a:gd name="connsiteY0" fmla="*/ 1144368 h 1144368"/>
                  <a:gd name="connsiteX1" fmla="*/ 0 w 1565698"/>
                  <a:gd name="connsiteY1" fmla="*/ 572184 h 1144368"/>
                  <a:gd name="connsiteX2" fmla="*/ 782849 w 1565698"/>
                  <a:gd name="connsiteY2" fmla="*/ 0 h 1144368"/>
                  <a:gd name="connsiteX3" fmla="*/ 1565698 w 1565698"/>
                  <a:gd name="connsiteY3" fmla="*/ 572184 h 1144368"/>
                  <a:gd name="connsiteX0" fmla="*/ 0 w 1565698"/>
                  <a:gd name="connsiteY0" fmla="*/ 572184 h 572184"/>
                  <a:gd name="connsiteX1" fmla="*/ 782849 w 1565698"/>
                  <a:gd name="connsiteY1" fmla="*/ 0 h 572184"/>
                  <a:gd name="connsiteX2" fmla="*/ 1565698 w 1565698"/>
                  <a:gd name="connsiteY2" fmla="*/ 572184 h 57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5698" h="572184">
                    <a:moveTo>
                      <a:pt x="0" y="572184"/>
                    </a:moveTo>
                    <a:cubicBezTo>
                      <a:pt x="0" y="256176"/>
                      <a:pt x="350493" y="0"/>
                      <a:pt x="782849" y="0"/>
                    </a:cubicBezTo>
                    <a:cubicBezTo>
                      <a:pt x="1215205" y="0"/>
                      <a:pt x="1565698" y="256176"/>
                      <a:pt x="1565698" y="572184"/>
                    </a:cubicBezTo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60" name="グループ化 59"/>
          <p:cNvGrpSpPr/>
          <p:nvPr/>
        </p:nvGrpSpPr>
        <p:grpSpPr>
          <a:xfrm>
            <a:off x="4175419" y="4734145"/>
            <a:ext cx="1568169" cy="1568169"/>
            <a:chOff x="4175419" y="4734145"/>
            <a:chExt cx="1568169" cy="1568169"/>
          </a:xfrm>
        </p:grpSpPr>
        <p:sp>
          <p:nvSpPr>
            <p:cNvPr id="673" name="角丸四角形 672"/>
            <p:cNvSpPr/>
            <p:nvPr/>
          </p:nvSpPr>
          <p:spPr bwMode="auto">
            <a:xfrm>
              <a:off x="4175419" y="4734145"/>
              <a:ext cx="1568169" cy="1568169"/>
            </a:xfrm>
            <a:prstGeom prst="roundRect">
              <a:avLst>
                <a:gd name="adj" fmla="val 10836"/>
              </a:avLst>
            </a:prstGeom>
            <a:solidFill>
              <a:srgbClr val="006600"/>
            </a:solidFill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2" name="グループ化 681"/>
            <p:cNvGrpSpPr/>
            <p:nvPr/>
          </p:nvGrpSpPr>
          <p:grpSpPr>
            <a:xfrm>
              <a:off x="4343726" y="4914502"/>
              <a:ext cx="1207456" cy="1207454"/>
              <a:chOff x="4164605" y="2808109"/>
              <a:chExt cx="1565697" cy="1565697"/>
            </a:xfrm>
            <a:noFill/>
          </p:grpSpPr>
          <p:sp>
            <p:nvSpPr>
              <p:cNvPr id="683" name="円/楕円 682"/>
              <p:cNvSpPr/>
              <p:nvPr/>
            </p:nvSpPr>
            <p:spPr bwMode="auto">
              <a:xfrm>
                <a:off x="4164605" y="2808109"/>
                <a:ext cx="1565697" cy="1565697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84" name="グループ化 683"/>
              <p:cNvGrpSpPr/>
              <p:nvPr/>
            </p:nvGrpSpPr>
            <p:grpSpPr>
              <a:xfrm rot="1800000">
                <a:off x="4325590" y="2808109"/>
                <a:ext cx="1243727" cy="1556664"/>
                <a:chOff x="6233937" y="1479243"/>
                <a:chExt cx="1968500" cy="2463800"/>
              </a:xfrm>
              <a:grpFill/>
            </p:grpSpPr>
            <p:sp>
              <p:nvSpPr>
                <p:cNvPr id="686" name="Freeform 6"/>
                <p:cNvSpPr>
                  <a:spLocks/>
                </p:cNvSpPr>
                <p:nvPr/>
              </p:nvSpPr>
              <p:spPr bwMode="auto">
                <a:xfrm>
                  <a:off x="6249812" y="2907993"/>
                  <a:ext cx="1936750" cy="542925"/>
                </a:xfrm>
                <a:custGeom>
                  <a:avLst/>
                  <a:gdLst>
                    <a:gd name="T0" fmla="*/ 0 w 1220"/>
                    <a:gd name="T1" fmla="*/ 0 h 342"/>
                    <a:gd name="T2" fmla="*/ 0 w 1220"/>
                    <a:gd name="T3" fmla="*/ 0 h 342"/>
                    <a:gd name="T4" fmla="*/ 10 w 1220"/>
                    <a:gd name="T5" fmla="*/ 50 h 342"/>
                    <a:gd name="T6" fmla="*/ 22 w 1220"/>
                    <a:gd name="T7" fmla="*/ 96 h 342"/>
                    <a:gd name="T8" fmla="*/ 38 w 1220"/>
                    <a:gd name="T9" fmla="*/ 142 h 342"/>
                    <a:gd name="T10" fmla="*/ 56 w 1220"/>
                    <a:gd name="T11" fmla="*/ 186 h 342"/>
                    <a:gd name="T12" fmla="*/ 78 w 1220"/>
                    <a:gd name="T13" fmla="*/ 228 h 342"/>
                    <a:gd name="T14" fmla="*/ 102 w 1220"/>
                    <a:gd name="T15" fmla="*/ 268 h 342"/>
                    <a:gd name="T16" fmla="*/ 130 w 1220"/>
                    <a:gd name="T17" fmla="*/ 306 h 342"/>
                    <a:gd name="T18" fmla="*/ 158 w 1220"/>
                    <a:gd name="T19" fmla="*/ 342 h 342"/>
                    <a:gd name="T20" fmla="*/ 158 w 1220"/>
                    <a:gd name="T21" fmla="*/ 342 h 342"/>
                    <a:gd name="T22" fmla="*/ 232 w 1220"/>
                    <a:gd name="T23" fmla="*/ 324 h 342"/>
                    <a:gd name="T24" fmla="*/ 312 w 1220"/>
                    <a:gd name="T25" fmla="*/ 312 h 342"/>
                    <a:gd name="T26" fmla="*/ 402 w 1220"/>
                    <a:gd name="T27" fmla="*/ 302 h 342"/>
                    <a:gd name="T28" fmla="*/ 496 w 1220"/>
                    <a:gd name="T29" fmla="*/ 294 h 342"/>
                    <a:gd name="T30" fmla="*/ 496 w 1220"/>
                    <a:gd name="T31" fmla="*/ 294 h 342"/>
                    <a:gd name="T32" fmla="*/ 552 w 1220"/>
                    <a:gd name="T33" fmla="*/ 292 h 342"/>
                    <a:gd name="T34" fmla="*/ 610 w 1220"/>
                    <a:gd name="T35" fmla="*/ 292 h 342"/>
                    <a:gd name="T36" fmla="*/ 610 w 1220"/>
                    <a:gd name="T37" fmla="*/ 292 h 342"/>
                    <a:gd name="T38" fmla="*/ 676 w 1220"/>
                    <a:gd name="T39" fmla="*/ 292 h 342"/>
                    <a:gd name="T40" fmla="*/ 740 w 1220"/>
                    <a:gd name="T41" fmla="*/ 296 h 342"/>
                    <a:gd name="T42" fmla="*/ 740 w 1220"/>
                    <a:gd name="T43" fmla="*/ 296 h 342"/>
                    <a:gd name="T44" fmla="*/ 830 w 1220"/>
                    <a:gd name="T45" fmla="*/ 302 h 342"/>
                    <a:gd name="T46" fmla="*/ 914 w 1220"/>
                    <a:gd name="T47" fmla="*/ 312 h 342"/>
                    <a:gd name="T48" fmla="*/ 992 w 1220"/>
                    <a:gd name="T49" fmla="*/ 326 h 342"/>
                    <a:gd name="T50" fmla="*/ 1062 w 1220"/>
                    <a:gd name="T51" fmla="*/ 342 h 342"/>
                    <a:gd name="T52" fmla="*/ 1062 w 1220"/>
                    <a:gd name="T53" fmla="*/ 342 h 342"/>
                    <a:gd name="T54" fmla="*/ 1090 w 1220"/>
                    <a:gd name="T55" fmla="*/ 306 h 342"/>
                    <a:gd name="T56" fmla="*/ 1118 w 1220"/>
                    <a:gd name="T57" fmla="*/ 268 h 342"/>
                    <a:gd name="T58" fmla="*/ 1142 w 1220"/>
                    <a:gd name="T59" fmla="*/ 228 h 342"/>
                    <a:gd name="T60" fmla="*/ 1164 w 1220"/>
                    <a:gd name="T61" fmla="*/ 186 h 342"/>
                    <a:gd name="T62" fmla="*/ 1182 w 1220"/>
                    <a:gd name="T63" fmla="*/ 142 h 342"/>
                    <a:gd name="T64" fmla="*/ 1198 w 1220"/>
                    <a:gd name="T65" fmla="*/ 96 h 342"/>
                    <a:gd name="T66" fmla="*/ 1210 w 1220"/>
                    <a:gd name="T67" fmla="*/ 50 h 342"/>
                    <a:gd name="T68" fmla="*/ 1220 w 1220"/>
                    <a:gd name="T69" fmla="*/ 0 h 342"/>
                    <a:gd name="T70" fmla="*/ 1220 w 1220"/>
                    <a:gd name="T71" fmla="*/ 0 h 342"/>
                    <a:gd name="T72" fmla="*/ 1162 w 1220"/>
                    <a:gd name="T73" fmla="*/ 16 h 342"/>
                    <a:gd name="T74" fmla="*/ 1098 w 1220"/>
                    <a:gd name="T75" fmla="*/ 28 h 342"/>
                    <a:gd name="T76" fmla="*/ 1026 w 1220"/>
                    <a:gd name="T77" fmla="*/ 40 h 342"/>
                    <a:gd name="T78" fmla="*/ 952 w 1220"/>
                    <a:gd name="T79" fmla="*/ 50 h 342"/>
                    <a:gd name="T80" fmla="*/ 872 w 1220"/>
                    <a:gd name="T81" fmla="*/ 58 h 342"/>
                    <a:gd name="T82" fmla="*/ 788 w 1220"/>
                    <a:gd name="T83" fmla="*/ 64 h 342"/>
                    <a:gd name="T84" fmla="*/ 700 w 1220"/>
                    <a:gd name="T85" fmla="*/ 66 h 342"/>
                    <a:gd name="T86" fmla="*/ 610 w 1220"/>
                    <a:gd name="T87" fmla="*/ 68 h 342"/>
                    <a:gd name="T88" fmla="*/ 610 w 1220"/>
                    <a:gd name="T89" fmla="*/ 68 h 342"/>
                    <a:gd name="T90" fmla="*/ 520 w 1220"/>
                    <a:gd name="T91" fmla="*/ 66 h 342"/>
                    <a:gd name="T92" fmla="*/ 432 w 1220"/>
                    <a:gd name="T93" fmla="*/ 64 h 342"/>
                    <a:gd name="T94" fmla="*/ 348 w 1220"/>
                    <a:gd name="T95" fmla="*/ 58 h 342"/>
                    <a:gd name="T96" fmla="*/ 268 w 1220"/>
                    <a:gd name="T97" fmla="*/ 50 h 342"/>
                    <a:gd name="T98" fmla="*/ 194 w 1220"/>
                    <a:gd name="T99" fmla="*/ 40 h 342"/>
                    <a:gd name="T100" fmla="*/ 122 w 1220"/>
                    <a:gd name="T101" fmla="*/ 28 h 342"/>
                    <a:gd name="T102" fmla="*/ 58 w 1220"/>
                    <a:gd name="T103" fmla="*/ 16 h 342"/>
                    <a:gd name="T104" fmla="*/ 0 w 1220"/>
                    <a:gd name="T105" fmla="*/ 0 h 342"/>
                    <a:gd name="T106" fmla="*/ 0 w 1220"/>
                    <a:gd name="T107" fmla="*/ 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220" h="34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50"/>
                      </a:lnTo>
                      <a:lnTo>
                        <a:pt x="22" y="96"/>
                      </a:lnTo>
                      <a:lnTo>
                        <a:pt x="38" y="142"/>
                      </a:lnTo>
                      <a:lnTo>
                        <a:pt x="56" y="186"/>
                      </a:lnTo>
                      <a:lnTo>
                        <a:pt x="78" y="228"/>
                      </a:lnTo>
                      <a:lnTo>
                        <a:pt x="102" y="268"/>
                      </a:lnTo>
                      <a:lnTo>
                        <a:pt x="130" y="306"/>
                      </a:lnTo>
                      <a:lnTo>
                        <a:pt x="158" y="342"/>
                      </a:lnTo>
                      <a:lnTo>
                        <a:pt x="158" y="342"/>
                      </a:lnTo>
                      <a:lnTo>
                        <a:pt x="232" y="324"/>
                      </a:lnTo>
                      <a:lnTo>
                        <a:pt x="312" y="312"/>
                      </a:lnTo>
                      <a:lnTo>
                        <a:pt x="402" y="302"/>
                      </a:lnTo>
                      <a:lnTo>
                        <a:pt x="496" y="294"/>
                      </a:lnTo>
                      <a:lnTo>
                        <a:pt x="496" y="294"/>
                      </a:lnTo>
                      <a:lnTo>
                        <a:pt x="552" y="292"/>
                      </a:lnTo>
                      <a:lnTo>
                        <a:pt x="610" y="292"/>
                      </a:lnTo>
                      <a:lnTo>
                        <a:pt x="610" y="292"/>
                      </a:lnTo>
                      <a:lnTo>
                        <a:pt x="676" y="292"/>
                      </a:lnTo>
                      <a:lnTo>
                        <a:pt x="740" y="296"/>
                      </a:lnTo>
                      <a:lnTo>
                        <a:pt x="740" y="296"/>
                      </a:lnTo>
                      <a:lnTo>
                        <a:pt x="830" y="302"/>
                      </a:lnTo>
                      <a:lnTo>
                        <a:pt x="914" y="312"/>
                      </a:lnTo>
                      <a:lnTo>
                        <a:pt x="992" y="326"/>
                      </a:lnTo>
                      <a:lnTo>
                        <a:pt x="1062" y="342"/>
                      </a:lnTo>
                      <a:lnTo>
                        <a:pt x="1062" y="342"/>
                      </a:lnTo>
                      <a:lnTo>
                        <a:pt x="1090" y="306"/>
                      </a:lnTo>
                      <a:lnTo>
                        <a:pt x="1118" y="268"/>
                      </a:lnTo>
                      <a:lnTo>
                        <a:pt x="1142" y="228"/>
                      </a:lnTo>
                      <a:lnTo>
                        <a:pt x="1164" y="186"/>
                      </a:lnTo>
                      <a:lnTo>
                        <a:pt x="1182" y="142"/>
                      </a:lnTo>
                      <a:lnTo>
                        <a:pt x="1198" y="96"/>
                      </a:lnTo>
                      <a:lnTo>
                        <a:pt x="1210" y="50"/>
                      </a:lnTo>
                      <a:lnTo>
                        <a:pt x="1220" y="0"/>
                      </a:lnTo>
                      <a:lnTo>
                        <a:pt x="1220" y="0"/>
                      </a:lnTo>
                      <a:lnTo>
                        <a:pt x="1162" y="16"/>
                      </a:lnTo>
                      <a:lnTo>
                        <a:pt x="1098" y="28"/>
                      </a:lnTo>
                      <a:lnTo>
                        <a:pt x="1026" y="40"/>
                      </a:lnTo>
                      <a:lnTo>
                        <a:pt x="952" y="50"/>
                      </a:lnTo>
                      <a:lnTo>
                        <a:pt x="872" y="58"/>
                      </a:lnTo>
                      <a:lnTo>
                        <a:pt x="788" y="64"/>
                      </a:lnTo>
                      <a:lnTo>
                        <a:pt x="700" y="66"/>
                      </a:lnTo>
                      <a:lnTo>
                        <a:pt x="610" y="68"/>
                      </a:lnTo>
                      <a:lnTo>
                        <a:pt x="610" y="68"/>
                      </a:lnTo>
                      <a:lnTo>
                        <a:pt x="520" y="66"/>
                      </a:lnTo>
                      <a:lnTo>
                        <a:pt x="432" y="64"/>
                      </a:lnTo>
                      <a:lnTo>
                        <a:pt x="348" y="58"/>
                      </a:lnTo>
                      <a:lnTo>
                        <a:pt x="268" y="50"/>
                      </a:lnTo>
                      <a:lnTo>
                        <a:pt x="194" y="40"/>
                      </a:lnTo>
                      <a:lnTo>
                        <a:pt x="122" y="28"/>
                      </a:lnTo>
                      <a:lnTo>
                        <a:pt x="58" y="1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87" name="Freeform 8"/>
                <p:cNvSpPr>
                  <a:spLocks/>
                </p:cNvSpPr>
                <p:nvPr/>
              </p:nvSpPr>
              <p:spPr bwMode="auto">
                <a:xfrm>
                  <a:off x="6233937" y="2406343"/>
                  <a:ext cx="1968500" cy="609600"/>
                </a:xfrm>
                <a:custGeom>
                  <a:avLst/>
                  <a:gdLst>
                    <a:gd name="T0" fmla="*/ 0 w 1240"/>
                    <a:gd name="T1" fmla="*/ 200 h 384"/>
                    <a:gd name="T2" fmla="*/ 0 w 1240"/>
                    <a:gd name="T3" fmla="*/ 200 h 384"/>
                    <a:gd name="T4" fmla="*/ 0 w 1240"/>
                    <a:gd name="T5" fmla="*/ 230 h 384"/>
                    <a:gd name="T6" fmla="*/ 2 w 1240"/>
                    <a:gd name="T7" fmla="*/ 260 h 384"/>
                    <a:gd name="T8" fmla="*/ 10 w 1240"/>
                    <a:gd name="T9" fmla="*/ 316 h 384"/>
                    <a:gd name="T10" fmla="*/ 10 w 1240"/>
                    <a:gd name="T11" fmla="*/ 316 h 384"/>
                    <a:gd name="T12" fmla="*/ 68 w 1240"/>
                    <a:gd name="T13" fmla="*/ 332 h 384"/>
                    <a:gd name="T14" fmla="*/ 132 w 1240"/>
                    <a:gd name="T15" fmla="*/ 344 h 384"/>
                    <a:gd name="T16" fmla="*/ 204 w 1240"/>
                    <a:gd name="T17" fmla="*/ 356 h 384"/>
                    <a:gd name="T18" fmla="*/ 278 w 1240"/>
                    <a:gd name="T19" fmla="*/ 366 h 384"/>
                    <a:gd name="T20" fmla="*/ 358 w 1240"/>
                    <a:gd name="T21" fmla="*/ 374 h 384"/>
                    <a:gd name="T22" fmla="*/ 442 w 1240"/>
                    <a:gd name="T23" fmla="*/ 380 h 384"/>
                    <a:gd name="T24" fmla="*/ 530 w 1240"/>
                    <a:gd name="T25" fmla="*/ 382 h 384"/>
                    <a:gd name="T26" fmla="*/ 620 w 1240"/>
                    <a:gd name="T27" fmla="*/ 384 h 384"/>
                    <a:gd name="T28" fmla="*/ 620 w 1240"/>
                    <a:gd name="T29" fmla="*/ 384 h 384"/>
                    <a:gd name="T30" fmla="*/ 710 w 1240"/>
                    <a:gd name="T31" fmla="*/ 382 h 384"/>
                    <a:gd name="T32" fmla="*/ 798 w 1240"/>
                    <a:gd name="T33" fmla="*/ 380 h 384"/>
                    <a:gd name="T34" fmla="*/ 882 w 1240"/>
                    <a:gd name="T35" fmla="*/ 374 h 384"/>
                    <a:gd name="T36" fmla="*/ 962 w 1240"/>
                    <a:gd name="T37" fmla="*/ 366 h 384"/>
                    <a:gd name="T38" fmla="*/ 1036 w 1240"/>
                    <a:gd name="T39" fmla="*/ 356 h 384"/>
                    <a:gd name="T40" fmla="*/ 1108 w 1240"/>
                    <a:gd name="T41" fmla="*/ 344 h 384"/>
                    <a:gd name="T42" fmla="*/ 1172 w 1240"/>
                    <a:gd name="T43" fmla="*/ 332 h 384"/>
                    <a:gd name="T44" fmla="*/ 1230 w 1240"/>
                    <a:gd name="T45" fmla="*/ 316 h 384"/>
                    <a:gd name="T46" fmla="*/ 1230 w 1240"/>
                    <a:gd name="T47" fmla="*/ 316 h 384"/>
                    <a:gd name="T48" fmla="*/ 1238 w 1240"/>
                    <a:gd name="T49" fmla="*/ 260 h 384"/>
                    <a:gd name="T50" fmla="*/ 1240 w 1240"/>
                    <a:gd name="T51" fmla="*/ 230 h 384"/>
                    <a:gd name="T52" fmla="*/ 1240 w 1240"/>
                    <a:gd name="T53" fmla="*/ 200 h 384"/>
                    <a:gd name="T54" fmla="*/ 1240 w 1240"/>
                    <a:gd name="T55" fmla="*/ 200 h 384"/>
                    <a:gd name="T56" fmla="*/ 1240 w 1240"/>
                    <a:gd name="T57" fmla="*/ 166 h 384"/>
                    <a:gd name="T58" fmla="*/ 1236 w 1240"/>
                    <a:gd name="T59" fmla="*/ 132 h 384"/>
                    <a:gd name="T60" fmla="*/ 1232 w 1240"/>
                    <a:gd name="T61" fmla="*/ 98 h 384"/>
                    <a:gd name="T62" fmla="*/ 1228 w 1240"/>
                    <a:gd name="T63" fmla="*/ 66 h 384"/>
                    <a:gd name="T64" fmla="*/ 1228 w 1240"/>
                    <a:gd name="T65" fmla="*/ 66 h 384"/>
                    <a:gd name="T66" fmla="*/ 1170 w 1240"/>
                    <a:gd name="T67" fmla="*/ 52 h 384"/>
                    <a:gd name="T68" fmla="*/ 1104 w 1240"/>
                    <a:gd name="T69" fmla="*/ 38 h 384"/>
                    <a:gd name="T70" fmla="*/ 1034 w 1240"/>
                    <a:gd name="T71" fmla="*/ 28 h 384"/>
                    <a:gd name="T72" fmla="*/ 960 w 1240"/>
                    <a:gd name="T73" fmla="*/ 18 h 384"/>
                    <a:gd name="T74" fmla="*/ 880 w 1240"/>
                    <a:gd name="T75" fmla="*/ 10 h 384"/>
                    <a:gd name="T76" fmla="*/ 796 w 1240"/>
                    <a:gd name="T77" fmla="*/ 4 h 384"/>
                    <a:gd name="T78" fmla="*/ 710 w 1240"/>
                    <a:gd name="T79" fmla="*/ 2 h 384"/>
                    <a:gd name="T80" fmla="*/ 620 w 1240"/>
                    <a:gd name="T81" fmla="*/ 0 h 384"/>
                    <a:gd name="T82" fmla="*/ 620 w 1240"/>
                    <a:gd name="T83" fmla="*/ 0 h 384"/>
                    <a:gd name="T84" fmla="*/ 530 w 1240"/>
                    <a:gd name="T85" fmla="*/ 2 h 384"/>
                    <a:gd name="T86" fmla="*/ 444 w 1240"/>
                    <a:gd name="T87" fmla="*/ 4 h 384"/>
                    <a:gd name="T88" fmla="*/ 360 w 1240"/>
                    <a:gd name="T89" fmla="*/ 10 h 384"/>
                    <a:gd name="T90" fmla="*/ 280 w 1240"/>
                    <a:gd name="T91" fmla="*/ 18 h 384"/>
                    <a:gd name="T92" fmla="*/ 206 w 1240"/>
                    <a:gd name="T93" fmla="*/ 28 h 384"/>
                    <a:gd name="T94" fmla="*/ 136 w 1240"/>
                    <a:gd name="T95" fmla="*/ 38 h 384"/>
                    <a:gd name="T96" fmla="*/ 70 w 1240"/>
                    <a:gd name="T97" fmla="*/ 52 h 384"/>
                    <a:gd name="T98" fmla="*/ 12 w 1240"/>
                    <a:gd name="T99" fmla="*/ 66 h 384"/>
                    <a:gd name="T100" fmla="*/ 12 w 1240"/>
                    <a:gd name="T101" fmla="*/ 66 h 384"/>
                    <a:gd name="T102" fmla="*/ 8 w 1240"/>
                    <a:gd name="T103" fmla="*/ 98 h 384"/>
                    <a:gd name="T104" fmla="*/ 4 w 1240"/>
                    <a:gd name="T105" fmla="*/ 132 h 384"/>
                    <a:gd name="T106" fmla="*/ 0 w 1240"/>
                    <a:gd name="T107" fmla="*/ 166 h 384"/>
                    <a:gd name="T108" fmla="*/ 0 w 1240"/>
                    <a:gd name="T109" fmla="*/ 200 h 384"/>
                    <a:gd name="T110" fmla="*/ 0 w 1240"/>
                    <a:gd name="T111" fmla="*/ 20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40" h="384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0" y="230"/>
                      </a:lnTo>
                      <a:lnTo>
                        <a:pt x="2" y="260"/>
                      </a:lnTo>
                      <a:lnTo>
                        <a:pt x="10" y="316"/>
                      </a:lnTo>
                      <a:lnTo>
                        <a:pt x="10" y="316"/>
                      </a:lnTo>
                      <a:lnTo>
                        <a:pt x="68" y="332"/>
                      </a:lnTo>
                      <a:lnTo>
                        <a:pt x="132" y="344"/>
                      </a:lnTo>
                      <a:lnTo>
                        <a:pt x="204" y="356"/>
                      </a:lnTo>
                      <a:lnTo>
                        <a:pt x="278" y="366"/>
                      </a:lnTo>
                      <a:lnTo>
                        <a:pt x="358" y="374"/>
                      </a:lnTo>
                      <a:lnTo>
                        <a:pt x="442" y="380"/>
                      </a:lnTo>
                      <a:lnTo>
                        <a:pt x="530" y="382"/>
                      </a:lnTo>
                      <a:lnTo>
                        <a:pt x="620" y="384"/>
                      </a:lnTo>
                      <a:lnTo>
                        <a:pt x="620" y="384"/>
                      </a:lnTo>
                      <a:lnTo>
                        <a:pt x="710" y="382"/>
                      </a:lnTo>
                      <a:lnTo>
                        <a:pt x="798" y="380"/>
                      </a:lnTo>
                      <a:lnTo>
                        <a:pt x="882" y="374"/>
                      </a:lnTo>
                      <a:lnTo>
                        <a:pt x="962" y="366"/>
                      </a:lnTo>
                      <a:lnTo>
                        <a:pt x="1036" y="356"/>
                      </a:lnTo>
                      <a:lnTo>
                        <a:pt x="1108" y="344"/>
                      </a:lnTo>
                      <a:lnTo>
                        <a:pt x="1172" y="332"/>
                      </a:lnTo>
                      <a:lnTo>
                        <a:pt x="1230" y="316"/>
                      </a:lnTo>
                      <a:lnTo>
                        <a:pt x="1230" y="316"/>
                      </a:lnTo>
                      <a:lnTo>
                        <a:pt x="1238" y="260"/>
                      </a:lnTo>
                      <a:lnTo>
                        <a:pt x="1240" y="230"/>
                      </a:lnTo>
                      <a:lnTo>
                        <a:pt x="1240" y="200"/>
                      </a:lnTo>
                      <a:lnTo>
                        <a:pt x="1240" y="200"/>
                      </a:lnTo>
                      <a:lnTo>
                        <a:pt x="1240" y="166"/>
                      </a:lnTo>
                      <a:lnTo>
                        <a:pt x="1236" y="132"/>
                      </a:lnTo>
                      <a:lnTo>
                        <a:pt x="1232" y="98"/>
                      </a:lnTo>
                      <a:lnTo>
                        <a:pt x="1228" y="66"/>
                      </a:lnTo>
                      <a:lnTo>
                        <a:pt x="1228" y="66"/>
                      </a:lnTo>
                      <a:lnTo>
                        <a:pt x="1170" y="52"/>
                      </a:lnTo>
                      <a:lnTo>
                        <a:pt x="1104" y="38"/>
                      </a:lnTo>
                      <a:lnTo>
                        <a:pt x="1034" y="28"/>
                      </a:lnTo>
                      <a:lnTo>
                        <a:pt x="960" y="18"/>
                      </a:lnTo>
                      <a:lnTo>
                        <a:pt x="880" y="10"/>
                      </a:lnTo>
                      <a:lnTo>
                        <a:pt x="796" y="4"/>
                      </a:lnTo>
                      <a:lnTo>
                        <a:pt x="710" y="2"/>
                      </a:lnTo>
                      <a:lnTo>
                        <a:pt x="620" y="0"/>
                      </a:lnTo>
                      <a:lnTo>
                        <a:pt x="620" y="0"/>
                      </a:lnTo>
                      <a:lnTo>
                        <a:pt x="530" y="2"/>
                      </a:lnTo>
                      <a:lnTo>
                        <a:pt x="444" y="4"/>
                      </a:lnTo>
                      <a:lnTo>
                        <a:pt x="360" y="10"/>
                      </a:lnTo>
                      <a:lnTo>
                        <a:pt x="280" y="18"/>
                      </a:lnTo>
                      <a:lnTo>
                        <a:pt x="206" y="28"/>
                      </a:lnTo>
                      <a:lnTo>
                        <a:pt x="136" y="38"/>
                      </a:lnTo>
                      <a:lnTo>
                        <a:pt x="70" y="52"/>
                      </a:lnTo>
                      <a:lnTo>
                        <a:pt x="12" y="66"/>
                      </a:lnTo>
                      <a:lnTo>
                        <a:pt x="12" y="66"/>
                      </a:lnTo>
                      <a:lnTo>
                        <a:pt x="8" y="98"/>
                      </a:lnTo>
                      <a:lnTo>
                        <a:pt x="4" y="132"/>
                      </a:lnTo>
                      <a:lnTo>
                        <a:pt x="0" y="166"/>
                      </a:lnTo>
                      <a:lnTo>
                        <a:pt x="0" y="200"/>
                      </a:lnTo>
                      <a:lnTo>
                        <a:pt x="0" y="20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88" name="Freeform 9"/>
                <p:cNvSpPr>
                  <a:spLocks/>
                </p:cNvSpPr>
                <p:nvPr/>
              </p:nvSpPr>
              <p:spPr bwMode="auto">
                <a:xfrm>
                  <a:off x="6932437" y="3371543"/>
                  <a:ext cx="593725" cy="571500"/>
                </a:xfrm>
                <a:custGeom>
                  <a:avLst/>
                  <a:gdLst>
                    <a:gd name="T0" fmla="*/ 10 w 374"/>
                    <a:gd name="T1" fmla="*/ 342 h 360"/>
                    <a:gd name="T2" fmla="*/ 10 w 374"/>
                    <a:gd name="T3" fmla="*/ 342 h 360"/>
                    <a:gd name="T4" fmla="*/ 52 w 374"/>
                    <a:gd name="T5" fmla="*/ 350 h 360"/>
                    <a:gd name="T6" fmla="*/ 94 w 374"/>
                    <a:gd name="T7" fmla="*/ 356 h 360"/>
                    <a:gd name="T8" fmla="*/ 136 w 374"/>
                    <a:gd name="T9" fmla="*/ 358 h 360"/>
                    <a:gd name="T10" fmla="*/ 180 w 374"/>
                    <a:gd name="T11" fmla="*/ 360 h 360"/>
                    <a:gd name="T12" fmla="*/ 180 w 374"/>
                    <a:gd name="T13" fmla="*/ 360 h 360"/>
                    <a:gd name="T14" fmla="*/ 228 w 374"/>
                    <a:gd name="T15" fmla="*/ 358 h 360"/>
                    <a:gd name="T16" fmla="*/ 274 w 374"/>
                    <a:gd name="T17" fmla="*/ 354 h 360"/>
                    <a:gd name="T18" fmla="*/ 320 w 374"/>
                    <a:gd name="T19" fmla="*/ 348 h 360"/>
                    <a:gd name="T20" fmla="*/ 366 w 374"/>
                    <a:gd name="T21" fmla="*/ 338 h 360"/>
                    <a:gd name="T22" fmla="*/ 366 w 374"/>
                    <a:gd name="T23" fmla="*/ 338 h 360"/>
                    <a:gd name="T24" fmla="*/ 372 w 374"/>
                    <a:gd name="T25" fmla="*/ 238 h 360"/>
                    <a:gd name="T26" fmla="*/ 374 w 374"/>
                    <a:gd name="T27" fmla="*/ 176 h 360"/>
                    <a:gd name="T28" fmla="*/ 374 w 374"/>
                    <a:gd name="T29" fmla="*/ 176 h 360"/>
                    <a:gd name="T30" fmla="*/ 374 w 374"/>
                    <a:gd name="T31" fmla="*/ 150 h 360"/>
                    <a:gd name="T32" fmla="*/ 370 w 374"/>
                    <a:gd name="T33" fmla="*/ 126 h 360"/>
                    <a:gd name="T34" fmla="*/ 364 w 374"/>
                    <a:gd name="T35" fmla="*/ 102 h 360"/>
                    <a:gd name="T36" fmla="*/ 358 w 374"/>
                    <a:gd name="T37" fmla="*/ 80 h 360"/>
                    <a:gd name="T38" fmla="*/ 348 w 374"/>
                    <a:gd name="T39" fmla="*/ 58 h 360"/>
                    <a:gd name="T40" fmla="*/ 336 w 374"/>
                    <a:gd name="T41" fmla="*/ 38 h 360"/>
                    <a:gd name="T42" fmla="*/ 324 w 374"/>
                    <a:gd name="T43" fmla="*/ 20 h 360"/>
                    <a:gd name="T44" fmla="*/ 310 w 374"/>
                    <a:gd name="T45" fmla="*/ 4 h 360"/>
                    <a:gd name="T46" fmla="*/ 310 w 374"/>
                    <a:gd name="T47" fmla="*/ 4 h 360"/>
                    <a:gd name="T48" fmla="*/ 246 w 374"/>
                    <a:gd name="T49" fmla="*/ 0 h 360"/>
                    <a:gd name="T50" fmla="*/ 180 w 374"/>
                    <a:gd name="T51" fmla="*/ 0 h 360"/>
                    <a:gd name="T52" fmla="*/ 180 w 374"/>
                    <a:gd name="T53" fmla="*/ 0 h 360"/>
                    <a:gd name="T54" fmla="*/ 122 w 374"/>
                    <a:gd name="T55" fmla="*/ 0 h 360"/>
                    <a:gd name="T56" fmla="*/ 66 w 374"/>
                    <a:gd name="T57" fmla="*/ 2 h 360"/>
                    <a:gd name="T58" fmla="*/ 66 w 374"/>
                    <a:gd name="T59" fmla="*/ 2 h 360"/>
                    <a:gd name="T60" fmla="*/ 52 w 374"/>
                    <a:gd name="T61" fmla="*/ 20 h 360"/>
                    <a:gd name="T62" fmla="*/ 40 w 374"/>
                    <a:gd name="T63" fmla="*/ 38 h 360"/>
                    <a:gd name="T64" fmla="*/ 28 w 374"/>
                    <a:gd name="T65" fmla="*/ 58 h 360"/>
                    <a:gd name="T66" fmla="*/ 18 w 374"/>
                    <a:gd name="T67" fmla="*/ 80 h 360"/>
                    <a:gd name="T68" fmla="*/ 12 w 374"/>
                    <a:gd name="T69" fmla="*/ 102 h 360"/>
                    <a:gd name="T70" fmla="*/ 6 w 374"/>
                    <a:gd name="T71" fmla="*/ 126 h 360"/>
                    <a:gd name="T72" fmla="*/ 2 w 374"/>
                    <a:gd name="T73" fmla="*/ 150 h 360"/>
                    <a:gd name="T74" fmla="*/ 0 w 374"/>
                    <a:gd name="T75" fmla="*/ 176 h 360"/>
                    <a:gd name="T76" fmla="*/ 0 w 374"/>
                    <a:gd name="T77" fmla="*/ 176 h 360"/>
                    <a:gd name="T78" fmla="*/ 4 w 374"/>
                    <a:gd name="T79" fmla="*/ 240 h 360"/>
                    <a:gd name="T80" fmla="*/ 10 w 374"/>
                    <a:gd name="T81" fmla="*/ 342 h 360"/>
                    <a:gd name="T82" fmla="*/ 10 w 374"/>
                    <a:gd name="T83" fmla="*/ 342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4" h="360">
                      <a:moveTo>
                        <a:pt x="10" y="342"/>
                      </a:moveTo>
                      <a:lnTo>
                        <a:pt x="10" y="342"/>
                      </a:lnTo>
                      <a:lnTo>
                        <a:pt x="52" y="350"/>
                      </a:lnTo>
                      <a:lnTo>
                        <a:pt x="94" y="356"/>
                      </a:lnTo>
                      <a:lnTo>
                        <a:pt x="136" y="358"/>
                      </a:lnTo>
                      <a:lnTo>
                        <a:pt x="180" y="360"/>
                      </a:lnTo>
                      <a:lnTo>
                        <a:pt x="180" y="360"/>
                      </a:lnTo>
                      <a:lnTo>
                        <a:pt x="228" y="358"/>
                      </a:lnTo>
                      <a:lnTo>
                        <a:pt x="274" y="354"/>
                      </a:lnTo>
                      <a:lnTo>
                        <a:pt x="320" y="348"/>
                      </a:lnTo>
                      <a:lnTo>
                        <a:pt x="366" y="338"/>
                      </a:lnTo>
                      <a:lnTo>
                        <a:pt x="366" y="338"/>
                      </a:lnTo>
                      <a:lnTo>
                        <a:pt x="372" y="238"/>
                      </a:lnTo>
                      <a:lnTo>
                        <a:pt x="374" y="176"/>
                      </a:lnTo>
                      <a:lnTo>
                        <a:pt x="374" y="176"/>
                      </a:lnTo>
                      <a:lnTo>
                        <a:pt x="374" y="150"/>
                      </a:lnTo>
                      <a:lnTo>
                        <a:pt x="370" y="126"/>
                      </a:lnTo>
                      <a:lnTo>
                        <a:pt x="364" y="102"/>
                      </a:lnTo>
                      <a:lnTo>
                        <a:pt x="358" y="80"/>
                      </a:lnTo>
                      <a:lnTo>
                        <a:pt x="348" y="58"/>
                      </a:lnTo>
                      <a:lnTo>
                        <a:pt x="336" y="38"/>
                      </a:lnTo>
                      <a:lnTo>
                        <a:pt x="324" y="20"/>
                      </a:lnTo>
                      <a:lnTo>
                        <a:pt x="310" y="4"/>
                      </a:lnTo>
                      <a:lnTo>
                        <a:pt x="310" y="4"/>
                      </a:lnTo>
                      <a:lnTo>
                        <a:pt x="246" y="0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122" y="0"/>
                      </a:lnTo>
                      <a:lnTo>
                        <a:pt x="66" y="2"/>
                      </a:lnTo>
                      <a:lnTo>
                        <a:pt x="66" y="2"/>
                      </a:lnTo>
                      <a:lnTo>
                        <a:pt x="52" y="20"/>
                      </a:lnTo>
                      <a:lnTo>
                        <a:pt x="40" y="38"/>
                      </a:lnTo>
                      <a:lnTo>
                        <a:pt x="28" y="58"/>
                      </a:lnTo>
                      <a:lnTo>
                        <a:pt x="18" y="80"/>
                      </a:lnTo>
                      <a:lnTo>
                        <a:pt x="12" y="102"/>
                      </a:lnTo>
                      <a:lnTo>
                        <a:pt x="6" y="126"/>
                      </a:lnTo>
                      <a:lnTo>
                        <a:pt x="2" y="150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4" y="240"/>
                      </a:lnTo>
                      <a:lnTo>
                        <a:pt x="10" y="342"/>
                      </a:lnTo>
                      <a:lnTo>
                        <a:pt x="10" y="342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89" name="Freeform 10"/>
                <p:cNvSpPr>
                  <a:spLocks/>
                </p:cNvSpPr>
                <p:nvPr/>
              </p:nvSpPr>
              <p:spPr bwMode="auto">
                <a:xfrm>
                  <a:off x="6932437" y="1479243"/>
                  <a:ext cx="593725" cy="571500"/>
                </a:xfrm>
                <a:custGeom>
                  <a:avLst/>
                  <a:gdLst>
                    <a:gd name="T0" fmla="*/ 10 w 374"/>
                    <a:gd name="T1" fmla="*/ 18 h 360"/>
                    <a:gd name="T2" fmla="*/ 10 w 374"/>
                    <a:gd name="T3" fmla="*/ 18 h 360"/>
                    <a:gd name="T4" fmla="*/ 52 w 374"/>
                    <a:gd name="T5" fmla="*/ 10 h 360"/>
                    <a:gd name="T6" fmla="*/ 94 w 374"/>
                    <a:gd name="T7" fmla="*/ 4 h 360"/>
                    <a:gd name="T8" fmla="*/ 136 w 374"/>
                    <a:gd name="T9" fmla="*/ 2 h 360"/>
                    <a:gd name="T10" fmla="*/ 180 w 374"/>
                    <a:gd name="T11" fmla="*/ 0 h 360"/>
                    <a:gd name="T12" fmla="*/ 180 w 374"/>
                    <a:gd name="T13" fmla="*/ 0 h 360"/>
                    <a:gd name="T14" fmla="*/ 228 w 374"/>
                    <a:gd name="T15" fmla="*/ 2 h 360"/>
                    <a:gd name="T16" fmla="*/ 274 w 374"/>
                    <a:gd name="T17" fmla="*/ 6 h 360"/>
                    <a:gd name="T18" fmla="*/ 320 w 374"/>
                    <a:gd name="T19" fmla="*/ 12 h 360"/>
                    <a:gd name="T20" fmla="*/ 366 w 374"/>
                    <a:gd name="T21" fmla="*/ 22 h 360"/>
                    <a:gd name="T22" fmla="*/ 366 w 374"/>
                    <a:gd name="T23" fmla="*/ 22 h 360"/>
                    <a:gd name="T24" fmla="*/ 372 w 374"/>
                    <a:gd name="T25" fmla="*/ 122 h 360"/>
                    <a:gd name="T26" fmla="*/ 374 w 374"/>
                    <a:gd name="T27" fmla="*/ 184 h 360"/>
                    <a:gd name="T28" fmla="*/ 374 w 374"/>
                    <a:gd name="T29" fmla="*/ 184 h 360"/>
                    <a:gd name="T30" fmla="*/ 374 w 374"/>
                    <a:gd name="T31" fmla="*/ 210 h 360"/>
                    <a:gd name="T32" fmla="*/ 370 w 374"/>
                    <a:gd name="T33" fmla="*/ 234 h 360"/>
                    <a:gd name="T34" fmla="*/ 364 w 374"/>
                    <a:gd name="T35" fmla="*/ 258 h 360"/>
                    <a:gd name="T36" fmla="*/ 358 w 374"/>
                    <a:gd name="T37" fmla="*/ 280 h 360"/>
                    <a:gd name="T38" fmla="*/ 348 w 374"/>
                    <a:gd name="T39" fmla="*/ 302 h 360"/>
                    <a:gd name="T40" fmla="*/ 336 w 374"/>
                    <a:gd name="T41" fmla="*/ 322 h 360"/>
                    <a:gd name="T42" fmla="*/ 324 w 374"/>
                    <a:gd name="T43" fmla="*/ 340 h 360"/>
                    <a:gd name="T44" fmla="*/ 310 w 374"/>
                    <a:gd name="T45" fmla="*/ 356 h 360"/>
                    <a:gd name="T46" fmla="*/ 310 w 374"/>
                    <a:gd name="T47" fmla="*/ 356 h 360"/>
                    <a:gd name="T48" fmla="*/ 246 w 374"/>
                    <a:gd name="T49" fmla="*/ 360 h 360"/>
                    <a:gd name="T50" fmla="*/ 180 w 374"/>
                    <a:gd name="T51" fmla="*/ 360 h 360"/>
                    <a:gd name="T52" fmla="*/ 180 w 374"/>
                    <a:gd name="T53" fmla="*/ 360 h 360"/>
                    <a:gd name="T54" fmla="*/ 122 w 374"/>
                    <a:gd name="T55" fmla="*/ 360 h 360"/>
                    <a:gd name="T56" fmla="*/ 66 w 374"/>
                    <a:gd name="T57" fmla="*/ 358 h 360"/>
                    <a:gd name="T58" fmla="*/ 66 w 374"/>
                    <a:gd name="T59" fmla="*/ 358 h 360"/>
                    <a:gd name="T60" fmla="*/ 52 w 374"/>
                    <a:gd name="T61" fmla="*/ 340 h 360"/>
                    <a:gd name="T62" fmla="*/ 40 w 374"/>
                    <a:gd name="T63" fmla="*/ 322 h 360"/>
                    <a:gd name="T64" fmla="*/ 28 w 374"/>
                    <a:gd name="T65" fmla="*/ 302 h 360"/>
                    <a:gd name="T66" fmla="*/ 18 w 374"/>
                    <a:gd name="T67" fmla="*/ 280 h 360"/>
                    <a:gd name="T68" fmla="*/ 12 w 374"/>
                    <a:gd name="T69" fmla="*/ 258 h 360"/>
                    <a:gd name="T70" fmla="*/ 6 w 374"/>
                    <a:gd name="T71" fmla="*/ 234 h 360"/>
                    <a:gd name="T72" fmla="*/ 2 w 374"/>
                    <a:gd name="T73" fmla="*/ 210 h 360"/>
                    <a:gd name="T74" fmla="*/ 0 w 374"/>
                    <a:gd name="T75" fmla="*/ 184 h 360"/>
                    <a:gd name="T76" fmla="*/ 0 w 374"/>
                    <a:gd name="T77" fmla="*/ 184 h 360"/>
                    <a:gd name="T78" fmla="*/ 4 w 374"/>
                    <a:gd name="T79" fmla="*/ 120 h 360"/>
                    <a:gd name="T80" fmla="*/ 10 w 374"/>
                    <a:gd name="T81" fmla="*/ 18 h 360"/>
                    <a:gd name="T82" fmla="*/ 10 w 374"/>
                    <a:gd name="T83" fmla="*/ 18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4" h="360">
                      <a:moveTo>
                        <a:pt x="10" y="18"/>
                      </a:moveTo>
                      <a:lnTo>
                        <a:pt x="10" y="18"/>
                      </a:lnTo>
                      <a:lnTo>
                        <a:pt x="52" y="10"/>
                      </a:lnTo>
                      <a:lnTo>
                        <a:pt x="94" y="4"/>
                      </a:lnTo>
                      <a:lnTo>
                        <a:pt x="136" y="2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228" y="2"/>
                      </a:lnTo>
                      <a:lnTo>
                        <a:pt x="274" y="6"/>
                      </a:lnTo>
                      <a:lnTo>
                        <a:pt x="320" y="12"/>
                      </a:lnTo>
                      <a:lnTo>
                        <a:pt x="366" y="22"/>
                      </a:lnTo>
                      <a:lnTo>
                        <a:pt x="366" y="22"/>
                      </a:lnTo>
                      <a:lnTo>
                        <a:pt x="372" y="122"/>
                      </a:lnTo>
                      <a:lnTo>
                        <a:pt x="374" y="184"/>
                      </a:lnTo>
                      <a:lnTo>
                        <a:pt x="374" y="184"/>
                      </a:lnTo>
                      <a:lnTo>
                        <a:pt x="374" y="210"/>
                      </a:lnTo>
                      <a:lnTo>
                        <a:pt x="370" y="234"/>
                      </a:lnTo>
                      <a:lnTo>
                        <a:pt x="364" y="258"/>
                      </a:lnTo>
                      <a:lnTo>
                        <a:pt x="358" y="280"/>
                      </a:lnTo>
                      <a:lnTo>
                        <a:pt x="348" y="302"/>
                      </a:lnTo>
                      <a:lnTo>
                        <a:pt x="336" y="322"/>
                      </a:lnTo>
                      <a:lnTo>
                        <a:pt x="324" y="340"/>
                      </a:lnTo>
                      <a:lnTo>
                        <a:pt x="310" y="356"/>
                      </a:lnTo>
                      <a:lnTo>
                        <a:pt x="310" y="356"/>
                      </a:lnTo>
                      <a:lnTo>
                        <a:pt x="246" y="360"/>
                      </a:lnTo>
                      <a:lnTo>
                        <a:pt x="180" y="360"/>
                      </a:lnTo>
                      <a:lnTo>
                        <a:pt x="180" y="360"/>
                      </a:lnTo>
                      <a:lnTo>
                        <a:pt x="122" y="360"/>
                      </a:lnTo>
                      <a:lnTo>
                        <a:pt x="66" y="358"/>
                      </a:lnTo>
                      <a:lnTo>
                        <a:pt x="66" y="358"/>
                      </a:lnTo>
                      <a:lnTo>
                        <a:pt x="52" y="340"/>
                      </a:lnTo>
                      <a:lnTo>
                        <a:pt x="40" y="322"/>
                      </a:lnTo>
                      <a:lnTo>
                        <a:pt x="28" y="302"/>
                      </a:lnTo>
                      <a:lnTo>
                        <a:pt x="18" y="280"/>
                      </a:lnTo>
                      <a:lnTo>
                        <a:pt x="12" y="258"/>
                      </a:lnTo>
                      <a:lnTo>
                        <a:pt x="6" y="234"/>
                      </a:lnTo>
                      <a:lnTo>
                        <a:pt x="2" y="21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4" y="120"/>
                      </a:lnTo>
                      <a:lnTo>
                        <a:pt x="10" y="18"/>
                      </a:lnTo>
                      <a:lnTo>
                        <a:pt x="10" y="18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0" name="Freeform 11"/>
                <p:cNvSpPr>
                  <a:spLocks/>
                </p:cNvSpPr>
                <p:nvPr/>
              </p:nvSpPr>
              <p:spPr bwMode="auto">
                <a:xfrm>
                  <a:off x="6500637" y="3374718"/>
                  <a:ext cx="536575" cy="539750"/>
                </a:xfrm>
                <a:custGeom>
                  <a:avLst/>
                  <a:gdLst>
                    <a:gd name="T0" fmla="*/ 338 w 338"/>
                    <a:gd name="T1" fmla="*/ 0 h 340"/>
                    <a:gd name="T2" fmla="*/ 338 w 338"/>
                    <a:gd name="T3" fmla="*/ 0 h 340"/>
                    <a:gd name="T4" fmla="*/ 244 w 338"/>
                    <a:gd name="T5" fmla="*/ 8 h 340"/>
                    <a:gd name="T6" fmla="*/ 154 w 338"/>
                    <a:gd name="T7" fmla="*/ 18 h 340"/>
                    <a:gd name="T8" fmla="*/ 72 w 338"/>
                    <a:gd name="T9" fmla="*/ 30 h 340"/>
                    <a:gd name="T10" fmla="*/ 0 w 338"/>
                    <a:gd name="T11" fmla="*/ 48 h 340"/>
                    <a:gd name="T12" fmla="*/ 0 w 338"/>
                    <a:gd name="T13" fmla="*/ 48 h 340"/>
                    <a:gd name="T14" fmla="*/ 10 w 338"/>
                    <a:gd name="T15" fmla="*/ 76 h 340"/>
                    <a:gd name="T16" fmla="*/ 18 w 338"/>
                    <a:gd name="T17" fmla="*/ 106 h 340"/>
                    <a:gd name="T18" fmla="*/ 22 w 338"/>
                    <a:gd name="T19" fmla="*/ 138 h 340"/>
                    <a:gd name="T20" fmla="*/ 24 w 338"/>
                    <a:gd name="T21" fmla="*/ 174 h 340"/>
                    <a:gd name="T22" fmla="*/ 24 w 338"/>
                    <a:gd name="T23" fmla="*/ 174 h 340"/>
                    <a:gd name="T24" fmla="*/ 22 w 338"/>
                    <a:gd name="T25" fmla="*/ 228 h 340"/>
                    <a:gd name="T26" fmla="*/ 22 w 338"/>
                    <a:gd name="T27" fmla="*/ 228 h 340"/>
                    <a:gd name="T28" fmla="*/ 52 w 338"/>
                    <a:gd name="T29" fmla="*/ 248 h 340"/>
                    <a:gd name="T30" fmla="*/ 82 w 338"/>
                    <a:gd name="T31" fmla="*/ 264 h 340"/>
                    <a:gd name="T32" fmla="*/ 114 w 338"/>
                    <a:gd name="T33" fmla="*/ 280 h 340"/>
                    <a:gd name="T34" fmla="*/ 146 w 338"/>
                    <a:gd name="T35" fmla="*/ 296 h 340"/>
                    <a:gd name="T36" fmla="*/ 180 w 338"/>
                    <a:gd name="T37" fmla="*/ 308 h 340"/>
                    <a:gd name="T38" fmla="*/ 214 w 338"/>
                    <a:gd name="T39" fmla="*/ 320 h 340"/>
                    <a:gd name="T40" fmla="*/ 248 w 338"/>
                    <a:gd name="T41" fmla="*/ 330 h 340"/>
                    <a:gd name="T42" fmla="*/ 282 w 338"/>
                    <a:gd name="T43" fmla="*/ 340 h 340"/>
                    <a:gd name="T44" fmla="*/ 282 w 338"/>
                    <a:gd name="T45" fmla="*/ 340 h 340"/>
                    <a:gd name="T46" fmla="*/ 276 w 338"/>
                    <a:gd name="T47" fmla="*/ 238 h 340"/>
                    <a:gd name="T48" fmla="*/ 272 w 338"/>
                    <a:gd name="T49" fmla="*/ 174 h 340"/>
                    <a:gd name="T50" fmla="*/ 272 w 338"/>
                    <a:gd name="T51" fmla="*/ 174 h 340"/>
                    <a:gd name="T52" fmla="*/ 274 w 338"/>
                    <a:gd name="T53" fmla="*/ 148 h 340"/>
                    <a:gd name="T54" fmla="*/ 278 w 338"/>
                    <a:gd name="T55" fmla="*/ 124 h 340"/>
                    <a:gd name="T56" fmla="*/ 284 w 338"/>
                    <a:gd name="T57" fmla="*/ 100 h 340"/>
                    <a:gd name="T58" fmla="*/ 290 w 338"/>
                    <a:gd name="T59" fmla="*/ 78 h 340"/>
                    <a:gd name="T60" fmla="*/ 300 w 338"/>
                    <a:gd name="T61" fmla="*/ 56 h 340"/>
                    <a:gd name="T62" fmla="*/ 312 w 338"/>
                    <a:gd name="T63" fmla="*/ 36 h 340"/>
                    <a:gd name="T64" fmla="*/ 324 w 338"/>
                    <a:gd name="T65" fmla="*/ 18 h 340"/>
                    <a:gd name="T66" fmla="*/ 338 w 338"/>
                    <a:gd name="T67" fmla="*/ 0 h 340"/>
                    <a:gd name="T68" fmla="*/ 338 w 338"/>
                    <a:gd name="T6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38" h="340">
                      <a:moveTo>
                        <a:pt x="338" y="0"/>
                      </a:moveTo>
                      <a:lnTo>
                        <a:pt x="338" y="0"/>
                      </a:lnTo>
                      <a:lnTo>
                        <a:pt x="244" y="8"/>
                      </a:lnTo>
                      <a:lnTo>
                        <a:pt x="154" y="18"/>
                      </a:lnTo>
                      <a:lnTo>
                        <a:pt x="72" y="30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10" y="76"/>
                      </a:lnTo>
                      <a:lnTo>
                        <a:pt x="18" y="106"/>
                      </a:lnTo>
                      <a:lnTo>
                        <a:pt x="22" y="138"/>
                      </a:lnTo>
                      <a:lnTo>
                        <a:pt x="24" y="174"/>
                      </a:lnTo>
                      <a:lnTo>
                        <a:pt x="24" y="174"/>
                      </a:lnTo>
                      <a:lnTo>
                        <a:pt x="22" y="228"/>
                      </a:lnTo>
                      <a:lnTo>
                        <a:pt x="22" y="228"/>
                      </a:lnTo>
                      <a:lnTo>
                        <a:pt x="52" y="248"/>
                      </a:lnTo>
                      <a:lnTo>
                        <a:pt x="82" y="264"/>
                      </a:lnTo>
                      <a:lnTo>
                        <a:pt x="114" y="280"/>
                      </a:lnTo>
                      <a:lnTo>
                        <a:pt x="146" y="296"/>
                      </a:lnTo>
                      <a:lnTo>
                        <a:pt x="180" y="308"/>
                      </a:lnTo>
                      <a:lnTo>
                        <a:pt x="214" y="320"/>
                      </a:lnTo>
                      <a:lnTo>
                        <a:pt x="248" y="330"/>
                      </a:lnTo>
                      <a:lnTo>
                        <a:pt x="282" y="340"/>
                      </a:lnTo>
                      <a:lnTo>
                        <a:pt x="282" y="340"/>
                      </a:lnTo>
                      <a:lnTo>
                        <a:pt x="276" y="238"/>
                      </a:lnTo>
                      <a:lnTo>
                        <a:pt x="272" y="174"/>
                      </a:lnTo>
                      <a:lnTo>
                        <a:pt x="272" y="174"/>
                      </a:lnTo>
                      <a:lnTo>
                        <a:pt x="274" y="148"/>
                      </a:lnTo>
                      <a:lnTo>
                        <a:pt x="278" y="124"/>
                      </a:lnTo>
                      <a:lnTo>
                        <a:pt x="284" y="100"/>
                      </a:lnTo>
                      <a:lnTo>
                        <a:pt x="290" y="78"/>
                      </a:lnTo>
                      <a:lnTo>
                        <a:pt x="300" y="56"/>
                      </a:lnTo>
                      <a:lnTo>
                        <a:pt x="312" y="36"/>
                      </a:lnTo>
                      <a:lnTo>
                        <a:pt x="324" y="18"/>
                      </a:lnTo>
                      <a:lnTo>
                        <a:pt x="338" y="0"/>
                      </a:lnTo>
                      <a:lnTo>
                        <a:pt x="338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1" name="Freeform 12"/>
                <p:cNvSpPr>
                  <a:spLocks/>
                </p:cNvSpPr>
                <p:nvPr/>
              </p:nvSpPr>
              <p:spPr bwMode="auto">
                <a:xfrm>
                  <a:off x="6500637" y="1507818"/>
                  <a:ext cx="536575" cy="539750"/>
                </a:xfrm>
                <a:custGeom>
                  <a:avLst/>
                  <a:gdLst>
                    <a:gd name="T0" fmla="*/ 338 w 338"/>
                    <a:gd name="T1" fmla="*/ 340 h 340"/>
                    <a:gd name="T2" fmla="*/ 338 w 338"/>
                    <a:gd name="T3" fmla="*/ 340 h 340"/>
                    <a:gd name="T4" fmla="*/ 244 w 338"/>
                    <a:gd name="T5" fmla="*/ 332 h 340"/>
                    <a:gd name="T6" fmla="*/ 154 w 338"/>
                    <a:gd name="T7" fmla="*/ 322 h 340"/>
                    <a:gd name="T8" fmla="*/ 72 w 338"/>
                    <a:gd name="T9" fmla="*/ 310 h 340"/>
                    <a:gd name="T10" fmla="*/ 0 w 338"/>
                    <a:gd name="T11" fmla="*/ 292 h 340"/>
                    <a:gd name="T12" fmla="*/ 0 w 338"/>
                    <a:gd name="T13" fmla="*/ 292 h 340"/>
                    <a:gd name="T14" fmla="*/ 10 w 338"/>
                    <a:gd name="T15" fmla="*/ 264 h 340"/>
                    <a:gd name="T16" fmla="*/ 18 w 338"/>
                    <a:gd name="T17" fmla="*/ 234 h 340"/>
                    <a:gd name="T18" fmla="*/ 22 w 338"/>
                    <a:gd name="T19" fmla="*/ 202 h 340"/>
                    <a:gd name="T20" fmla="*/ 24 w 338"/>
                    <a:gd name="T21" fmla="*/ 166 h 340"/>
                    <a:gd name="T22" fmla="*/ 24 w 338"/>
                    <a:gd name="T23" fmla="*/ 166 h 340"/>
                    <a:gd name="T24" fmla="*/ 22 w 338"/>
                    <a:gd name="T25" fmla="*/ 112 h 340"/>
                    <a:gd name="T26" fmla="*/ 22 w 338"/>
                    <a:gd name="T27" fmla="*/ 112 h 340"/>
                    <a:gd name="T28" fmla="*/ 52 w 338"/>
                    <a:gd name="T29" fmla="*/ 92 h 340"/>
                    <a:gd name="T30" fmla="*/ 82 w 338"/>
                    <a:gd name="T31" fmla="*/ 76 h 340"/>
                    <a:gd name="T32" fmla="*/ 114 w 338"/>
                    <a:gd name="T33" fmla="*/ 60 h 340"/>
                    <a:gd name="T34" fmla="*/ 146 w 338"/>
                    <a:gd name="T35" fmla="*/ 44 h 340"/>
                    <a:gd name="T36" fmla="*/ 180 w 338"/>
                    <a:gd name="T37" fmla="*/ 32 h 340"/>
                    <a:gd name="T38" fmla="*/ 214 w 338"/>
                    <a:gd name="T39" fmla="*/ 20 h 340"/>
                    <a:gd name="T40" fmla="*/ 248 w 338"/>
                    <a:gd name="T41" fmla="*/ 10 h 340"/>
                    <a:gd name="T42" fmla="*/ 282 w 338"/>
                    <a:gd name="T43" fmla="*/ 0 h 340"/>
                    <a:gd name="T44" fmla="*/ 282 w 338"/>
                    <a:gd name="T45" fmla="*/ 0 h 340"/>
                    <a:gd name="T46" fmla="*/ 276 w 338"/>
                    <a:gd name="T47" fmla="*/ 102 h 340"/>
                    <a:gd name="T48" fmla="*/ 272 w 338"/>
                    <a:gd name="T49" fmla="*/ 166 h 340"/>
                    <a:gd name="T50" fmla="*/ 272 w 338"/>
                    <a:gd name="T51" fmla="*/ 166 h 340"/>
                    <a:gd name="T52" fmla="*/ 274 w 338"/>
                    <a:gd name="T53" fmla="*/ 192 h 340"/>
                    <a:gd name="T54" fmla="*/ 278 w 338"/>
                    <a:gd name="T55" fmla="*/ 216 h 340"/>
                    <a:gd name="T56" fmla="*/ 284 w 338"/>
                    <a:gd name="T57" fmla="*/ 240 h 340"/>
                    <a:gd name="T58" fmla="*/ 290 w 338"/>
                    <a:gd name="T59" fmla="*/ 262 h 340"/>
                    <a:gd name="T60" fmla="*/ 300 w 338"/>
                    <a:gd name="T61" fmla="*/ 284 h 340"/>
                    <a:gd name="T62" fmla="*/ 312 w 338"/>
                    <a:gd name="T63" fmla="*/ 304 h 340"/>
                    <a:gd name="T64" fmla="*/ 324 w 338"/>
                    <a:gd name="T65" fmla="*/ 322 h 340"/>
                    <a:gd name="T66" fmla="*/ 338 w 338"/>
                    <a:gd name="T67" fmla="*/ 340 h 340"/>
                    <a:gd name="T68" fmla="*/ 338 w 338"/>
                    <a:gd name="T69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38" h="340">
                      <a:moveTo>
                        <a:pt x="338" y="340"/>
                      </a:moveTo>
                      <a:lnTo>
                        <a:pt x="338" y="340"/>
                      </a:lnTo>
                      <a:lnTo>
                        <a:pt x="244" y="332"/>
                      </a:lnTo>
                      <a:lnTo>
                        <a:pt x="154" y="322"/>
                      </a:lnTo>
                      <a:lnTo>
                        <a:pt x="72" y="310"/>
                      </a:lnTo>
                      <a:lnTo>
                        <a:pt x="0" y="292"/>
                      </a:lnTo>
                      <a:lnTo>
                        <a:pt x="0" y="292"/>
                      </a:lnTo>
                      <a:lnTo>
                        <a:pt x="10" y="264"/>
                      </a:lnTo>
                      <a:lnTo>
                        <a:pt x="18" y="234"/>
                      </a:lnTo>
                      <a:lnTo>
                        <a:pt x="22" y="202"/>
                      </a:lnTo>
                      <a:lnTo>
                        <a:pt x="24" y="166"/>
                      </a:lnTo>
                      <a:lnTo>
                        <a:pt x="24" y="166"/>
                      </a:lnTo>
                      <a:lnTo>
                        <a:pt x="22" y="112"/>
                      </a:lnTo>
                      <a:lnTo>
                        <a:pt x="22" y="112"/>
                      </a:lnTo>
                      <a:lnTo>
                        <a:pt x="52" y="92"/>
                      </a:lnTo>
                      <a:lnTo>
                        <a:pt x="82" y="76"/>
                      </a:lnTo>
                      <a:lnTo>
                        <a:pt x="114" y="60"/>
                      </a:lnTo>
                      <a:lnTo>
                        <a:pt x="146" y="44"/>
                      </a:lnTo>
                      <a:lnTo>
                        <a:pt x="180" y="32"/>
                      </a:lnTo>
                      <a:lnTo>
                        <a:pt x="214" y="20"/>
                      </a:lnTo>
                      <a:lnTo>
                        <a:pt x="248" y="10"/>
                      </a:lnTo>
                      <a:lnTo>
                        <a:pt x="282" y="0"/>
                      </a:lnTo>
                      <a:lnTo>
                        <a:pt x="282" y="0"/>
                      </a:lnTo>
                      <a:lnTo>
                        <a:pt x="276" y="102"/>
                      </a:lnTo>
                      <a:lnTo>
                        <a:pt x="272" y="166"/>
                      </a:lnTo>
                      <a:lnTo>
                        <a:pt x="272" y="166"/>
                      </a:lnTo>
                      <a:lnTo>
                        <a:pt x="274" y="192"/>
                      </a:lnTo>
                      <a:lnTo>
                        <a:pt x="278" y="216"/>
                      </a:lnTo>
                      <a:lnTo>
                        <a:pt x="284" y="240"/>
                      </a:lnTo>
                      <a:lnTo>
                        <a:pt x="290" y="262"/>
                      </a:lnTo>
                      <a:lnTo>
                        <a:pt x="300" y="284"/>
                      </a:lnTo>
                      <a:lnTo>
                        <a:pt x="312" y="304"/>
                      </a:lnTo>
                      <a:lnTo>
                        <a:pt x="324" y="322"/>
                      </a:lnTo>
                      <a:lnTo>
                        <a:pt x="338" y="340"/>
                      </a:lnTo>
                      <a:lnTo>
                        <a:pt x="338" y="34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2" name="Freeform 13"/>
                <p:cNvSpPr>
                  <a:spLocks/>
                </p:cNvSpPr>
                <p:nvPr/>
              </p:nvSpPr>
              <p:spPr bwMode="auto">
                <a:xfrm>
                  <a:off x="7424562" y="3377893"/>
                  <a:ext cx="511175" cy="530225"/>
                </a:xfrm>
                <a:custGeom>
                  <a:avLst/>
                  <a:gdLst>
                    <a:gd name="T0" fmla="*/ 300 w 322"/>
                    <a:gd name="T1" fmla="*/ 226 h 334"/>
                    <a:gd name="T2" fmla="*/ 300 w 322"/>
                    <a:gd name="T3" fmla="*/ 226 h 334"/>
                    <a:gd name="T4" fmla="*/ 298 w 322"/>
                    <a:gd name="T5" fmla="*/ 172 h 334"/>
                    <a:gd name="T6" fmla="*/ 298 w 322"/>
                    <a:gd name="T7" fmla="*/ 172 h 334"/>
                    <a:gd name="T8" fmla="*/ 300 w 322"/>
                    <a:gd name="T9" fmla="*/ 136 h 334"/>
                    <a:gd name="T10" fmla="*/ 304 w 322"/>
                    <a:gd name="T11" fmla="*/ 104 h 334"/>
                    <a:gd name="T12" fmla="*/ 312 w 322"/>
                    <a:gd name="T13" fmla="*/ 74 h 334"/>
                    <a:gd name="T14" fmla="*/ 322 w 322"/>
                    <a:gd name="T15" fmla="*/ 46 h 334"/>
                    <a:gd name="T16" fmla="*/ 322 w 322"/>
                    <a:gd name="T17" fmla="*/ 46 h 334"/>
                    <a:gd name="T18" fmla="*/ 252 w 322"/>
                    <a:gd name="T19" fmla="*/ 30 h 334"/>
                    <a:gd name="T20" fmla="*/ 174 w 322"/>
                    <a:gd name="T21" fmla="*/ 16 h 334"/>
                    <a:gd name="T22" fmla="*/ 90 w 322"/>
                    <a:gd name="T23" fmla="*/ 6 h 334"/>
                    <a:gd name="T24" fmla="*/ 0 w 322"/>
                    <a:gd name="T25" fmla="*/ 0 h 334"/>
                    <a:gd name="T26" fmla="*/ 0 w 322"/>
                    <a:gd name="T27" fmla="*/ 0 h 334"/>
                    <a:gd name="T28" fmla="*/ 14 w 322"/>
                    <a:gd name="T29" fmla="*/ 16 h 334"/>
                    <a:gd name="T30" fmla="*/ 26 w 322"/>
                    <a:gd name="T31" fmla="*/ 34 h 334"/>
                    <a:gd name="T32" fmla="*/ 38 w 322"/>
                    <a:gd name="T33" fmla="*/ 54 h 334"/>
                    <a:gd name="T34" fmla="*/ 48 w 322"/>
                    <a:gd name="T35" fmla="*/ 76 h 334"/>
                    <a:gd name="T36" fmla="*/ 54 w 322"/>
                    <a:gd name="T37" fmla="*/ 98 h 334"/>
                    <a:gd name="T38" fmla="*/ 60 w 322"/>
                    <a:gd name="T39" fmla="*/ 122 h 334"/>
                    <a:gd name="T40" fmla="*/ 64 w 322"/>
                    <a:gd name="T41" fmla="*/ 146 h 334"/>
                    <a:gd name="T42" fmla="*/ 64 w 322"/>
                    <a:gd name="T43" fmla="*/ 172 h 334"/>
                    <a:gd name="T44" fmla="*/ 64 w 322"/>
                    <a:gd name="T45" fmla="*/ 172 h 334"/>
                    <a:gd name="T46" fmla="*/ 62 w 322"/>
                    <a:gd name="T47" fmla="*/ 234 h 334"/>
                    <a:gd name="T48" fmla="*/ 56 w 322"/>
                    <a:gd name="T49" fmla="*/ 334 h 334"/>
                    <a:gd name="T50" fmla="*/ 56 w 322"/>
                    <a:gd name="T51" fmla="*/ 334 h 334"/>
                    <a:gd name="T52" fmla="*/ 88 w 322"/>
                    <a:gd name="T53" fmla="*/ 324 h 334"/>
                    <a:gd name="T54" fmla="*/ 120 w 322"/>
                    <a:gd name="T55" fmla="*/ 314 h 334"/>
                    <a:gd name="T56" fmla="*/ 152 w 322"/>
                    <a:gd name="T57" fmla="*/ 304 h 334"/>
                    <a:gd name="T58" fmla="*/ 182 w 322"/>
                    <a:gd name="T59" fmla="*/ 290 h 334"/>
                    <a:gd name="T60" fmla="*/ 214 w 322"/>
                    <a:gd name="T61" fmla="*/ 276 h 334"/>
                    <a:gd name="T62" fmla="*/ 242 w 322"/>
                    <a:gd name="T63" fmla="*/ 260 h 334"/>
                    <a:gd name="T64" fmla="*/ 272 w 322"/>
                    <a:gd name="T65" fmla="*/ 244 h 334"/>
                    <a:gd name="T66" fmla="*/ 300 w 322"/>
                    <a:gd name="T67" fmla="*/ 226 h 334"/>
                    <a:gd name="T68" fmla="*/ 300 w 322"/>
                    <a:gd name="T69" fmla="*/ 226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22" h="334">
                      <a:moveTo>
                        <a:pt x="300" y="226"/>
                      </a:moveTo>
                      <a:lnTo>
                        <a:pt x="300" y="226"/>
                      </a:lnTo>
                      <a:lnTo>
                        <a:pt x="298" y="172"/>
                      </a:lnTo>
                      <a:lnTo>
                        <a:pt x="298" y="172"/>
                      </a:lnTo>
                      <a:lnTo>
                        <a:pt x="300" y="136"/>
                      </a:lnTo>
                      <a:lnTo>
                        <a:pt x="304" y="104"/>
                      </a:lnTo>
                      <a:lnTo>
                        <a:pt x="312" y="74"/>
                      </a:lnTo>
                      <a:lnTo>
                        <a:pt x="322" y="46"/>
                      </a:lnTo>
                      <a:lnTo>
                        <a:pt x="322" y="46"/>
                      </a:lnTo>
                      <a:lnTo>
                        <a:pt x="252" y="30"/>
                      </a:lnTo>
                      <a:lnTo>
                        <a:pt x="174" y="16"/>
                      </a:lnTo>
                      <a:lnTo>
                        <a:pt x="9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16"/>
                      </a:lnTo>
                      <a:lnTo>
                        <a:pt x="26" y="34"/>
                      </a:lnTo>
                      <a:lnTo>
                        <a:pt x="38" y="54"/>
                      </a:lnTo>
                      <a:lnTo>
                        <a:pt x="48" y="76"/>
                      </a:lnTo>
                      <a:lnTo>
                        <a:pt x="54" y="98"/>
                      </a:lnTo>
                      <a:lnTo>
                        <a:pt x="60" y="122"/>
                      </a:lnTo>
                      <a:lnTo>
                        <a:pt x="64" y="146"/>
                      </a:lnTo>
                      <a:lnTo>
                        <a:pt x="64" y="172"/>
                      </a:lnTo>
                      <a:lnTo>
                        <a:pt x="64" y="172"/>
                      </a:lnTo>
                      <a:lnTo>
                        <a:pt x="62" y="234"/>
                      </a:lnTo>
                      <a:lnTo>
                        <a:pt x="56" y="334"/>
                      </a:lnTo>
                      <a:lnTo>
                        <a:pt x="56" y="334"/>
                      </a:lnTo>
                      <a:lnTo>
                        <a:pt x="88" y="324"/>
                      </a:lnTo>
                      <a:lnTo>
                        <a:pt x="120" y="314"/>
                      </a:lnTo>
                      <a:lnTo>
                        <a:pt x="152" y="304"/>
                      </a:lnTo>
                      <a:lnTo>
                        <a:pt x="182" y="290"/>
                      </a:lnTo>
                      <a:lnTo>
                        <a:pt x="214" y="276"/>
                      </a:lnTo>
                      <a:lnTo>
                        <a:pt x="242" y="260"/>
                      </a:lnTo>
                      <a:lnTo>
                        <a:pt x="272" y="244"/>
                      </a:lnTo>
                      <a:lnTo>
                        <a:pt x="300" y="226"/>
                      </a:lnTo>
                      <a:lnTo>
                        <a:pt x="300" y="226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3" name="Freeform 14"/>
                <p:cNvSpPr>
                  <a:spLocks/>
                </p:cNvSpPr>
                <p:nvPr/>
              </p:nvSpPr>
              <p:spPr bwMode="auto">
                <a:xfrm>
                  <a:off x="7424562" y="1514168"/>
                  <a:ext cx="511175" cy="530225"/>
                </a:xfrm>
                <a:custGeom>
                  <a:avLst/>
                  <a:gdLst>
                    <a:gd name="T0" fmla="*/ 300 w 322"/>
                    <a:gd name="T1" fmla="*/ 108 h 334"/>
                    <a:gd name="T2" fmla="*/ 300 w 322"/>
                    <a:gd name="T3" fmla="*/ 108 h 334"/>
                    <a:gd name="T4" fmla="*/ 298 w 322"/>
                    <a:gd name="T5" fmla="*/ 162 h 334"/>
                    <a:gd name="T6" fmla="*/ 298 w 322"/>
                    <a:gd name="T7" fmla="*/ 162 h 334"/>
                    <a:gd name="T8" fmla="*/ 300 w 322"/>
                    <a:gd name="T9" fmla="*/ 198 h 334"/>
                    <a:gd name="T10" fmla="*/ 304 w 322"/>
                    <a:gd name="T11" fmla="*/ 230 h 334"/>
                    <a:gd name="T12" fmla="*/ 312 w 322"/>
                    <a:gd name="T13" fmla="*/ 260 h 334"/>
                    <a:gd name="T14" fmla="*/ 322 w 322"/>
                    <a:gd name="T15" fmla="*/ 288 h 334"/>
                    <a:gd name="T16" fmla="*/ 322 w 322"/>
                    <a:gd name="T17" fmla="*/ 288 h 334"/>
                    <a:gd name="T18" fmla="*/ 252 w 322"/>
                    <a:gd name="T19" fmla="*/ 304 h 334"/>
                    <a:gd name="T20" fmla="*/ 174 w 322"/>
                    <a:gd name="T21" fmla="*/ 318 h 334"/>
                    <a:gd name="T22" fmla="*/ 90 w 322"/>
                    <a:gd name="T23" fmla="*/ 328 h 334"/>
                    <a:gd name="T24" fmla="*/ 0 w 322"/>
                    <a:gd name="T25" fmla="*/ 334 h 334"/>
                    <a:gd name="T26" fmla="*/ 0 w 322"/>
                    <a:gd name="T27" fmla="*/ 334 h 334"/>
                    <a:gd name="T28" fmla="*/ 14 w 322"/>
                    <a:gd name="T29" fmla="*/ 318 h 334"/>
                    <a:gd name="T30" fmla="*/ 26 w 322"/>
                    <a:gd name="T31" fmla="*/ 300 h 334"/>
                    <a:gd name="T32" fmla="*/ 38 w 322"/>
                    <a:gd name="T33" fmla="*/ 280 h 334"/>
                    <a:gd name="T34" fmla="*/ 48 w 322"/>
                    <a:gd name="T35" fmla="*/ 258 h 334"/>
                    <a:gd name="T36" fmla="*/ 54 w 322"/>
                    <a:gd name="T37" fmla="*/ 236 h 334"/>
                    <a:gd name="T38" fmla="*/ 60 w 322"/>
                    <a:gd name="T39" fmla="*/ 212 h 334"/>
                    <a:gd name="T40" fmla="*/ 64 w 322"/>
                    <a:gd name="T41" fmla="*/ 188 h 334"/>
                    <a:gd name="T42" fmla="*/ 64 w 322"/>
                    <a:gd name="T43" fmla="*/ 162 h 334"/>
                    <a:gd name="T44" fmla="*/ 64 w 322"/>
                    <a:gd name="T45" fmla="*/ 162 h 334"/>
                    <a:gd name="T46" fmla="*/ 62 w 322"/>
                    <a:gd name="T47" fmla="*/ 100 h 334"/>
                    <a:gd name="T48" fmla="*/ 56 w 322"/>
                    <a:gd name="T49" fmla="*/ 0 h 334"/>
                    <a:gd name="T50" fmla="*/ 56 w 322"/>
                    <a:gd name="T51" fmla="*/ 0 h 334"/>
                    <a:gd name="T52" fmla="*/ 88 w 322"/>
                    <a:gd name="T53" fmla="*/ 10 h 334"/>
                    <a:gd name="T54" fmla="*/ 120 w 322"/>
                    <a:gd name="T55" fmla="*/ 20 h 334"/>
                    <a:gd name="T56" fmla="*/ 152 w 322"/>
                    <a:gd name="T57" fmla="*/ 30 h 334"/>
                    <a:gd name="T58" fmla="*/ 182 w 322"/>
                    <a:gd name="T59" fmla="*/ 44 h 334"/>
                    <a:gd name="T60" fmla="*/ 214 w 322"/>
                    <a:gd name="T61" fmla="*/ 58 h 334"/>
                    <a:gd name="T62" fmla="*/ 242 w 322"/>
                    <a:gd name="T63" fmla="*/ 74 h 334"/>
                    <a:gd name="T64" fmla="*/ 272 w 322"/>
                    <a:gd name="T65" fmla="*/ 90 h 334"/>
                    <a:gd name="T66" fmla="*/ 300 w 322"/>
                    <a:gd name="T67" fmla="*/ 108 h 334"/>
                    <a:gd name="T68" fmla="*/ 300 w 322"/>
                    <a:gd name="T69" fmla="*/ 108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22" h="334">
                      <a:moveTo>
                        <a:pt x="300" y="108"/>
                      </a:moveTo>
                      <a:lnTo>
                        <a:pt x="300" y="108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0" y="198"/>
                      </a:lnTo>
                      <a:lnTo>
                        <a:pt x="304" y="230"/>
                      </a:lnTo>
                      <a:lnTo>
                        <a:pt x="312" y="260"/>
                      </a:lnTo>
                      <a:lnTo>
                        <a:pt x="322" y="288"/>
                      </a:lnTo>
                      <a:lnTo>
                        <a:pt x="322" y="288"/>
                      </a:lnTo>
                      <a:lnTo>
                        <a:pt x="252" y="304"/>
                      </a:lnTo>
                      <a:lnTo>
                        <a:pt x="174" y="318"/>
                      </a:lnTo>
                      <a:lnTo>
                        <a:pt x="90" y="32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14" y="318"/>
                      </a:lnTo>
                      <a:lnTo>
                        <a:pt x="26" y="300"/>
                      </a:lnTo>
                      <a:lnTo>
                        <a:pt x="38" y="280"/>
                      </a:lnTo>
                      <a:lnTo>
                        <a:pt x="48" y="258"/>
                      </a:lnTo>
                      <a:lnTo>
                        <a:pt x="54" y="236"/>
                      </a:lnTo>
                      <a:lnTo>
                        <a:pt x="60" y="212"/>
                      </a:lnTo>
                      <a:lnTo>
                        <a:pt x="64" y="188"/>
                      </a:lnTo>
                      <a:lnTo>
                        <a:pt x="64" y="162"/>
                      </a:lnTo>
                      <a:lnTo>
                        <a:pt x="64" y="162"/>
                      </a:lnTo>
                      <a:lnTo>
                        <a:pt x="62" y="10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88" y="10"/>
                      </a:lnTo>
                      <a:lnTo>
                        <a:pt x="120" y="20"/>
                      </a:lnTo>
                      <a:lnTo>
                        <a:pt x="152" y="30"/>
                      </a:lnTo>
                      <a:lnTo>
                        <a:pt x="182" y="44"/>
                      </a:lnTo>
                      <a:lnTo>
                        <a:pt x="214" y="58"/>
                      </a:lnTo>
                      <a:lnTo>
                        <a:pt x="242" y="74"/>
                      </a:lnTo>
                      <a:lnTo>
                        <a:pt x="272" y="90"/>
                      </a:lnTo>
                      <a:lnTo>
                        <a:pt x="300" y="108"/>
                      </a:lnTo>
                      <a:lnTo>
                        <a:pt x="300" y="108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685" name="Freeform 7"/>
              <p:cNvSpPr>
                <a:spLocks/>
              </p:cNvSpPr>
              <p:nvPr/>
            </p:nvSpPr>
            <p:spPr bwMode="auto">
              <a:xfrm rot="1800000">
                <a:off x="4486228" y="3158230"/>
                <a:ext cx="1219655" cy="341650"/>
              </a:xfrm>
              <a:custGeom>
                <a:avLst/>
                <a:gdLst>
                  <a:gd name="T0" fmla="*/ 1216 w 1216"/>
                  <a:gd name="T1" fmla="*/ 330 h 330"/>
                  <a:gd name="T2" fmla="*/ 1216 w 1216"/>
                  <a:gd name="T3" fmla="*/ 330 h 330"/>
                  <a:gd name="T4" fmla="*/ 1206 w 1216"/>
                  <a:gd name="T5" fmla="*/ 284 h 330"/>
                  <a:gd name="T6" fmla="*/ 1192 w 1216"/>
                  <a:gd name="T7" fmla="*/ 238 h 330"/>
                  <a:gd name="T8" fmla="*/ 1176 w 1216"/>
                  <a:gd name="T9" fmla="*/ 194 h 330"/>
                  <a:gd name="T10" fmla="*/ 1156 w 1216"/>
                  <a:gd name="T11" fmla="*/ 150 h 330"/>
                  <a:gd name="T12" fmla="*/ 1134 w 1216"/>
                  <a:gd name="T13" fmla="*/ 110 h 330"/>
                  <a:gd name="T14" fmla="*/ 1110 w 1216"/>
                  <a:gd name="T15" fmla="*/ 72 h 330"/>
                  <a:gd name="T16" fmla="*/ 1082 w 1216"/>
                  <a:gd name="T17" fmla="*/ 34 h 330"/>
                  <a:gd name="T18" fmla="*/ 1054 w 1216"/>
                  <a:gd name="T19" fmla="*/ 0 h 330"/>
                  <a:gd name="T20" fmla="*/ 1054 w 1216"/>
                  <a:gd name="T21" fmla="*/ 0 h 330"/>
                  <a:gd name="T22" fmla="*/ 988 w 1216"/>
                  <a:gd name="T23" fmla="*/ 6 h 330"/>
                  <a:gd name="T24" fmla="*/ 988 w 1216"/>
                  <a:gd name="T25" fmla="*/ 6 h 330"/>
                  <a:gd name="T26" fmla="*/ 930 w 1216"/>
                  <a:gd name="T27" fmla="*/ 16 h 330"/>
                  <a:gd name="T28" fmla="*/ 870 w 1216"/>
                  <a:gd name="T29" fmla="*/ 26 h 330"/>
                  <a:gd name="T30" fmla="*/ 806 w 1216"/>
                  <a:gd name="T31" fmla="*/ 32 h 330"/>
                  <a:gd name="T32" fmla="*/ 738 w 1216"/>
                  <a:gd name="T33" fmla="*/ 36 h 330"/>
                  <a:gd name="T34" fmla="*/ 738 w 1216"/>
                  <a:gd name="T35" fmla="*/ 36 h 330"/>
                  <a:gd name="T36" fmla="*/ 674 w 1216"/>
                  <a:gd name="T37" fmla="*/ 40 h 330"/>
                  <a:gd name="T38" fmla="*/ 608 w 1216"/>
                  <a:gd name="T39" fmla="*/ 40 h 330"/>
                  <a:gd name="T40" fmla="*/ 608 w 1216"/>
                  <a:gd name="T41" fmla="*/ 40 h 330"/>
                  <a:gd name="T42" fmla="*/ 550 w 1216"/>
                  <a:gd name="T43" fmla="*/ 40 h 330"/>
                  <a:gd name="T44" fmla="*/ 494 w 1216"/>
                  <a:gd name="T45" fmla="*/ 38 h 330"/>
                  <a:gd name="T46" fmla="*/ 494 w 1216"/>
                  <a:gd name="T47" fmla="*/ 38 h 330"/>
                  <a:gd name="T48" fmla="*/ 422 w 1216"/>
                  <a:gd name="T49" fmla="*/ 32 h 330"/>
                  <a:gd name="T50" fmla="*/ 354 w 1216"/>
                  <a:gd name="T51" fmla="*/ 26 h 330"/>
                  <a:gd name="T52" fmla="*/ 290 w 1216"/>
                  <a:gd name="T53" fmla="*/ 18 h 330"/>
                  <a:gd name="T54" fmla="*/ 228 w 1216"/>
                  <a:gd name="T55" fmla="*/ 6 h 330"/>
                  <a:gd name="T56" fmla="*/ 228 w 1216"/>
                  <a:gd name="T57" fmla="*/ 6 h 330"/>
                  <a:gd name="T58" fmla="*/ 162 w 1216"/>
                  <a:gd name="T59" fmla="*/ 0 h 330"/>
                  <a:gd name="T60" fmla="*/ 162 w 1216"/>
                  <a:gd name="T61" fmla="*/ 0 h 330"/>
                  <a:gd name="T62" fmla="*/ 134 w 1216"/>
                  <a:gd name="T63" fmla="*/ 34 h 330"/>
                  <a:gd name="T64" fmla="*/ 106 w 1216"/>
                  <a:gd name="T65" fmla="*/ 72 h 330"/>
                  <a:gd name="T66" fmla="*/ 82 w 1216"/>
                  <a:gd name="T67" fmla="*/ 110 h 330"/>
                  <a:gd name="T68" fmla="*/ 60 w 1216"/>
                  <a:gd name="T69" fmla="*/ 150 h 330"/>
                  <a:gd name="T70" fmla="*/ 40 w 1216"/>
                  <a:gd name="T71" fmla="*/ 194 h 330"/>
                  <a:gd name="T72" fmla="*/ 24 w 1216"/>
                  <a:gd name="T73" fmla="*/ 238 h 330"/>
                  <a:gd name="T74" fmla="*/ 10 w 1216"/>
                  <a:gd name="T75" fmla="*/ 284 h 330"/>
                  <a:gd name="T76" fmla="*/ 0 w 1216"/>
                  <a:gd name="T77" fmla="*/ 330 h 330"/>
                  <a:gd name="T78" fmla="*/ 0 w 1216"/>
                  <a:gd name="T79" fmla="*/ 330 h 330"/>
                  <a:gd name="T80" fmla="*/ 58 w 1216"/>
                  <a:gd name="T81" fmla="*/ 316 h 330"/>
                  <a:gd name="T82" fmla="*/ 124 w 1216"/>
                  <a:gd name="T83" fmla="*/ 302 h 330"/>
                  <a:gd name="T84" fmla="*/ 194 w 1216"/>
                  <a:gd name="T85" fmla="*/ 292 h 330"/>
                  <a:gd name="T86" fmla="*/ 268 w 1216"/>
                  <a:gd name="T87" fmla="*/ 282 h 330"/>
                  <a:gd name="T88" fmla="*/ 348 w 1216"/>
                  <a:gd name="T89" fmla="*/ 274 h 330"/>
                  <a:gd name="T90" fmla="*/ 432 w 1216"/>
                  <a:gd name="T91" fmla="*/ 268 h 330"/>
                  <a:gd name="T92" fmla="*/ 518 w 1216"/>
                  <a:gd name="T93" fmla="*/ 266 h 330"/>
                  <a:gd name="T94" fmla="*/ 608 w 1216"/>
                  <a:gd name="T95" fmla="*/ 264 h 330"/>
                  <a:gd name="T96" fmla="*/ 608 w 1216"/>
                  <a:gd name="T97" fmla="*/ 264 h 330"/>
                  <a:gd name="T98" fmla="*/ 698 w 1216"/>
                  <a:gd name="T99" fmla="*/ 266 h 330"/>
                  <a:gd name="T100" fmla="*/ 784 w 1216"/>
                  <a:gd name="T101" fmla="*/ 268 h 330"/>
                  <a:gd name="T102" fmla="*/ 868 w 1216"/>
                  <a:gd name="T103" fmla="*/ 274 h 330"/>
                  <a:gd name="T104" fmla="*/ 948 w 1216"/>
                  <a:gd name="T105" fmla="*/ 282 h 330"/>
                  <a:gd name="T106" fmla="*/ 1022 w 1216"/>
                  <a:gd name="T107" fmla="*/ 292 h 330"/>
                  <a:gd name="T108" fmla="*/ 1092 w 1216"/>
                  <a:gd name="T109" fmla="*/ 302 h 330"/>
                  <a:gd name="T110" fmla="*/ 1158 w 1216"/>
                  <a:gd name="T111" fmla="*/ 316 h 330"/>
                  <a:gd name="T112" fmla="*/ 1216 w 1216"/>
                  <a:gd name="T113" fmla="*/ 330 h 330"/>
                  <a:gd name="T114" fmla="*/ 1216 w 1216"/>
                  <a:gd name="T115" fmla="*/ 330 h 330"/>
                  <a:gd name="connsiteX0" fmla="*/ 10000 w 10000"/>
                  <a:gd name="connsiteY0" fmla="*/ 10278 h 10278"/>
                  <a:gd name="connsiteX1" fmla="*/ 10000 w 10000"/>
                  <a:gd name="connsiteY1" fmla="*/ 10278 h 10278"/>
                  <a:gd name="connsiteX2" fmla="*/ 9918 w 10000"/>
                  <a:gd name="connsiteY2" fmla="*/ 8884 h 10278"/>
                  <a:gd name="connsiteX3" fmla="*/ 9803 w 10000"/>
                  <a:gd name="connsiteY3" fmla="*/ 7490 h 10278"/>
                  <a:gd name="connsiteX4" fmla="*/ 9671 w 10000"/>
                  <a:gd name="connsiteY4" fmla="*/ 6157 h 10278"/>
                  <a:gd name="connsiteX5" fmla="*/ 9507 w 10000"/>
                  <a:gd name="connsiteY5" fmla="*/ 4823 h 10278"/>
                  <a:gd name="connsiteX6" fmla="*/ 9326 w 10000"/>
                  <a:gd name="connsiteY6" fmla="*/ 3611 h 10278"/>
                  <a:gd name="connsiteX7" fmla="*/ 9128 w 10000"/>
                  <a:gd name="connsiteY7" fmla="*/ 2460 h 10278"/>
                  <a:gd name="connsiteX8" fmla="*/ 8898 w 10000"/>
                  <a:gd name="connsiteY8" fmla="*/ 1308 h 10278"/>
                  <a:gd name="connsiteX9" fmla="*/ 8668 w 10000"/>
                  <a:gd name="connsiteY9" fmla="*/ 278 h 10278"/>
                  <a:gd name="connsiteX10" fmla="*/ 8668 w 10000"/>
                  <a:gd name="connsiteY10" fmla="*/ 278 h 10278"/>
                  <a:gd name="connsiteX11" fmla="*/ 8125 w 10000"/>
                  <a:gd name="connsiteY11" fmla="*/ 460 h 10278"/>
                  <a:gd name="connsiteX12" fmla="*/ 8125 w 10000"/>
                  <a:gd name="connsiteY12" fmla="*/ 460 h 10278"/>
                  <a:gd name="connsiteX13" fmla="*/ 7648 w 10000"/>
                  <a:gd name="connsiteY13" fmla="*/ 763 h 10278"/>
                  <a:gd name="connsiteX14" fmla="*/ 7155 w 10000"/>
                  <a:gd name="connsiteY14" fmla="*/ 1066 h 10278"/>
                  <a:gd name="connsiteX15" fmla="*/ 6628 w 10000"/>
                  <a:gd name="connsiteY15" fmla="*/ 1248 h 10278"/>
                  <a:gd name="connsiteX16" fmla="*/ 6069 w 10000"/>
                  <a:gd name="connsiteY16" fmla="*/ 1369 h 10278"/>
                  <a:gd name="connsiteX17" fmla="*/ 6069 w 10000"/>
                  <a:gd name="connsiteY17" fmla="*/ 1369 h 10278"/>
                  <a:gd name="connsiteX18" fmla="*/ 5543 w 10000"/>
                  <a:gd name="connsiteY18" fmla="*/ 1490 h 10278"/>
                  <a:gd name="connsiteX19" fmla="*/ 5000 w 10000"/>
                  <a:gd name="connsiteY19" fmla="*/ 1490 h 10278"/>
                  <a:gd name="connsiteX20" fmla="*/ 5000 w 10000"/>
                  <a:gd name="connsiteY20" fmla="*/ 1490 h 10278"/>
                  <a:gd name="connsiteX21" fmla="*/ 4523 w 10000"/>
                  <a:gd name="connsiteY21" fmla="*/ 1490 h 10278"/>
                  <a:gd name="connsiteX22" fmla="*/ 4063 w 10000"/>
                  <a:gd name="connsiteY22" fmla="*/ 1430 h 10278"/>
                  <a:gd name="connsiteX23" fmla="*/ 4063 w 10000"/>
                  <a:gd name="connsiteY23" fmla="*/ 1430 h 10278"/>
                  <a:gd name="connsiteX24" fmla="*/ 3470 w 10000"/>
                  <a:gd name="connsiteY24" fmla="*/ 1248 h 10278"/>
                  <a:gd name="connsiteX25" fmla="*/ 2911 w 10000"/>
                  <a:gd name="connsiteY25" fmla="*/ 1066 h 10278"/>
                  <a:gd name="connsiteX26" fmla="*/ 2385 w 10000"/>
                  <a:gd name="connsiteY26" fmla="*/ 823 h 10278"/>
                  <a:gd name="connsiteX27" fmla="*/ 1875 w 10000"/>
                  <a:gd name="connsiteY27" fmla="*/ 460 h 10278"/>
                  <a:gd name="connsiteX28" fmla="*/ 1875 w 10000"/>
                  <a:gd name="connsiteY28" fmla="*/ 460 h 10278"/>
                  <a:gd name="connsiteX29" fmla="*/ 1332 w 10000"/>
                  <a:gd name="connsiteY29" fmla="*/ 278 h 10278"/>
                  <a:gd name="connsiteX30" fmla="*/ 1306 w 10000"/>
                  <a:gd name="connsiteY30" fmla="*/ 0 h 10278"/>
                  <a:gd name="connsiteX31" fmla="*/ 1102 w 10000"/>
                  <a:gd name="connsiteY31" fmla="*/ 1308 h 10278"/>
                  <a:gd name="connsiteX32" fmla="*/ 872 w 10000"/>
                  <a:gd name="connsiteY32" fmla="*/ 2460 h 10278"/>
                  <a:gd name="connsiteX33" fmla="*/ 674 w 10000"/>
                  <a:gd name="connsiteY33" fmla="*/ 3611 h 10278"/>
                  <a:gd name="connsiteX34" fmla="*/ 493 w 10000"/>
                  <a:gd name="connsiteY34" fmla="*/ 4823 h 10278"/>
                  <a:gd name="connsiteX35" fmla="*/ 329 w 10000"/>
                  <a:gd name="connsiteY35" fmla="*/ 6157 h 10278"/>
                  <a:gd name="connsiteX36" fmla="*/ 197 w 10000"/>
                  <a:gd name="connsiteY36" fmla="*/ 7490 h 10278"/>
                  <a:gd name="connsiteX37" fmla="*/ 82 w 10000"/>
                  <a:gd name="connsiteY37" fmla="*/ 8884 h 10278"/>
                  <a:gd name="connsiteX38" fmla="*/ 0 w 10000"/>
                  <a:gd name="connsiteY38" fmla="*/ 10278 h 10278"/>
                  <a:gd name="connsiteX39" fmla="*/ 0 w 10000"/>
                  <a:gd name="connsiteY39" fmla="*/ 10278 h 10278"/>
                  <a:gd name="connsiteX40" fmla="*/ 477 w 10000"/>
                  <a:gd name="connsiteY40" fmla="*/ 9854 h 10278"/>
                  <a:gd name="connsiteX41" fmla="*/ 1020 w 10000"/>
                  <a:gd name="connsiteY41" fmla="*/ 9430 h 10278"/>
                  <a:gd name="connsiteX42" fmla="*/ 1595 w 10000"/>
                  <a:gd name="connsiteY42" fmla="*/ 9126 h 10278"/>
                  <a:gd name="connsiteX43" fmla="*/ 2204 w 10000"/>
                  <a:gd name="connsiteY43" fmla="*/ 8823 h 10278"/>
                  <a:gd name="connsiteX44" fmla="*/ 2862 w 10000"/>
                  <a:gd name="connsiteY44" fmla="*/ 8581 h 10278"/>
                  <a:gd name="connsiteX45" fmla="*/ 3553 w 10000"/>
                  <a:gd name="connsiteY45" fmla="*/ 8399 h 10278"/>
                  <a:gd name="connsiteX46" fmla="*/ 4260 w 10000"/>
                  <a:gd name="connsiteY46" fmla="*/ 8339 h 10278"/>
                  <a:gd name="connsiteX47" fmla="*/ 5000 w 10000"/>
                  <a:gd name="connsiteY47" fmla="*/ 8278 h 10278"/>
                  <a:gd name="connsiteX48" fmla="*/ 5000 w 10000"/>
                  <a:gd name="connsiteY48" fmla="*/ 8278 h 10278"/>
                  <a:gd name="connsiteX49" fmla="*/ 5740 w 10000"/>
                  <a:gd name="connsiteY49" fmla="*/ 8339 h 10278"/>
                  <a:gd name="connsiteX50" fmla="*/ 6447 w 10000"/>
                  <a:gd name="connsiteY50" fmla="*/ 8399 h 10278"/>
                  <a:gd name="connsiteX51" fmla="*/ 7138 w 10000"/>
                  <a:gd name="connsiteY51" fmla="*/ 8581 h 10278"/>
                  <a:gd name="connsiteX52" fmla="*/ 7796 w 10000"/>
                  <a:gd name="connsiteY52" fmla="*/ 8823 h 10278"/>
                  <a:gd name="connsiteX53" fmla="*/ 8405 w 10000"/>
                  <a:gd name="connsiteY53" fmla="*/ 9126 h 10278"/>
                  <a:gd name="connsiteX54" fmla="*/ 8980 w 10000"/>
                  <a:gd name="connsiteY54" fmla="*/ 9430 h 10278"/>
                  <a:gd name="connsiteX55" fmla="*/ 9523 w 10000"/>
                  <a:gd name="connsiteY55" fmla="*/ 9854 h 10278"/>
                  <a:gd name="connsiteX56" fmla="*/ 10000 w 10000"/>
                  <a:gd name="connsiteY56" fmla="*/ 10278 h 10278"/>
                  <a:gd name="connsiteX57" fmla="*/ 10000 w 10000"/>
                  <a:gd name="connsiteY57" fmla="*/ 10278 h 10278"/>
                  <a:gd name="connsiteX0" fmla="*/ 10000 w 10000"/>
                  <a:gd name="connsiteY0" fmla="*/ 10278 h 10278"/>
                  <a:gd name="connsiteX1" fmla="*/ 10000 w 10000"/>
                  <a:gd name="connsiteY1" fmla="*/ 10278 h 10278"/>
                  <a:gd name="connsiteX2" fmla="*/ 9918 w 10000"/>
                  <a:gd name="connsiteY2" fmla="*/ 8884 h 10278"/>
                  <a:gd name="connsiteX3" fmla="*/ 9803 w 10000"/>
                  <a:gd name="connsiteY3" fmla="*/ 7490 h 10278"/>
                  <a:gd name="connsiteX4" fmla="*/ 9671 w 10000"/>
                  <a:gd name="connsiteY4" fmla="*/ 6157 h 10278"/>
                  <a:gd name="connsiteX5" fmla="*/ 9507 w 10000"/>
                  <a:gd name="connsiteY5" fmla="*/ 4823 h 10278"/>
                  <a:gd name="connsiteX6" fmla="*/ 9326 w 10000"/>
                  <a:gd name="connsiteY6" fmla="*/ 3611 h 10278"/>
                  <a:gd name="connsiteX7" fmla="*/ 9128 w 10000"/>
                  <a:gd name="connsiteY7" fmla="*/ 2460 h 10278"/>
                  <a:gd name="connsiteX8" fmla="*/ 8898 w 10000"/>
                  <a:gd name="connsiteY8" fmla="*/ 1308 h 10278"/>
                  <a:gd name="connsiteX9" fmla="*/ 8668 w 10000"/>
                  <a:gd name="connsiteY9" fmla="*/ 278 h 10278"/>
                  <a:gd name="connsiteX10" fmla="*/ 8125 w 10000"/>
                  <a:gd name="connsiteY10" fmla="*/ 460 h 10278"/>
                  <a:gd name="connsiteX11" fmla="*/ 8125 w 10000"/>
                  <a:gd name="connsiteY11" fmla="*/ 460 h 10278"/>
                  <a:gd name="connsiteX12" fmla="*/ 7648 w 10000"/>
                  <a:gd name="connsiteY12" fmla="*/ 763 h 10278"/>
                  <a:gd name="connsiteX13" fmla="*/ 7155 w 10000"/>
                  <a:gd name="connsiteY13" fmla="*/ 1066 h 10278"/>
                  <a:gd name="connsiteX14" fmla="*/ 6628 w 10000"/>
                  <a:gd name="connsiteY14" fmla="*/ 1248 h 10278"/>
                  <a:gd name="connsiteX15" fmla="*/ 6069 w 10000"/>
                  <a:gd name="connsiteY15" fmla="*/ 1369 h 10278"/>
                  <a:gd name="connsiteX16" fmla="*/ 6069 w 10000"/>
                  <a:gd name="connsiteY16" fmla="*/ 1369 h 10278"/>
                  <a:gd name="connsiteX17" fmla="*/ 5543 w 10000"/>
                  <a:gd name="connsiteY17" fmla="*/ 1490 h 10278"/>
                  <a:gd name="connsiteX18" fmla="*/ 5000 w 10000"/>
                  <a:gd name="connsiteY18" fmla="*/ 1490 h 10278"/>
                  <a:gd name="connsiteX19" fmla="*/ 5000 w 10000"/>
                  <a:gd name="connsiteY19" fmla="*/ 1490 h 10278"/>
                  <a:gd name="connsiteX20" fmla="*/ 4523 w 10000"/>
                  <a:gd name="connsiteY20" fmla="*/ 1490 h 10278"/>
                  <a:gd name="connsiteX21" fmla="*/ 4063 w 10000"/>
                  <a:gd name="connsiteY21" fmla="*/ 1430 h 10278"/>
                  <a:gd name="connsiteX22" fmla="*/ 4063 w 10000"/>
                  <a:gd name="connsiteY22" fmla="*/ 1430 h 10278"/>
                  <a:gd name="connsiteX23" fmla="*/ 3470 w 10000"/>
                  <a:gd name="connsiteY23" fmla="*/ 1248 h 10278"/>
                  <a:gd name="connsiteX24" fmla="*/ 2911 w 10000"/>
                  <a:gd name="connsiteY24" fmla="*/ 1066 h 10278"/>
                  <a:gd name="connsiteX25" fmla="*/ 2385 w 10000"/>
                  <a:gd name="connsiteY25" fmla="*/ 823 h 10278"/>
                  <a:gd name="connsiteX26" fmla="*/ 1875 w 10000"/>
                  <a:gd name="connsiteY26" fmla="*/ 460 h 10278"/>
                  <a:gd name="connsiteX27" fmla="*/ 1875 w 10000"/>
                  <a:gd name="connsiteY27" fmla="*/ 460 h 10278"/>
                  <a:gd name="connsiteX28" fmla="*/ 1332 w 10000"/>
                  <a:gd name="connsiteY28" fmla="*/ 278 h 10278"/>
                  <a:gd name="connsiteX29" fmla="*/ 1306 w 10000"/>
                  <a:gd name="connsiteY29" fmla="*/ 0 h 10278"/>
                  <a:gd name="connsiteX30" fmla="*/ 1102 w 10000"/>
                  <a:gd name="connsiteY30" fmla="*/ 1308 h 10278"/>
                  <a:gd name="connsiteX31" fmla="*/ 872 w 10000"/>
                  <a:gd name="connsiteY31" fmla="*/ 2460 h 10278"/>
                  <a:gd name="connsiteX32" fmla="*/ 674 w 10000"/>
                  <a:gd name="connsiteY32" fmla="*/ 3611 h 10278"/>
                  <a:gd name="connsiteX33" fmla="*/ 493 w 10000"/>
                  <a:gd name="connsiteY33" fmla="*/ 4823 h 10278"/>
                  <a:gd name="connsiteX34" fmla="*/ 329 w 10000"/>
                  <a:gd name="connsiteY34" fmla="*/ 6157 h 10278"/>
                  <a:gd name="connsiteX35" fmla="*/ 197 w 10000"/>
                  <a:gd name="connsiteY35" fmla="*/ 7490 h 10278"/>
                  <a:gd name="connsiteX36" fmla="*/ 82 w 10000"/>
                  <a:gd name="connsiteY36" fmla="*/ 8884 h 10278"/>
                  <a:gd name="connsiteX37" fmla="*/ 0 w 10000"/>
                  <a:gd name="connsiteY37" fmla="*/ 10278 h 10278"/>
                  <a:gd name="connsiteX38" fmla="*/ 0 w 10000"/>
                  <a:gd name="connsiteY38" fmla="*/ 10278 h 10278"/>
                  <a:gd name="connsiteX39" fmla="*/ 477 w 10000"/>
                  <a:gd name="connsiteY39" fmla="*/ 9854 h 10278"/>
                  <a:gd name="connsiteX40" fmla="*/ 1020 w 10000"/>
                  <a:gd name="connsiteY40" fmla="*/ 9430 h 10278"/>
                  <a:gd name="connsiteX41" fmla="*/ 1595 w 10000"/>
                  <a:gd name="connsiteY41" fmla="*/ 9126 h 10278"/>
                  <a:gd name="connsiteX42" fmla="*/ 2204 w 10000"/>
                  <a:gd name="connsiteY42" fmla="*/ 8823 h 10278"/>
                  <a:gd name="connsiteX43" fmla="*/ 2862 w 10000"/>
                  <a:gd name="connsiteY43" fmla="*/ 8581 h 10278"/>
                  <a:gd name="connsiteX44" fmla="*/ 3553 w 10000"/>
                  <a:gd name="connsiteY44" fmla="*/ 8399 h 10278"/>
                  <a:gd name="connsiteX45" fmla="*/ 4260 w 10000"/>
                  <a:gd name="connsiteY45" fmla="*/ 8339 h 10278"/>
                  <a:gd name="connsiteX46" fmla="*/ 5000 w 10000"/>
                  <a:gd name="connsiteY46" fmla="*/ 8278 h 10278"/>
                  <a:gd name="connsiteX47" fmla="*/ 5000 w 10000"/>
                  <a:gd name="connsiteY47" fmla="*/ 8278 h 10278"/>
                  <a:gd name="connsiteX48" fmla="*/ 5740 w 10000"/>
                  <a:gd name="connsiteY48" fmla="*/ 8339 h 10278"/>
                  <a:gd name="connsiteX49" fmla="*/ 6447 w 10000"/>
                  <a:gd name="connsiteY49" fmla="*/ 8399 h 10278"/>
                  <a:gd name="connsiteX50" fmla="*/ 7138 w 10000"/>
                  <a:gd name="connsiteY50" fmla="*/ 8581 h 10278"/>
                  <a:gd name="connsiteX51" fmla="*/ 7796 w 10000"/>
                  <a:gd name="connsiteY51" fmla="*/ 8823 h 10278"/>
                  <a:gd name="connsiteX52" fmla="*/ 8405 w 10000"/>
                  <a:gd name="connsiteY52" fmla="*/ 9126 h 10278"/>
                  <a:gd name="connsiteX53" fmla="*/ 8980 w 10000"/>
                  <a:gd name="connsiteY53" fmla="*/ 9430 h 10278"/>
                  <a:gd name="connsiteX54" fmla="*/ 9523 w 10000"/>
                  <a:gd name="connsiteY54" fmla="*/ 9854 h 10278"/>
                  <a:gd name="connsiteX55" fmla="*/ 10000 w 10000"/>
                  <a:gd name="connsiteY55" fmla="*/ 10278 h 10278"/>
                  <a:gd name="connsiteX56" fmla="*/ 10000 w 10000"/>
                  <a:gd name="connsiteY56" fmla="*/ 10278 h 10278"/>
                  <a:gd name="connsiteX0" fmla="*/ 10000 w 10000"/>
                  <a:gd name="connsiteY0" fmla="*/ 10278 h 10278"/>
                  <a:gd name="connsiteX1" fmla="*/ 10000 w 10000"/>
                  <a:gd name="connsiteY1" fmla="*/ 10278 h 10278"/>
                  <a:gd name="connsiteX2" fmla="*/ 9918 w 10000"/>
                  <a:gd name="connsiteY2" fmla="*/ 8884 h 10278"/>
                  <a:gd name="connsiteX3" fmla="*/ 9803 w 10000"/>
                  <a:gd name="connsiteY3" fmla="*/ 7490 h 10278"/>
                  <a:gd name="connsiteX4" fmla="*/ 9671 w 10000"/>
                  <a:gd name="connsiteY4" fmla="*/ 6157 h 10278"/>
                  <a:gd name="connsiteX5" fmla="*/ 9507 w 10000"/>
                  <a:gd name="connsiteY5" fmla="*/ 4823 h 10278"/>
                  <a:gd name="connsiteX6" fmla="*/ 9326 w 10000"/>
                  <a:gd name="connsiteY6" fmla="*/ 3611 h 10278"/>
                  <a:gd name="connsiteX7" fmla="*/ 9128 w 10000"/>
                  <a:gd name="connsiteY7" fmla="*/ 2460 h 10278"/>
                  <a:gd name="connsiteX8" fmla="*/ 8898 w 10000"/>
                  <a:gd name="connsiteY8" fmla="*/ 1308 h 10278"/>
                  <a:gd name="connsiteX9" fmla="*/ 8668 w 10000"/>
                  <a:gd name="connsiteY9" fmla="*/ 278 h 10278"/>
                  <a:gd name="connsiteX10" fmla="*/ 8125 w 10000"/>
                  <a:gd name="connsiteY10" fmla="*/ 460 h 10278"/>
                  <a:gd name="connsiteX11" fmla="*/ 8125 w 10000"/>
                  <a:gd name="connsiteY11" fmla="*/ 460 h 10278"/>
                  <a:gd name="connsiteX12" fmla="*/ 7648 w 10000"/>
                  <a:gd name="connsiteY12" fmla="*/ 763 h 10278"/>
                  <a:gd name="connsiteX13" fmla="*/ 7155 w 10000"/>
                  <a:gd name="connsiteY13" fmla="*/ 1066 h 10278"/>
                  <a:gd name="connsiteX14" fmla="*/ 6628 w 10000"/>
                  <a:gd name="connsiteY14" fmla="*/ 1248 h 10278"/>
                  <a:gd name="connsiteX15" fmla="*/ 6069 w 10000"/>
                  <a:gd name="connsiteY15" fmla="*/ 1369 h 10278"/>
                  <a:gd name="connsiteX16" fmla="*/ 6069 w 10000"/>
                  <a:gd name="connsiteY16" fmla="*/ 1369 h 10278"/>
                  <a:gd name="connsiteX17" fmla="*/ 5543 w 10000"/>
                  <a:gd name="connsiteY17" fmla="*/ 1490 h 10278"/>
                  <a:gd name="connsiteX18" fmla="*/ 5000 w 10000"/>
                  <a:gd name="connsiteY18" fmla="*/ 1490 h 10278"/>
                  <a:gd name="connsiteX19" fmla="*/ 5000 w 10000"/>
                  <a:gd name="connsiteY19" fmla="*/ 1490 h 10278"/>
                  <a:gd name="connsiteX20" fmla="*/ 4523 w 10000"/>
                  <a:gd name="connsiteY20" fmla="*/ 1490 h 10278"/>
                  <a:gd name="connsiteX21" fmla="*/ 4063 w 10000"/>
                  <a:gd name="connsiteY21" fmla="*/ 1430 h 10278"/>
                  <a:gd name="connsiteX22" fmla="*/ 4063 w 10000"/>
                  <a:gd name="connsiteY22" fmla="*/ 1430 h 10278"/>
                  <a:gd name="connsiteX23" fmla="*/ 3470 w 10000"/>
                  <a:gd name="connsiteY23" fmla="*/ 1248 h 10278"/>
                  <a:gd name="connsiteX24" fmla="*/ 2911 w 10000"/>
                  <a:gd name="connsiteY24" fmla="*/ 1066 h 10278"/>
                  <a:gd name="connsiteX25" fmla="*/ 2385 w 10000"/>
                  <a:gd name="connsiteY25" fmla="*/ 823 h 10278"/>
                  <a:gd name="connsiteX26" fmla="*/ 1875 w 10000"/>
                  <a:gd name="connsiteY26" fmla="*/ 460 h 10278"/>
                  <a:gd name="connsiteX27" fmla="*/ 1875 w 10000"/>
                  <a:gd name="connsiteY27" fmla="*/ 460 h 10278"/>
                  <a:gd name="connsiteX28" fmla="*/ 1306 w 10000"/>
                  <a:gd name="connsiteY28" fmla="*/ 0 h 10278"/>
                  <a:gd name="connsiteX29" fmla="*/ 1102 w 10000"/>
                  <a:gd name="connsiteY29" fmla="*/ 1308 h 10278"/>
                  <a:gd name="connsiteX30" fmla="*/ 872 w 10000"/>
                  <a:gd name="connsiteY30" fmla="*/ 2460 h 10278"/>
                  <a:gd name="connsiteX31" fmla="*/ 674 w 10000"/>
                  <a:gd name="connsiteY31" fmla="*/ 3611 h 10278"/>
                  <a:gd name="connsiteX32" fmla="*/ 493 w 10000"/>
                  <a:gd name="connsiteY32" fmla="*/ 4823 h 10278"/>
                  <a:gd name="connsiteX33" fmla="*/ 329 w 10000"/>
                  <a:gd name="connsiteY33" fmla="*/ 6157 h 10278"/>
                  <a:gd name="connsiteX34" fmla="*/ 197 w 10000"/>
                  <a:gd name="connsiteY34" fmla="*/ 7490 h 10278"/>
                  <a:gd name="connsiteX35" fmla="*/ 82 w 10000"/>
                  <a:gd name="connsiteY35" fmla="*/ 8884 h 10278"/>
                  <a:gd name="connsiteX36" fmla="*/ 0 w 10000"/>
                  <a:gd name="connsiteY36" fmla="*/ 10278 h 10278"/>
                  <a:gd name="connsiteX37" fmla="*/ 0 w 10000"/>
                  <a:gd name="connsiteY37" fmla="*/ 10278 h 10278"/>
                  <a:gd name="connsiteX38" fmla="*/ 477 w 10000"/>
                  <a:gd name="connsiteY38" fmla="*/ 9854 h 10278"/>
                  <a:gd name="connsiteX39" fmla="*/ 1020 w 10000"/>
                  <a:gd name="connsiteY39" fmla="*/ 9430 h 10278"/>
                  <a:gd name="connsiteX40" fmla="*/ 1595 w 10000"/>
                  <a:gd name="connsiteY40" fmla="*/ 9126 h 10278"/>
                  <a:gd name="connsiteX41" fmla="*/ 2204 w 10000"/>
                  <a:gd name="connsiteY41" fmla="*/ 8823 h 10278"/>
                  <a:gd name="connsiteX42" fmla="*/ 2862 w 10000"/>
                  <a:gd name="connsiteY42" fmla="*/ 8581 h 10278"/>
                  <a:gd name="connsiteX43" fmla="*/ 3553 w 10000"/>
                  <a:gd name="connsiteY43" fmla="*/ 8399 h 10278"/>
                  <a:gd name="connsiteX44" fmla="*/ 4260 w 10000"/>
                  <a:gd name="connsiteY44" fmla="*/ 8339 h 10278"/>
                  <a:gd name="connsiteX45" fmla="*/ 5000 w 10000"/>
                  <a:gd name="connsiteY45" fmla="*/ 8278 h 10278"/>
                  <a:gd name="connsiteX46" fmla="*/ 5000 w 10000"/>
                  <a:gd name="connsiteY46" fmla="*/ 8278 h 10278"/>
                  <a:gd name="connsiteX47" fmla="*/ 5740 w 10000"/>
                  <a:gd name="connsiteY47" fmla="*/ 8339 h 10278"/>
                  <a:gd name="connsiteX48" fmla="*/ 6447 w 10000"/>
                  <a:gd name="connsiteY48" fmla="*/ 8399 h 10278"/>
                  <a:gd name="connsiteX49" fmla="*/ 7138 w 10000"/>
                  <a:gd name="connsiteY49" fmla="*/ 8581 h 10278"/>
                  <a:gd name="connsiteX50" fmla="*/ 7796 w 10000"/>
                  <a:gd name="connsiteY50" fmla="*/ 8823 h 10278"/>
                  <a:gd name="connsiteX51" fmla="*/ 8405 w 10000"/>
                  <a:gd name="connsiteY51" fmla="*/ 9126 h 10278"/>
                  <a:gd name="connsiteX52" fmla="*/ 8980 w 10000"/>
                  <a:gd name="connsiteY52" fmla="*/ 9430 h 10278"/>
                  <a:gd name="connsiteX53" fmla="*/ 9523 w 10000"/>
                  <a:gd name="connsiteY53" fmla="*/ 9854 h 10278"/>
                  <a:gd name="connsiteX54" fmla="*/ 10000 w 10000"/>
                  <a:gd name="connsiteY54" fmla="*/ 10278 h 10278"/>
                  <a:gd name="connsiteX55" fmla="*/ 10000 w 10000"/>
                  <a:gd name="connsiteY55" fmla="*/ 10278 h 10278"/>
                  <a:gd name="connsiteX0" fmla="*/ 10000 w 10000"/>
                  <a:gd name="connsiteY0" fmla="*/ 10420 h 10420"/>
                  <a:gd name="connsiteX1" fmla="*/ 10000 w 10000"/>
                  <a:gd name="connsiteY1" fmla="*/ 10420 h 10420"/>
                  <a:gd name="connsiteX2" fmla="*/ 9918 w 10000"/>
                  <a:gd name="connsiteY2" fmla="*/ 9026 h 10420"/>
                  <a:gd name="connsiteX3" fmla="*/ 9803 w 10000"/>
                  <a:gd name="connsiteY3" fmla="*/ 7632 h 10420"/>
                  <a:gd name="connsiteX4" fmla="*/ 9671 w 10000"/>
                  <a:gd name="connsiteY4" fmla="*/ 6299 h 10420"/>
                  <a:gd name="connsiteX5" fmla="*/ 9507 w 10000"/>
                  <a:gd name="connsiteY5" fmla="*/ 4965 h 10420"/>
                  <a:gd name="connsiteX6" fmla="*/ 9326 w 10000"/>
                  <a:gd name="connsiteY6" fmla="*/ 3753 h 10420"/>
                  <a:gd name="connsiteX7" fmla="*/ 9128 w 10000"/>
                  <a:gd name="connsiteY7" fmla="*/ 2602 h 10420"/>
                  <a:gd name="connsiteX8" fmla="*/ 8898 w 10000"/>
                  <a:gd name="connsiteY8" fmla="*/ 1450 h 10420"/>
                  <a:gd name="connsiteX9" fmla="*/ 8668 w 10000"/>
                  <a:gd name="connsiteY9" fmla="*/ 420 h 10420"/>
                  <a:gd name="connsiteX10" fmla="*/ 8125 w 10000"/>
                  <a:gd name="connsiteY10" fmla="*/ 602 h 10420"/>
                  <a:gd name="connsiteX11" fmla="*/ 8125 w 10000"/>
                  <a:gd name="connsiteY11" fmla="*/ 602 h 10420"/>
                  <a:gd name="connsiteX12" fmla="*/ 7648 w 10000"/>
                  <a:gd name="connsiteY12" fmla="*/ 905 h 10420"/>
                  <a:gd name="connsiteX13" fmla="*/ 7155 w 10000"/>
                  <a:gd name="connsiteY13" fmla="*/ 1208 h 10420"/>
                  <a:gd name="connsiteX14" fmla="*/ 6628 w 10000"/>
                  <a:gd name="connsiteY14" fmla="*/ 1390 h 10420"/>
                  <a:gd name="connsiteX15" fmla="*/ 6069 w 10000"/>
                  <a:gd name="connsiteY15" fmla="*/ 1511 h 10420"/>
                  <a:gd name="connsiteX16" fmla="*/ 6069 w 10000"/>
                  <a:gd name="connsiteY16" fmla="*/ 1511 h 10420"/>
                  <a:gd name="connsiteX17" fmla="*/ 5543 w 10000"/>
                  <a:gd name="connsiteY17" fmla="*/ 1632 h 10420"/>
                  <a:gd name="connsiteX18" fmla="*/ 5000 w 10000"/>
                  <a:gd name="connsiteY18" fmla="*/ 1632 h 10420"/>
                  <a:gd name="connsiteX19" fmla="*/ 5000 w 10000"/>
                  <a:gd name="connsiteY19" fmla="*/ 1632 h 10420"/>
                  <a:gd name="connsiteX20" fmla="*/ 4523 w 10000"/>
                  <a:gd name="connsiteY20" fmla="*/ 1632 h 10420"/>
                  <a:gd name="connsiteX21" fmla="*/ 4063 w 10000"/>
                  <a:gd name="connsiteY21" fmla="*/ 1572 h 10420"/>
                  <a:gd name="connsiteX22" fmla="*/ 4063 w 10000"/>
                  <a:gd name="connsiteY22" fmla="*/ 1572 h 10420"/>
                  <a:gd name="connsiteX23" fmla="*/ 3470 w 10000"/>
                  <a:gd name="connsiteY23" fmla="*/ 1390 h 10420"/>
                  <a:gd name="connsiteX24" fmla="*/ 2911 w 10000"/>
                  <a:gd name="connsiteY24" fmla="*/ 1208 h 10420"/>
                  <a:gd name="connsiteX25" fmla="*/ 2385 w 10000"/>
                  <a:gd name="connsiteY25" fmla="*/ 965 h 10420"/>
                  <a:gd name="connsiteX26" fmla="*/ 1875 w 10000"/>
                  <a:gd name="connsiteY26" fmla="*/ 602 h 10420"/>
                  <a:gd name="connsiteX27" fmla="*/ 1875 w 10000"/>
                  <a:gd name="connsiteY27" fmla="*/ 602 h 10420"/>
                  <a:gd name="connsiteX28" fmla="*/ 1248 w 10000"/>
                  <a:gd name="connsiteY28" fmla="*/ 0 h 10420"/>
                  <a:gd name="connsiteX29" fmla="*/ 1102 w 10000"/>
                  <a:gd name="connsiteY29" fmla="*/ 1450 h 10420"/>
                  <a:gd name="connsiteX30" fmla="*/ 872 w 10000"/>
                  <a:gd name="connsiteY30" fmla="*/ 2602 h 10420"/>
                  <a:gd name="connsiteX31" fmla="*/ 674 w 10000"/>
                  <a:gd name="connsiteY31" fmla="*/ 3753 h 10420"/>
                  <a:gd name="connsiteX32" fmla="*/ 493 w 10000"/>
                  <a:gd name="connsiteY32" fmla="*/ 4965 h 10420"/>
                  <a:gd name="connsiteX33" fmla="*/ 329 w 10000"/>
                  <a:gd name="connsiteY33" fmla="*/ 6299 h 10420"/>
                  <a:gd name="connsiteX34" fmla="*/ 197 w 10000"/>
                  <a:gd name="connsiteY34" fmla="*/ 7632 h 10420"/>
                  <a:gd name="connsiteX35" fmla="*/ 82 w 10000"/>
                  <a:gd name="connsiteY35" fmla="*/ 9026 h 10420"/>
                  <a:gd name="connsiteX36" fmla="*/ 0 w 10000"/>
                  <a:gd name="connsiteY36" fmla="*/ 10420 h 10420"/>
                  <a:gd name="connsiteX37" fmla="*/ 0 w 10000"/>
                  <a:gd name="connsiteY37" fmla="*/ 10420 h 10420"/>
                  <a:gd name="connsiteX38" fmla="*/ 477 w 10000"/>
                  <a:gd name="connsiteY38" fmla="*/ 9996 h 10420"/>
                  <a:gd name="connsiteX39" fmla="*/ 1020 w 10000"/>
                  <a:gd name="connsiteY39" fmla="*/ 9572 h 10420"/>
                  <a:gd name="connsiteX40" fmla="*/ 1595 w 10000"/>
                  <a:gd name="connsiteY40" fmla="*/ 9268 h 10420"/>
                  <a:gd name="connsiteX41" fmla="*/ 2204 w 10000"/>
                  <a:gd name="connsiteY41" fmla="*/ 8965 h 10420"/>
                  <a:gd name="connsiteX42" fmla="*/ 2862 w 10000"/>
                  <a:gd name="connsiteY42" fmla="*/ 8723 h 10420"/>
                  <a:gd name="connsiteX43" fmla="*/ 3553 w 10000"/>
                  <a:gd name="connsiteY43" fmla="*/ 8541 h 10420"/>
                  <a:gd name="connsiteX44" fmla="*/ 4260 w 10000"/>
                  <a:gd name="connsiteY44" fmla="*/ 8481 h 10420"/>
                  <a:gd name="connsiteX45" fmla="*/ 5000 w 10000"/>
                  <a:gd name="connsiteY45" fmla="*/ 8420 h 10420"/>
                  <a:gd name="connsiteX46" fmla="*/ 5000 w 10000"/>
                  <a:gd name="connsiteY46" fmla="*/ 8420 h 10420"/>
                  <a:gd name="connsiteX47" fmla="*/ 5740 w 10000"/>
                  <a:gd name="connsiteY47" fmla="*/ 8481 h 10420"/>
                  <a:gd name="connsiteX48" fmla="*/ 6447 w 10000"/>
                  <a:gd name="connsiteY48" fmla="*/ 8541 h 10420"/>
                  <a:gd name="connsiteX49" fmla="*/ 7138 w 10000"/>
                  <a:gd name="connsiteY49" fmla="*/ 8723 h 10420"/>
                  <a:gd name="connsiteX50" fmla="*/ 7796 w 10000"/>
                  <a:gd name="connsiteY50" fmla="*/ 8965 h 10420"/>
                  <a:gd name="connsiteX51" fmla="*/ 8405 w 10000"/>
                  <a:gd name="connsiteY51" fmla="*/ 9268 h 10420"/>
                  <a:gd name="connsiteX52" fmla="*/ 8980 w 10000"/>
                  <a:gd name="connsiteY52" fmla="*/ 9572 h 10420"/>
                  <a:gd name="connsiteX53" fmla="*/ 9523 w 10000"/>
                  <a:gd name="connsiteY53" fmla="*/ 9996 h 10420"/>
                  <a:gd name="connsiteX54" fmla="*/ 10000 w 10000"/>
                  <a:gd name="connsiteY54" fmla="*/ 10420 h 10420"/>
                  <a:gd name="connsiteX55" fmla="*/ 10000 w 10000"/>
                  <a:gd name="connsiteY55" fmla="*/ 10420 h 10420"/>
                  <a:gd name="connsiteX0" fmla="*/ 10000 w 10000"/>
                  <a:gd name="connsiteY0" fmla="*/ 10420 h 10420"/>
                  <a:gd name="connsiteX1" fmla="*/ 10000 w 10000"/>
                  <a:gd name="connsiteY1" fmla="*/ 10420 h 10420"/>
                  <a:gd name="connsiteX2" fmla="*/ 9918 w 10000"/>
                  <a:gd name="connsiteY2" fmla="*/ 9026 h 10420"/>
                  <a:gd name="connsiteX3" fmla="*/ 9803 w 10000"/>
                  <a:gd name="connsiteY3" fmla="*/ 7632 h 10420"/>
                  <a:gd name="connsiteX4" fmla="*/ 9671 w 10000"/>
                  <a:gd name="connsiteY4" fmla="*/ 6299 h 10420"/>
                  <a:gd name="connsiteX5" fmla="*/ 9507 w 10000"/>
                  <a:gd name="connsiteY5" fmla="*/ 4965 h 10420"/>
                  <a:gd name="connsiteX6" fmla="*/ 9326 w 10000"/>
                  <a:gd name="connsiteY6" fmla="*/ 3753 h 10420"/>
                  <a:gd name="connsiteX7" fmla="*/ 9128 w 10000"/>
                  <a:gd name="connsiteY7" fmla="*/ 2602 h 10420"/>
                  <a:gd name="connsiteX8" fmla="*/ 8898 w 10000"/>
                  <a:gd name="connsiteY8" fmla="*/ 1450 h 10420"/>
                  <a:gd name="connsiteX9" fmla="*/ 8726 w 10000"/>
                  <a:gd name="connsiteY9" fmla="*/ 98 h 10420"/>
                  <a:gd name="connsiteX10" fmla="*/ 8125 w 10000"/>
                  <a:gd name="connsiteY10" fmla="*/ 602 h 10420"/>
                  <a:gd name="connsiteX11" fmla="*/ 8125 w 10000"/>
                  <a:gd name="connsiteY11" fmla="*/ 602 h 10420"/>
                  <a:gd name="connsiteX12" fmla="*/ 7648 w 10000"/>
                  <a:gd name="connsiteY12" fmla="*/ 905 h 10420"/>
                  <a:gd name="connsiteX13" fmla="*/ 7155 w 10000"/>
                  <a:gd name="connsiteY13" fmla="*/ 1208 h 10420"/>
                  <a:gd name="connsiteX14" fmla="*/ 6628 w 10000"/>
                  <a:gd name="connsiteY14" fmla="*/ 1390 h 10420"/>
                  <a:gd name="connsiteX15" fmla="*/ 6069 w 10000"/>
                  <a:gd name="connsiteY15" fmla="*/ 1511 h 10420"/>
                  <a:gd name="connsiteX16" fmla="*/ 6069 w 10000"/>
                  <a:gd name="connsiteY16" fmla="*/ 1511 h 10420"/>
                  <a:gd name="connsiteX17" fmla="*/ 5543 w 10000"/>
                  <a:gd name="connsiteY17" fmla="*/ 1632 h 10420"/>
                  <a:gd name="connsiteX18" fmla="*/ 5000 w 10000"/>
                  <a:gd name="connsiteY18" fmla="*/ 1632 h 10420"/>
                  <a:gd name="connsiteX19" fmla="*/ 5000 w 10000"/>
                  <a:gd name="connsiteY19" fmla="*/ 1632 h 10420"/>
                  <a:gd name="connsiteX20" fmla="*/ 4523 w 10000"/>
                  <a:gd name="connsiteY20" fmla="*/ 1632 h 10420"/>
                  <a:gd name="connsiteX21" fmla="*/ 4063 w 10000"/>
                  <a:gd name="connsiteY21" fmla="*/ 1572 h 10420"/>
                  <a:gd name="connsiteX22" fmla="*/ 4063 w 10000"/>
                  <a:gd name="connsiteY22" fmla="*/ 1572 h 10420"/>
                  <a:gd name="connsiteX23" fmla="*/ 3470 w 10000"/>
                  <a:gd name="connsiteY23" fmla="*/ 1390 h 10420"/>
                  <a:gd name="connsiteX24" fmla="*/ 2911 w 10000"/>
                  <a:gd name="connsiteY24" fmla="*/ 1208 h 10420"/>
                  <a:gd name="connsiteX25" fmla="*/ 2385 w 10000"/>
                  <a:gd name="connsiteY25" fmla="*/ 965 h 10420"/>
                  <a:gd name="connsiteX26" fmla="*/ 1875 w 10000"/>
                  <a:gd name="connsiteY26" fmla="*/ 602 h 10420"/>
                  <a:gd name="connsiteX27" fmla="*/ 1875 w 10000"/>
                  <a:gd name="connsiteY27" fmla="*/ 602 h 10420"/>
                  <a:gd name="connsiteX28" fmla="*/ 1248 w 10000"/>
                  <a:gd name="connsiteY28" fmla="*/ 0 h 10420"/>
                  <a:gd name="connsiteX29" fmla="*/ 1102 w 10000"/>
                  <a:gd name="connsiteY29" fmla="*/ 1450 h 10420"/>
                  <a:gd name="connsiteX30" fmla="*/ 872 w 10000"/>
                  <a:gd name="connsiteY30" fmla="*/ 2602 h 10420"/>
                  <a:gd name="connsiteX31" fmla="*/ 674 w 10000"/>
                  <a:gd name="connsiteY31" fmla="*/ 3753 h 10420"/>
                  <a:gd name="connsiteX32" fmla="*/ 493 w 10000"/>
                  <a:gd name="connsiteY32" fmla="*/ 4965 h 10420"/>
                  <a:gd name="connsiteX33" fmla="*/ 329 w 10000"/>
                  <a:gd name="connsiteY33" fmla="*/ 6299 h 10420"/>
                  <a:gd name="connsiteX34" fmla="*/ 197 w 10000"/>
                  <a:gd name="connsiteY34" fmla="*/ 7632 h 10420"/>
                  <a:gd name="connsiteX35" fmla="*/ 82 w 10000"/>
                  <a:gd name="connsiteY35" fmla="*/ 9026 h 10420"/>
                  <a:gd name="connsiteX36" fmla="*/ 0 w 10000"/>
                  <a:gd name="connsiteY36" fmla="*/ 10420 h 10420"/>
                  <a:gd name="connsiteX37" fmla="*/ 0 w 10000"/>
                  <a:gd name="connsiteY37" fmla="*/ 10420 h 10420"/>
                  <a:gd name="connsiteX38" fmla="*/ 477 w 10000"/>
                  <a:gd name="connsiteY38" fmla="*/ 9996 h 10420"/>
                  <a:gd name="connsiteX39" fmla="*/ 1020 w 10000"/>
                  <a:gd name="connsiteY39" fmla="*/ 9572 h 10420"/>
                  <a:gd name="connsiteX40" fmla="*/ 1595 w 10000"/>
                  <a:gd name="connsiteY40" fmla="*/ 9268 h 10420"/>
                  <a:gd name="connsiteX41" fmla="*/ 2204 w 10000"/>
                  <a:gd name="connsiteY41" fmla="*/ 8965 h 10420"/>
                  <a:gd name="connsiteX42" fmla="*/ 2862 w 10000"/>
                  <a:gd name="connsiteY42" fmla="*/ 8723 h 10420"/>
                  <a:gd name="connsiteX43" fmla="*/ 3553 w 10000"/>
                  <a:gd name="connsiteY43" fmla="*/ 8541 h 10420"/>
                  <a:gd name="connsiteX44" fmla="*/ 4260 w 10000"/>
                  <a:gd name="connsiteY44" fmla="*/ 8481 h 10420"/>
                  <a:gd name="connsiteX45" fmla="*/ 5000 w 10000"/>
                  <a:gd name="connsiteY45" fmla="*/ 8420 h 10420"/>
                  <a:gd name="connsiteX46" fmla="*/ 5000 w 10000"/>
                  <a:gd name="connsiteY46" fmla="*/ 8420 h 10420"/>
                  <a:gd name="connsiteX47" fmla="*/ 5740 w 10000"/>
                  <a:gd name="connsiteY47" fmla="*/ 8481 h 10420"/>
                  <a:gd name="connsiteX48" fmla="*/ 6447 w 10000"/>
                  <a:gd name="connsiteY48" fmla="*/ 8541 h 10420"/>
                  <a:gd name="connsiteX49" fmla="*/ 7138 w 10000"/>
                  <a:gd name="connsiteY49" fmla="*/ 8723 h 10420"/>
                  <a:gd name="connsiteX50" fmla="*/ 7796 w 10000"/>
                  <a:gd name="connsiteY50" fmla="*/ 8965 h 10420"/>
                  <a:gd name="connsiteX51" fmla="*/ 8405 w 10000"/>
                  <a:gd name="connsiteY51" fmla="*/ 9268 h 10420"/>
                  <a:gd name="connsiteX52" fmla="*/ 8980 w 10000"/>
                  <a:gd name="connsiteY52" fmla="*/ 9572 h 10420"/>
                  <a:gd name="connsiteX53" fmla="*/ 9523 w 10000"/>
                  <a:gd name="connsiteY53" fmla="*/ 9996 h 10420"/>
                  <a:gd name="connsiteX54" fmla="*/ 10000 w 10000"/>
                  <a:gd name="connsiteY54" fmla="*/ 10420 h 10420"/>
                  <a:gd name="connsiteX55" fmla="*/ 10000 w 10000"/>
                  <a:gd name="connsiteY55" fmla="*/ 10420 h 10420"/>
                  <a:gd name="connsiteX0" fmla="*/ 10000 w 10000"/>
                  <a:gd name="connsiteY0" fmla="*/ 10420 h 10420"/>
                  <a:gd name="connsiteX1" fmla="*/ 10000 w 10000"/>
                  <a:gd name="connsiteY1" fmla="*/ 10420 h 10420"/>
                  <a:gd name="connsiteX2" fmla="*/ 9918 w 10000"/>
                  <a:gd name="connsiteY2" fmla="*/ 9026 h 10420"/>
                  <a:gd name="connsiteX3" fmla="*/ 9803 w 10000"/>
                  <a:gd name="connsiteY3" fmla="*/ 7632 h 10420"/>
                  <a:gd name="connsiteX4" fmla="*/ 9671 w 10000"/>
                  <a:gd name="connsiteY4" fmla="*/ 6299 h 10420"/>
                  <a:gd name="connsiteX5" fmla="*/ 9507 w 10000"/>
                  <a:gd name="connsiteY5" fmla="*/ 4965 h 10420"/>
                  <a:gd name="connsiteX6" fmla="*/ 9326 w 10000"/>
                  <a:gd name="connsiteY6" fmla="*/ 3753 h 10420"/>
                  <a:gd name="connsiteX7" fmla="*/ 9128 w 10000"/>
                  <a:gd name="connsiteY7" fmla="*/ 2602 h 10420"/>
                  <a:gd name="connsiteX8" fmla="*/ 8898 w 10000"/>
                  <a:gd name="connsiteY8" fmla="*/ 1450 h 10420"/>
                  <a:gd name="connsiteX9" fmla="*/ 8726 w 10000"/>
                  <a:gd name="connsiteY9" fmla="*/ 98 h 10420"/>
                  <a:gd name="connsiteX10" fmla="*/ 8125 w 10000"/>
                  <a:gd name="connsiteY10" fmla="*/ 602 h 10420"/>
                  <a:gd name="connsiteX11" fmla="*/ 8125 w 10000"/>
                  <a:gd name="connsiteY11" fmla="*/ 602 h 10420"/>
                  <a:gd name="connsiteX12" fmla="*/ 7648 w 10000"/>
                  <a:gd name="connsiteY12" fmla="*/ 905 h 10420"/>
                  <a:gd name="connsiteX13" fmla="*/ 7155 w 10000"/>
                  <a:gd name="connsiteY13" fmla="*/ 1208 h 10420"/>
                  <a:gd name="connsiteX14" fmla="*/ 6628 w 10000"/>
                  <a:gd name="connsiteY14" fmla="*/ 1390 h 10420"/>
                  <a:gd name="connsiteX15" fmla="*/ 6069 w 10000"/>
                  <a:gd name="connsiteY15" fmla="*/ 1511 h 10420"/>
                  <a:gd name="connsiteX16" fmla="*/ 6069 w 10000"/>
                  <a:gd name="connsiteY16" fmla="*/ 1511 h 10420"/>
                  <a:gd name="connsiteX17" fmla="*/ 5543 w 10000"/>
                  <a:gd name="connsiteY17" fmla="*/ 1632 h 10420"/>
                  <a:gd name="connsiteX18" fmla="*/ 5000 w 10000"/>
                  <a:gd name="connsiteY18" fmla="*/ 1632 h 10420"/>
                  <a:gd name="connsiteX19" fmla="*/ 5000 w 10000"/>
                  <a:gd name="connsiteY19" fmla="*/ 1632 h 10420"/>
                  <a:gd name="connsiteX20" fmla="*/ 4523 w 10000"/>
                  <a:gd name="connsiteY20" fmla="*/ 1632 h 10420"/>
                  <a:gd name="connsiteX21" fmla="*/ 4063 w 10000"/>
                  <a:gd name="connsiteY21" fmla="*/ 1572 h 10420"/>
                  <a:gd name="connsiteX22" fmla="*/ 4063 w 10000"/>
                  <a:gd name="connsiteY22" fmla="*/ 1572 h 10420"/>
                  <a:gd name="connsiteX23" fmla="*/ 3470 w 10000"/>
                  <a:gd name="connsiteY23" fmla="*/ 1390 h 10420"/>
                  <a:gd name="connsiteX24" fmla="*/ 2911 w 10000"/>
                  <a:gd name="connsiteY24" fmla="*/ 1208 h 10420"/>
                  <a:gd name="connsiteX25" fmla="*/ 2385 w 10000"/>
                  <a:gd name="connsiteY25" fmla="*/ 965 h 10420"/>
                  <a:gd name="connsiteX26" fmla="*/ 1875 w 10000"/>
                  <a:gd name="connsiteY26" fmla="*/ 602 h 10420"/>
                  <a:gd name="connsiteX27" fmla="*/ 1875 w 10000"/>
                  <a:gd name="connsiteY27" fmla="*/ 602 h 10420"/>
                  <a:gd name="connsiteX28" fmla="*/ 1248 w 10000"/>
                  <a:gd name="connsiteY28" fmla="*/ 0 h 10420"/>
                  <a:gd name="connsiteX29" fmla="*/ 1057 w 10000"/>
                  <a:gd name="connsiteY29" fmla="*/ 1279 h 10420"/>
                  <a:gd name="connsiteX30" fmla="*/ 872 w 10000"/>
                  <a:gd name="connsiteY30" fmla="*/ 2602 h 10420"/>
                  <a:gd name="connsiteX31" fmla="*/ 674 w 10000"/>
                  <a:gd name="connsiteY31" fmla="*/ 3753 h 10420"/>
                  <a:gd name="connsiteX32" fmla="*/ 493 w 10000"/>
                  <a:gd name="connsiteY32" fmla="*/ 4965 h 10420"/>
                  <a:gd name="connsiteX33" fmla="*/ 329 w 10000"/>
                  <a:gd name="connsiteY33" fmla="*/ 6299 h 10420"/>
                  <a:gd name="connsiteX34" fmla="*/ 197 w 10000"/>
                  <a:gd name="connsiteY34" fmla="*/ 7632 h 10420"/>
                  <a:gd name="connsiteX35" fmla="*/ 82 w 10000"/>
                  <a:gd name="connsiteY35" fmla="*/ 9026 h 10420"/>
                  <a:gd name="connsiteX36" fmla="*/ 0 w 10000"/>
                  <a:gd name="connsiteY36" fmla="*/ 10420 h 10420"/>
                  <a:gd name="connsiteX37" fmla="*/ 0 w 10000"/>
                  <a:gd name="connsiteY37" fmla="*/ 10420 h 10420"/>
                  <a:gd name="connsiteX38" fmla="*/ 477 w 10000"/>
                  <a:gd name="connsiteY38" fmla="*/ 9996 h 10420"/>
                  <a:gd name="connsiteX39" fmla="*/ 1020 w 10000"/>
                  <a:gd name="connsiteY39" fmla="*/ 9572 h 10420"/>
                  <a:gd name="connsiteX40" fmla="*/ 1595 w 10000"/>
                  <a:gd name="connsiteY40" fmla="*/ 9268 h 10420"/>
                  <a:gd name="connsiteX41" fmla="*/ 2204 w 10000"/>
                  <a:gd name="connsiteY41" fmla="*/ 8965 h 10420"/>
                  <a:gd name="connsiteX42" fmla="*/ 2862 w 10000"/>
                  <a:gd name="connsiteY42" fmla="*/ 8723 h 10420"/>
                  <a:gd name="connsiteX43" fmla="*/ 3553 w 10000"/>
                  <a:gd name="connsiteY43" fmla="*/ 8541 h 10420"/>
                  <a:gd name="connsiteX44" fmla="*/ 4260 w 10000"/>
                  <a:gd name="connsiteY44" fmla="*/ 8481 h 10420"/>
                  <a:gd name="connsiteX45" fmla="*/ 5000 w 10000"/>
                  <a:gd name="connsiteY45" fmla="*/ 8420 h 10420"/>
                  <a:gd name="connsiteX46" fmla="*/ 5000 w 10000"/>
                  <a:gd name="connsiteY46" fmla="*/ 8420 h 10420"/>
                  <a:gd name="connsiteX47" fmla="*/ 5740 w 10000"/>
                  <a:gd name="connsiteY47" fmla="*/ 8481 h 10420"/>
                  <a:gd name="connsiteX48" fmla="*/ 6447 w 10000"/>
                  <a:gd name="connsiteY48" fmla="*/ 8541 h 10420"/>
                  <a:gd name="connsiteX49" fmla="*/ 7138 w 10000"/>
                  <a:gd name="connsiteY49" fmla="*/ 8723 h 10420"/>
                  <a:gd name="connsiteX50" fmla="*/ 7796 w 10000"/>
                  <a:gd name="connsiteY50" fmla="*/ 8965 h 10420"/>
                  <a:gd name="connsiteX51" fmla="*/ 8405 w 10000"/>
                  <a:gd name="connsiteY51" fmla="*/ 9268 h 10420"/>
                  <a:gd name="connsiteX52" fmla="*/ 8980 w 10000"/>
                  <a:gd name="connsiteY52" fmla="*/ 9572 h 10420"/>
                  <a:gd name="connsiteX53" fmla="*/ 9523 w 10000"/>
                  <a:gd name="connsiteY53" fmla="*/ 9996 h 10420"/>
                  <a:gd name="connsiteX54" fmla="*/ 10000 w 10000"/>
                  <a:gd name="connsiteY54" fmla="*/ 10420 h 10420"/>
                  <a:gd name="connsiteX55" fmla="*/ 10000 w 10000"/>
                  <a:gd name="connsiteY55" fmla="*/ 10420 h 10420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898 w 10000"/>
                  <a:gd name="connsiteY8" fmla="*/ 1352 h 10322"/>
                  <a:gd name="connsiteX9" fmla="*/ 8726 w 10000"/>
                  <a:gd name="connsiteY9" fmla="*/ 0 h 10322"/>
                  <a:gd name="connsiteX10" fmla="*/ 8125 w 10000"/>
                  <a:gd name="connsiteY10" fmla="*/ 504 h 10322"/>
                  <a:gd name="connsiteX11" fmla="*/ 8125 w 10000"/>
                  <a:gd name="connsiteY11" fmla="*/ 504 h 10322"/>
                  <a:gd name="connsiteX12" fmla="*/ 7648 w 10000"/>
                  <a:gd name="connsiteY12" fmla="*/ 807 h 10322"/>
                  <a:gd name="connsiteX13" fmla="*/ 7155 w 10000"/>
                  <a:gd name="connsiteY13" fmla="*/ 1110 h 10322"/>
                  <a:gd name="connsiteX14" fmla="*/ 6628 w 10000"/>
                  <a:gd name="connsiteY14" fmla="*/ 1292 h 10322"/>
                  <a:gd name="connsiteX15" fmla="*/ 6069 w 10000"/>
                  <a:gd name="connsiteY15" fmla="*/ 1413 h 10322"/>
                  <a:gd name="connsiteX16" fmla="*/ 6069 w 10000"/>
                  <a:gd name="connsiteY16" fmla="*/ 1413 h 10322"/>
                  <a:gd name="connsiteX17" fmla="*/ 5543 w 10000"/>
                  <a:gd name="connsiteY17" fmla="*/ 1534 h 10322"/>
                  <a:gd name="connsiteX18" fmla="*/ 5000 w 10000"/>
                  <a:gd name="connsiteY18" fmla="*/ 1534 h 10322"/>
                  <a:gd name="connsiteX19" fmla="*/ 5000 w 10000"/>
                  <a:gd name="connsiteY19" fmla="*/ 1534 h 10322"/>
                  <a:gd name="connsiteX20" fmla="*/ 4523 w 10000"/>
                  <a:gd name="connsiteY20" fmla="*/ 1534 h 10322"/>
                  <a:gd name="connsiteX21" fmla="*/ 4063 w 10000"/>
                  <a:gd name="connsiteY21" fmla="*/ 1474 h 10322"/>
                  <a:gd name="connsiteX22" fmla="*/ 4063 w 10000"/>
                  <a:gd name="connsiteY22" fmla="*/ 1474 h 10322"/>
                  <a:gd name="connsiteX23" fmla="*/ 3470 w 10000"/>
                  <a:gd name="connsiteY23" fmla="*/ 1292 h 10322"/>
                  <a:gd name="connsiteX24" fmla="*/ 2911 w 10000"/>
                  <a:gd name="connsiteY24" fmla="*/ 1110 h 10322"/>
                  <a:gd name="connsiteX25" fmla="*/ 2385 w 10000"/>
                  <a:gd name="connsiteY25" fmla="*/ 867 h 10322"/>
                  <a:gd name="connsiteX26" fmla="*/ 1875 w 10000"/>
                  <a:gd name="connsiteY26" fmla="*/ 504 h 10322"/>
                  <a:gd name="connsiteX27" fmla="*/ 1875 w 10000"/>
                  <a:gd name="connsiteY27" fmla="*/ 504 h 10322"/>
                  <a:gd name="connsiteX28" fmla="*/ 1271 w 10000"/>
                  <a:gd name="connsiteY28" fmla="*/ 52 h 10322"/>
                  <a:gd name="connsiteX29" fmla="*/ 1057 w 10000"/>
                  <a:gd name="connsiteY29" fmla="*/ 1181 h 10322"/>
                  <a:gd name="connsiteX30" fmla="*/ 872 w 10000"/>
                  <a:gd name="connsiteY30" fmla="*/ 2504 h 10322"/>
                  <a:gd name="connsiteX31" fmla="*/ 674 w 10000"/>
                  <a:gd name="connsiteY31" fmla="*/ 3655 h 10322"/>
                  <a:gd name="connsiteX32" fmla="*/ 493 w 10000"/>
                  <a:gd name="connsiteY32" fmla="*/ 4867 h 10322"/>
                  <a:gd name="connsiteX33" fmla="*/ 329 w 10000"/>
                  <a:gd name="connsiteY33" fmla="*/ 6201 h 10322"/>
                  <a:gd name="connsiteX34" fmla="*/ 197 w 10000"/>
                  <a:gd name="connsiteY34" fmla="*/ 7534 h 10322"/>
                  <a:gd name="connsiteX35" fmla="*/ 82 w 10000"/>
                  <a:gd name="connsiteY35" fmla="*/ 8928 h 10322"/>
                  <a:gd name="connsiteX36" fmla="*/ 0 w 10000"/>
                  <a:gd name="connsiteY36" fmla="*/ 10322 h 10322"/>
                  <a:gd name="connsiteX37" fmla="*/ 0 w 10000"/>
                  <a:gd name="connsiteY37" fmla="*/ 10322 h 10322"/>
                  <a:gd name="connsiteX38" fmla="*/ 477 w 10000"/>
                  <a:gd name="connsiteY38" fmla="*/ 9898 h 10322"/>
                  <a:gd name="connsiteX39" fmla="*/ 1020 w 10000"/>
                  <a:gd name="connsiteY39" fmla="*/ 9474 h 10322"/>
                  <a:gd name="connsiteX40" fmla="*/ 1595 w 10000"/>
                  <a:gd name="connsiteY40" fmla="*/ 9170 h 10322"/>
                  <a:gd name="connsiteX41" fmla="*/ 2204 w 10000"/>
                  <a:gd name="connsiteY41" fmla="*/ 8867 h 10322"/>
                  <a:gd name="connsiteX42" fmla="*/ 2862 w 10000"/>
                  <a:gd name="connsiteY42" fmla="*/ 8625 h 10322"/>
                  <a:gd name="connsiteX43" fmla="*/ 3553 w 10000"/>
                  <a:gd name="connsiteY43" fmla="*/ 8443 h 10322"/>
                  <a:gd name="connsiteX44" fmla="*/ 4260 w 10000"/>
                  <a:gd name="connsiteY44" fmla="*/ 8383 h 10322"/>
                  <a:gd name="connsiteX45" fmla="*/ 5000 w 10000"/>
                  <a:gd name="connsiteY45" fmla="*/ 8322 h 10322"/>
                  <a:gd name="connsiteX46" fmla="*/ 5000 w 10000"/>
                  <a:gd name="connsiteY46" fmla="*/ 8322 h 10322"/>
                  <a:gd name="connsiteX47" fmla="*/ 5740 w 10000"/>
                  <a:gd name="connsiteY47" fmla="*/ 8383 h 10322"/>
                  <a:gd name="connsiteX48" fmla="*/ 6447 w 10000"/>
                  <a:gd name="connsiteY48" fmla="*/ 8443 h 10322"/>
                  <a:gd name="connsiteX49" fmla="*/ 7138 w 10000"/>
                  <a:gd name="connsiteY49" fmla="*/ 8625 h 10322"/>
                  <a:gd name="connsiteX50" fmla="*/ 7796 w 10000"/>
                  <a:gd name="connsiteY50" fmla="*/ 8867 h 10322"/>
                  <a:gd name="connsiteX51" fmla="*/ 8405 w 10000"/>
                  <a:gd name="connsiteY51" fmla="*/ 9170 h 10322"/>
                  <a:gd name="connsiteX52" fmla="*/ 8980 w 10000"/>
                  <a:gd name="connsiteY52" fmla="*/ 9474 h 10322"/>
                  <a:gd name="connsiteX53" fmla="*/ 9523 w 10000"/>
                  <a:gd name="connsiteY53" fmla="*/ 9898 h 10322"/>
                  <a:gd name="connsiteX54" fmla="*/ 10000 w 10000"/>
                  <a:gd name="connsiteY54" fmla="*/ 10322 h 10322"/>
                  <a:gd name="connsiteX55" fmla="*/ 10000 w 10000"/>
                  <a:gd name="connsiteY55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898 w 10000"/>
                  <a:gd name="connsiteY8" fmla="*/ 1352 h 10322"/>
                  <a:gd name="connsiteX9" fmla="*/ 8726 w 10000"/>
                  <a:gd name="connsiteY9" fmla="*/ 0 h 10322"/>
                  <a:gd name="connsiteX10" fmla="*/ 8125 w 10000"/>
                  <a:gd name="connsiteY10" fmla="*/ 504 h 10322"/>
                  <a:gd name="connsiteX11" fmla="*/ 8125 w 10000"/>
                  <a:gd name="connsiteY11" fmla="*/ 504 h 10322"/>
                  <a:gd name="connsiteX12" fmla="*/ 7648 w 10000"/>
                  <a:gd name="connsiteY12" fmla="*/ 807 h 10322"/>
                  <a:gd name="connsiteX13" fmla="*/ 7155 w 10000"/>
                  <a:gd name="connsiteY13" fmla="*/ 1110 h 10322"/>
                  <a:gd name="connsiteX14" fmla="*/ 6628 w 10000"/>
                  <a:gd name="connsiteY14" fmla="*/ 1292 h 10322"/>
                  <a:gd name="connsiteX15" fmla="*/ 6069 w 10000"/>
                  <a:gd name="connsiteY15" fmla="*/ 1413 h 10322"/>
                  <a:gd name="connsiteX16" fmla="*/ 6069 w 10000"/>
                  <a:gd name="connsiteY16" fmla="*/ 1413 h 10322"/>
                  <a:gd name="connsiteX17" fmla="*/ 5543 w 10000"/>
                  <a:gd name="connsiteY17" fmla="*/ 1534 h 10322"/>
                  <a:gd name="connsiteX18" fmla="*/ 5000 w 10000"/>
                  <a:gd name="connsiteY18" fmla="*/ 1534 h 10322"/>
                  <a:gd name="connsiteX19" fmla="*/ 5000 w 10000"/>
                  <a:gd name="connsiteY19" fmla="*/ 1534 h 10322"/>
                  <a:gd name="connsiteX20" fmla="*/ 4523 w 10000"/>
                  <a:gd name="connsiteY20" fmla="*/ 1534 h 10322"/>
                  <a:gd name="connsiteX21" fmla="*/ 4063 w 10000"/>
                  <a:gd name="connsiteY21" fmla="*/ 1474 h 10322"/>
                  <a:gd name="connsiteX22" fmla="*/ 4063 w 10000"/>
                  <a:gd name="connsiteY22" fmla="*/ 1474 h 10322"/>
                  <a:gd name="connsiteX23" fmla="*/ 3470 w 10000"/>
                  <a:gd name="connsiteY23" fmla="*/ 1292 h 10322"/>
                  <a:gd name="connsiteX24" fmla="*/ 2911 w 10000"/>
                  <a:gd name="connsiteY24" fmla="*/ 1110 h 10322"/>
                  <a:gd name="connsiteX25" fmla="*/ 2385 w 10000"/>
                  <a:gd name="connsiteY25" fmla="*/ 867 h 10322"/>
                  <a:gd name="connsiteX26" fmla="*/ 1875 w 10000"/>
                  <a:gd name="connsiteY26" fmla="*/ 504 h 10322"/>
                  <a:gd name="connsiteX27" fmla="*/ 1875 w 10000"/>
                  <a:gd name="connsiteY27" fmla="*/ 504 h 10322"/>
                  <a:gd name="connsiteX28" fmla="*/ 1271 w 10000"/>
                  <a:gd name="connsiteY28" fmla="*/ 52 h 10322"/>
                  <a:gd name="connsiteX29" fmla="*/ 1057 w 10000"/>
                  <a:gd name="connsiteY29" fmla="*/ 1181 h 10322"/>
                  <a:gd name="connsiteX30" fmla="*/ 872 w 10000"/>
                  <a:gd name="connsiteY30" fmla="*/ 2504 h 10322"/>
                  <a:gd name="connsiteX31" fmla="*/ 674 w 10000"/>
                  <a:gd name="connsiteY31" fmla="*/ 3655 h 10322"/>
                  <a:gd name="connsiteX32" fmla="*/ 493 w 10000"/>
                  <a:gd name="connsiteY32" fmla="*/ 4867 h 10322"/>
                  <a:gd name="connsiteX33" fmla="*/ 329 w 10000"/>
                  <a:gd name="connsiteY33" fmla="*/ 6201 h 10322"/>
                  <a:gd name="connsiteX34" fmla="*/ 197 w 10000"/>
                  <a:gd name="connsiteY34" fmla="*/ 7534 h 10322"/>
                  <a:gd name="connsiteX35" fmla="*/ 82 w 10000"/>
                  <a:gd name="connsiteY35" fmla="*/ 8928 h 10322"/>
                  <a:gd name="connsiteX36" fmla="*/ 0 w 10000"/>
                  <a:gd name="connsiteY36" fmla="*/ 10322 h 10322"/>
                  <a:gd name="connsiteX37" fmla="*/ 0 w 10000"/>
                  <a:gd name="connsiteY37" fmla="*/ 10322 h 10322"/>
                  <a:gd name="connsiteX38" fmla="*/ 477 w 10000"/>
                  <a:gd name="connsiteY38" fmla="*/ 9898 h 10322"/>
                  <a:gd name="connsiteX39" fmla="*/ 1020 w 10000"/>
                  <a:gd name="connsiteY39" fmla="*/ 9474 h 10322"/>
                  <a:gd name="connsiteX40" fmla="*/ 1595 w 10000"/>
                  <a:gd name="connsiteY40" fmla="*/ 9170 h 10322"/>
                  <a:gd name="connsiteX41" fmla="*/ 2204 w 10000"/>
                  <a:gd name="connsiteY41" fmla="*/ 8867 h 10322"/>
                  <a:gd name="connsiteX42" fmla="*/ 2862 w 10000"/>
                  <a:gd name="connsiteY42" fmla="*/ 8625 h 10322"/>
                  <a:gd name="connsiteX43" fmla="*/ 3553 w 10000"/>
                  <a:gd name="connsiteY43" fmla="*/ 8443 h 10322"/>
                  <a:gd name="connsiteX44" fmla="*/ 4260 w 10000"/>
                  <a:gd name="connsiteY44" fmla="*/ 8383 h 10322"/>
                  <a:gd name="connsiteX45" fmla="*/ 5000 w 10000"/>
                  <a:gd name="connsiteY45" fmla="*/ 8322 h 10322"/>
                  <a:gd name="connsiteX46" fmla="*/ 5000 w 10000"/>
                  <a:gd name="connsiteY46" fmla="*/ 8322 h 10322"/>
                  <a:gd name="connsiteX47" fmla="*/ 5740 w 10000"/>
                  <a:gd name="connsiteY47" fmla="*/ 8383 h 10322"/>
                  <a:gd name="connsiteX48" fmla="*/ 6447 w 10000"/>
                  <a:gd name="connsiteY48" fmla="*/ 8443 h 10322"/>
                  <a:gd name="connsiteX49" fmla="*/ 7138 w 10000"/>
                  <a:gd name="connsiteY49" fmla="*/ 8625 h 10322"/>
                  <a:gd name="connsiteX50" fmla="*/ 7796 w 10000"/>
                  <a:gd name="connsiteY50" fmla="*/ 8867 h 10322"/>
                  <a:gd name="connsiteX51" fmla="*/ 8405 w 10000"/>
                  <a:gd name="connsiteY51" fmla="*/ 9170 h 10322"/>
                  <a:gd name="connsiteX52" fmla="*/ 8980 w 10000"/>
                  <a:gd name="connsiteY52" fmla="*/ 9474 h 10322"/>
                  <a:gd name="connsiteX53" fmla="*/ 9523 w 10000"/>
                  <a:gd name="connsiteY53" fmla="*/ 9898 h 10322"/>
                  <a:gd name="connsiteX54" fmla="*/ 10000 w 10000"/>
                  <a:gd name="connsiteY54" fmla="*/ 10322 h 10322"/>
                  <a:gd name="connsiteX55" fmla="*/ 10000 w 10000"/>
                  <a:gd name="connsiteY55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898 w 10000"/>
                  <a:gd name="connsiteY8" fmla="*/ 1352 h 10322"/>
                  <a:gd name="connsiteX9" fmla="*/ 8726 w 10000"/>
                  <a:gd name="connsiteY9" fmla="*/ 0 h 10322"/>
                  <a:gd name="connsiteX10" fmla="*/ 8125 w 10000"/>
                  <a:gd name="connsiteY10" fmla="*/ 504 h 10322"/>
                  <a:gd name="connsiteX11" fmla="*/ 8125 w 10000"/>
                  <a:gd name="connsiteY11" fmla="*/ 504 h 10322"/>
                  <a:gd name="connsiteX12" fmla="*/ 7648 w 10000"/>
                  <a:gd name="connsiteY12" fmla="*/ 807 h 10322"/>
                  <a:gd name="connsiteX13" fmla="*/ 7155 w 10000"/>
                  <a:gd name="connsiteY13" fmla="*/ 1110 h 10322"/>
                  <a:gd name="connsiteX14" fmla="*/ 6628 w 10000"/>
                  <a:gd name="connsiteY14" fmla="*/ 1292 h 10322"/>
                  <a:gd name="connsiteX15" fmla="*/ 6069 w 10000"/>
                  <a:gd name="connsiteY15" fmla="*/ 1413 h 10322"/>
                  <a:gd name="connsiteX16" fmla="*/ 6069 w 10000"/>
                  <a:gd name="connsiteY16" fmla="*/ 1413 h 10322"/>
                  <a:gd name="connsiteX17" fmla="*/ 5543 w 10000"/>
                  <a:gd name="connsiteY17" fmla="*/ 1534 h 10322"/>
                  <a:gd name="connsiteX18" fmla="*/ 5000 w 10000"/>
                  <a:gd name="connsiteY18" fmla="*/ 1534 h 10322"/>
                  <a:gd name="connsiteX19" fmla="*/ 5000 w 10000"/>
                  <a:gd name="connsiteY19" fmla="*/ 1534 h 10322"/>
                  <a:gd name="connsiteX20" fmla="*/ 4523 w 10000"/>
                  <a:gd name="connsiteY20" fmla="*/ 1534 h 10322"/>
                  <a:gd name="connsiteX21" fmla="*/ 4063 w 10000"/>
                  <a:gd name="connsiteY21" fmla="*/ 1474 h 10322"/>
                  <a:gd name="connsiteX22" fmla="*/ 4063 w 10000"/>
                  <a:gd name="connsiteY22" fmla="*/ 1474 h 10322"/>
                  <a:gd name="connsiteX23" fmla="*/ 3470 w 10000"/>
                  <a:gd name="connsiteY23" fmla="*/ 1292 h 10322"/>
                  <a:gd name="connsiteX24" fmla="*/ 2911 w 10000"/>
                  <a:gd name="connsiteY24" fmla="*/ 1110 h 10322"/>
                  <a:gd name="connsiteX25" fmla="*/ 2385 w 10000"/>
                  <a:gd name="connsiteY25" fmla="*/ 867 h 10322"/>
                  <a:gd name="connsiteX26" fmla="*/ 1875 w 10000"/>
                  <a:gd name="connsiteY26" fmla="*/ 504 h 10322"/>
                  <a:gd name="connsiteX27" fmla="*/ 1875 w 10000"/>
                  <a:gd name="connsiteY27" fmla="*/ 504 h 10322"/>
                  <a:gd name="connsiteX28" fmla="*/ 1271 w 10000"/>
                  <a:gd name="connsiteY28" fmla="*/ 52 h 10322"/>
                  <a:gd name="connsiteX29" fmla="*/ 1057 w 10000"/>
                  <a:gd name="connsiteY29" fmla="*/ 1181 h 10322"/>
                  <a:gd name="connsiteX30" fmla="*/ 674 w 10000"/>
                  <a:gd name="connsiteY30" fmla="*/ 3655 h 10322"/>
                  <a:gd name="connsiteX31" fmla="*/ 493 w 10000"/>
                  <a:gd name="connsiteY31" fmla="*/ 4867 h 10322"/>
                  <a:gd name="connsiteX32" fmla="*/ 329 w 10000"/>
                  <a:gd name="connsiteY32" fmla="*/ 6201 h 10322"/>
                  <a:gd name="connsiteX33" fmla="*/ 197 w 10000"/>
                  <a:gd name="connsiteY33" fmla="*/ 7534 h 10322"/>
                  <a:gd name="connsiteX34" fmla="*/ 82 w 10000"/>
                  <a:gd name="connsiteY34" fmla="*/ 8928 h 10322"/>
                  <a:gd name="connsiteX35" fmla="*/ 0 w 10000"/>
                  <a:gd name="connsiteY35" fmla="*/ 10322 h 10322"/>
                  <a:gd name="connsiteX36" fmla="*/ 0 w 10000"/>
                  <a:gd name="connsiteY36" fmla="*/ 10322 h 10322"/>
                  <a:gd name="connsiteX37" fmla="*/ 477 w 10000"/>
                  <a:gd name="connsiteY37" fmla="*/ 9898 h 10322"/>
                  <a:gd name="connsiteX38" fmla="*/ 1020 w 10000"/>
                  <a:gd name="connsiteY38" fmla="*/ 9474 h 10322"/>
                  <a:gd name="connsiteX39" fmla="*/ 1595 w 10000"/>
                  <a:gd name="connsiteY39" fmla="*/ 9170 h 10322"/>
                  <a:gd name="connsiteX40" fmla="*/ 2204 w 10000"/>
                  <a:gd name="connsiteY40" fmla="*/ 8867 h 10322"/>
                  <a:gd name="connsiteX41" fmla="*/ 2862 w 10000"/>
                  <a:gd name="connsiteY41" fmla="*/ 8625 h 10322"/>
                  <a:gd name="connsiteX42" fmla="*/ 3553 w 10000"/>
                  <a:gd name="connsiteY42" fmla="*/ 8443 h 10322"/>
                  <a:gd name="connsiteX43" fmla="*/ 4260 w 10000"/>
                  <a:gd name="connsiteY43" fmla="*/ 8383 h 10322"/>
                  <a:gd name="connsiteX44" fmla="*/ 5000 w 10000"/>
                  <a:gd name="connsiteY44" fmla="*/ 8322 h 10322"/>
                  <a:gd name="connsiteX45" fmla="*/ 5000 w 10000"/>
                  <a:gd name="connsiteY45" fmla="*/ 8322 h 10322"/>
                  <a:gd name="connsiteX46" fmla="*/ 5740 w 10000"/>
                  <a:gd name="connsiteY46" fmla="*/ 8383 h 10322"/>
                  <a:gd name="connsiteX47" fmla="*/ 6447 w 10000"/>
                  <a:gd name="connsiteY47" fmla="*/ 8443 h 10322"/>
                  <a:gd name="connsiteX48" fmla="*/ 7138 w 10000"/>
                  <a:gd name="connsiteY48" fmla="*/ 8625 h 10322"/>
                  <a:gd name="connsiteX49" fmla="*/ 7796 w 10000"/>
                  <a:gd name="connsiteY49" fmla="*/ 8867 h 10322"/>
                  <a:gd name="connsiteX50" fmla="*/ 8405 w 10000"/>
                  <a:gd name="connsiteY50" fmla="*/ 9170 h 10322"/>
                  <a:gd name="connsiteX51" fmla="*/ 8980 w 10000"/>
                  <a:gd name="connsiteY51" fmla="*/ 9474 h 10322"/>
                  <a:gd name="connsiteX52" fmla="*/ 9523 w 10000"/>
                  <a:gd name="connsiteY52" fmla="*/ 9898 h 10322"/>
                  <a:gd name="connsiteX53" fmla="*/ 10000 w 10000"/>
                  <a:gd name="connsiteY53" fmla="*/ 10322 h 10322"/>
                  <a:gd name="connsiteX54" fmla="*/ 10000 w 10000"/>
                  <a:gd name="connsiteY54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326 w 10000"/>
                  <a:gd name="connsiteY6" fmla="*/ 3655 h 10322"/>
                  <a:gd name="connsiteX7" fmla="*/ 9128 w 10000"/>
                  <a:gd name="connsiteY7" fmla="*/ 2504 h 10322"/>
                  <a:gd name="connsiteX8" fmla="*/ 8726 w 10000"/>
                  <a:gd name="connsiteY8" fmla="*/ 0 h 10322"/>
                  <a:gd name="connsiteX9" fmla="*/ 8125 w 10000"/>
                  <a:gd name="connsiteY9" fmla="*/ 504 h 10322"/>
                  <a:gd name="connsiteX10" fmla="*/ 8125 w 10000"/>
                  <a:gd name="connsiteY10" fmla="*/ 504 h 10322"/>
                  <a:gd name="connsiteX11" fmla="*/ 7648 w 10000"/>
                  <a:gd name="connsiteY11" fmla="*/ 807 h 10322"/>
                  <a:gd name="connsiteX12" fmla="*/ 7155 w 10000"/>
                  <a:gd name="connsiteY12" fmla="*/ 1110 h 10322"/>
                  <a:gd name="connsiteX13" fmla="*/ 6628 w 10000"/>
                  <a:gd name="connsiteY13" fmla="*/ 1292 h 10322"/>
                  <a:gd name="connsiteX14" fmla="*/ 6069 w 10000"/>
                  <a:gd name="connsiteY14" fmla="*/ 1413 h 10322"/>
                  <a:gd name="connsiteX15" fmla="*/ 6069 w 10000"/>
                  <a:gd name="connsiteY15" fmla="*/ 1413 h 10322"/>
                  <a:gd name="connsiteX16" fmla="*/ 5543 w 10000"/>
                  <a:gd name="connsiteY16" fmla="*/ 1534 h 10322"/>
                  <a:gd name="connsiteX17" fmla="*/ 5000 w 10000"/>
                  <a:gd name="connsiteY17" fmla="*/ 1534 h 10322"/>
                  <a:gd name="connsiteX18" fmla="*/ 5000 w 10000"/>
                  <a:gd name="connsiteY18" fmla="*/ 1534 h 10322"/>
                  <a:gd name="connsiteX19" fmla="*/ 4523 w 10000"/>
                  <a:gd name="connsiteY19" fmla="*/ 1534 h 10322"/>
                  <a:gd name="connsiteX20" fmla="*/ 4063 w 10000"/>
                  <a:gd name="connsiteY20" fmla="*/ 1474 h 10322"/>
                  <a:gd name="connsiteX21" fmla="*/ 4063 w 10000"/>
                  <a:gd name="connsiteY21" fmla="*/ 1474 h 10322"/>
                  <a:gd name="connsiteX22" fmla="*/ 3470 w 10000"/>
                  <a:gd name="connsiteY22" fmla="*/ 1292 h 10322"/>
                  <a:gd name="connsiteX23" fmla="*/ 2911 w 10000"/>
                  <a:gd name="connsiteY23" fmla="*/ 1110 h 10322"/>
                  <a:gd name="connsiteX24" fmla="*/ 2385 w 10000"/>
                  <a:gd name="connsiteY24" fmla="*/ 867 h 10322"/>
                  <a:gd name="connsiteX25" fmla="*/ 1875 w 10000"/>
                  <a:gd name="connsiteY25" fmla="*/ 504 h 10322"/>
                  <a:gd name="connsiteX26" fmla="*/ 1875 w 10000"/>
                  <a:gd name="connsiteY26" fmla="*/ 504 h 10322"/>
                  <a:gd name="connsiteX27" fmla="*/ 1271 w 10000"/>
                  <a:gd name="connsiteY27" fmla="*/ 52 h 10322"/>
                  <a:gd name="connsiteX28" fmla="*/ 1057 w 10000"/>
                  <a:gd name="connsiteY28" fmla="*/ 1181 h 10322"/>
                  <a:gd name="connsiteX29" fmla="*/ 674 w 10000"/>
                  <a:gd name="connsiteY29" fmla="*/ 3655 h 10322"/>
                  <a:gd name="connsiteX30" fmla="*/ 493 w 10000"/>
                  <a:gd name="connsiteY30" fmla="*/ 4867 h 10322"/>
                  <a:gd name="connsiteX31" fmla="*/ 329 w 10000"/>
                  <a:gd name="connsiteY31" fmla="*/ 6201 h 10322"/>
                  <a:gd name="connsiteX32" fmla="*/ 197 w 10000"/>
                  <a:gd name="connsiteY32" fmla="*/ 7534 h 10322"/>
                  <a:gd name="connsiteX33" fmla="*/ 82 w 10000"/>
                  <a:gd name="connsiteY33" fmla="*/ 8928 h 10322"/>
                  <a:gd name="connsiteX34" fmla="*/ 0 w 10000"/>
                  <a:gd name="connsiteY34" fmla="*/ 10322 h 10322"/>
                  <a:gd name="connsiteX35" fmla="*/ 0 w 10000"/>
                  <a:gd name="connsiteY35" fmla="*/ 10322 h 10322"/>
                  <a:gd name="connsiteX36" fmla="*/ 477 w 10000"/>
                  <a:gd name="connsiteY36" fmla="*/ 9898 h 10322"/>
                  <a:gd name="connsiteX37" fmla="*/ 1020 w 10000"/>
                  <a:gd name="connsiteY37" fmla="*/ 9474 h 10322"/>
                  <a:gd name="connsiteX38" fmla="*/ 1595 w 10000"/>
                  <a:gd name="connsiteY38" fmla="*/ 9170 h 10322"/>
                  <a:gd name="connsiteX39" fmla="*/ 2204 w 10000"/>
                  <a:gd name="connsiteY39" fmla="*/ 8867 h 10322"/>
                  <a:gd name="connsiteX40" fmla="*/ 2862 w 10000"/>
                  <a:gd name="connsiteY40" fmla="*/ 8625 h 10322"/>
                  <a:gd name="connsiteX41" fmla="*/ 3553 w 10000"/>
                  <a:gd name="connsiteY41" fmla="*/ 8443 h 10322"/>
                  <a:gd name="connsiteX42" fmla="*/ 4260 w 10000"/>
                  <a:gd name="connsiteY42" fmla="*/ 8383 h 10322"/>
                  <a:gd name="connsiteX43" fmla="*/ 5000 w 10000"/>
                  <a:gd name="connsiteY43" fmla="*/ 8322 h 10322"/>
                  <a:gd name="connsiteX44" fmla="*/ 5000 w 10000"/>
                  <a:gd name="connsiteY44" fmla="*/ 8322 h 10322"/>
                  <a:gd name="connsiteX45" fmla="*/ 5740 w 10000"/>
                  <a:gd name="connsiteY45" fmla="*/ 8383 h 10322"/>
                  <a:gd name="connsiteX46" fmla="*/ 6447 w 10000"/>
                  <a:gd name="connsiteY46" fmla="*/ 8443 h 10322"/>
                  <a:gd name="connsiteX47" fmla="*/ 7138 w 10000"/>
                  <a:gd name="connsiteY47" fmla="*/ 8625 h 10322"/>
                  <a:gd name="connsiteX48" fmla="*/ 7796 w 10000"/>
                  <a:gd name="connsiteY48" fmla="*/ 8867 h 10322"/>
                  <a:gd name="connsiteX49" fmla="*/ 8405 w 10000"/>
                  <a:gd name="connsiteY49" fmla="*/ 9170 h 10322"/>
                  <a:gd name="connsiteX50" fmla="*/ 8980 w 10000"/>
                  <a:gd name="connsiteY50" fmla="*/ 9474 h 10322"/>
                  <a:gd name="connsiteX51" fmla="*/ 9523 w 10000"/>
                  <a:gd name="connsiteY51" fmla="*/ 9898 h 10322"/>
                  <a:gd name="connsiteX52" fmla="*/ 10000 w 10000"/>
                  <a:gd name="connsiteY52" fmla="*/ 10322 h 10322"/>
                  <a:gd name="connsiteX53" fmla="*/ 10000 w 10000"/>
                  <a:gd name="connsiteY53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671 w 10000"/>
                  <a:gd name="connsiteY4" fmla="*/ 6201 h 10322"/>
                  <a:gd name="connsiteX5" fmla="*/ 9507 w 10000"/>
                  <a:gd name="connsiteY5" fmla="*/ 4867 h 10322"/>
                  <a:gd name="connsiteX6" fmla="*/ 9128 w 10000"/>
                  <a:gd name="connsiteY6" fmla="*/ 2504 h 10322"/>
                  <a:gd name="connsiteX7" fmla="*/ 8726 w 10000"/>
                  <a:gd name="connsiteY7" fmla="*/ 0 h 10322"/>
                  <a:gd name="connsiteX8" fmla="*/ 8125 w 10000"/>
                  <a:gd name="connsiteY8" fmla="*/ 504 h 10322"/>
                  <a:gd name="connsiteX9" fmla="*/ 8125 w 10000"/>
                  <a:gd name="connsiteY9" fmla="*/ 504 h 10322"/>
                  <a:gd name="connsiteX10" fmla="*/ 7648 w 10000"/>
                  <a:gd name="connsiteY10" fmla="*/ 807 h 10322"/>
                  <a:gd name="connsiteX11" fmla="*/ 7155 w 10000"/>
                  <a:gd name="connsiteY11" fmla="*/ 1110 h 10322"/>
                  <a:gd name="connsiteX12" fmla="*/ 6628 w 10000"/>
                  <a:gd name="connsiteY12" fmla="*/ 1292 h 10322"/>
                  <a:gd name="connsiteX13" fmla="*/ 6069 w 10000"/>
                  <a:gd name="connsiteY13" fmla="*/ 1413 h 10322"/>
                  <a:gd name="connsiteX14" fmla="*/ 6069 w 10000"/>
                  <a:gd name="connsiteY14" fmla="*/ 1413 h 10322"/>
                  <a:gd name="connsiteX15" fmla="*/ 5543 w 10000"/>
                  <a:gd name="connsiteY15" fmla="*/ 1534 h 10322"/>
                  <a:gd name="connsiteX16" fmla="*/ 5000 w 10000"/>
                  <a:gd name="connsiteY16" fmla="*/ 1534 h 10322"/>
                  <a:gd name="connsiteX17" fmla="*/ 5000 w 10000"/>
                  <a:gd name="connsiteY17" fmla="*/ 1534 h 10322"/>
                  <a:gd name="connsiteX18" fmla="*/ 4523 w 10000"/>
                  <a:gd name="connsiteY18" fmla="*/ 1534 h 10322"/>
                  <a:gd name="connsiteX19" fmla="*/ 4063 w 10000"/>
                  <a:gd name="connsiteY19" fmla="*/ 1474 h 10322"/>
                  <a:gd name="connsiteX20" fmla="*/ 4063 w 10000"/>
                  <a:gd name="connsiteY20" fmla="*/ 1474 h 10322"/>
                  <a:gd name="connsiteX21" fmla="*/ 3470 w 10000"/>
                  <a:gd name="connsiteY21" fmla="*/ 1292 h 10322"/>
                  <a:gd name="connsiteX22" fmla="*/ 2911 w 10000"/>
                  <a:gd name="connsiteY22" fmla="*/ 1110 h 10322"/>
                  <a:gd name="connsiteX23" fmla="*/ 2385 w 10000"/>
                  <a:gd name="connsiteY23" fmla="*/ 867 h 10322"/>
                  <a:gd name="connsiteX24" fmla="*/ 1875 w 10000"/>
                  <a:gd name="connsiteY24" fmla="*/ 504 h 10322"/>
                  <a:gd name="connsiteX25" fmla="*/ 1875 w 10000"/>
                  <a:gd name="connsiteY25" fmla="*/ 504 h 10322"/>
                  <a:gd name="connsiteX26" fmla="*/ 1271 w 10000"/>
                  <a:gd name="connsiteY26" fmla="*/ 52 h 10322"/>
                  <a:gd name="connsiteX27" fmla="*/ 1057 w 10000"/>
                  <a:gd name="connsiteY27" fmla="*/ 1181 h 10322"/>
                  <a:gd name="connsiteX28" fmla="*/ 674 w 10000"/>
                  <a:gd name="connsiteY28" fmla="*/ 3655 h 10322"/>
                  <a:gd name="connsiteX29" fmla="*/ 493 w 10000"/>
                  <a:gd name="connsiteY29" fmla="*/ 4867 h 10322"/>
                  <a:gd name="connsiteX30" fmla="*/ 329 w 10000"/>
                  <a:gd name="connsiteY30" fmla="*/ 6201 h 10322"/>
                  <a:gd name="connsiteX31" fmla="*/ 197 w 10000"/>
                  <a:gd name="connsiteY31" fmla="*/ 7534 h 10322"/>
                  <a:gd name="connsiteX32" fmla="*/ 82 w 10000"/>
                  <a:gd name="connsiteY32" fmla="*/ 8928 h 10322"/>
                  <a:gd name="connsiteX33" fmla="*/ 0 w 10000"/>
                  <a:gd name="connsiteY33" fmla="*/ 10322 h 10322"/>
                  <a:gd name="connsiteX34" fmla="*/ 0 w 10000"/>
                  <a:gd name="connsiteY34" fmla="*/ 10322 h 10322"/>
                  <a:gd name="connsiteX35" fmla="*/ 477 w 10000"/>
                  <a:gd name="connsiteY35" fmla="*/ 9898 h 10322"/>
                  <a:gd name="connsiteX36" fmla="*/ 1020 w 10000"/>
                  <a:gd name="connsiteY36" fmla="*/ 9474 h 10322"/>
                  <a:gd name="connsiteX37" fmla="*/ 1595 w 10000"/>
                  <a:gd name="connsiteY37" fmla="*/ 9170 h 10322"/>
                  <a:gd name="connsiteX38" fmla="*/ 2204 w 10000"/>
                  <a:gd name="connsiteY38" fmla="*/ 8867 h 10322"/>
                  <a:gd name="connsiteX39" fmla="*/ 2862 w 10000"/>
                  <a:gd name="connsiteY39" fmla="*/ 8625 h 10322"/>
                  <a:gd name="connsiteX40" fmla="*/ 3553 w 10000"/>
                  <a:gd name="connsiteY40" fmla="*/ 8443 h 10322"/>
                  <a:gd name="connsiteX41" fmla="*/ 4260 w 10000"/>
                  <a:gd name="connsiteY41" fmla="*/ 8383 h 10322"/>
                  <a:gd name="connsiteX42" fmla="*/ 5000 w 10000"/>
                  <a:gd name="connsiteY42" fmla="*/ 8322 h 10322"/>
                  <a:gd name="connsiteX43" fmla="*/ 5000 w 10000"/>
                  <a:gd name="connsiteY43" fmla="*/ 8322 h 10322"/>
                  <a:gd name="connsiteX44" fmla="*/ 5740 w 10000"/>
                  <a:gd name="connsiteY44" fmla="*/ 8383 h 10322"/>
                  <a:gd name="connsiteX45" fmla="*/ 6447 w 10000"/>
                  <a:gd name="connsiteY45" fmla="*/ 8443 h 10322"/>
                  <a:gd name="connsiteX46" fmla="*/ 7138 w 10000"/>
                  <a:gd name="connsiteY46" fmla="*/ 8625 h 10322"/>
                  <a:gd name="connsiteX47" fmla="*/ 7796 w 10000"/>
                  <a:gd name="connsiteY47" fmla="*/ 8867 h 10322"/>
                  <a:gd name="connsiteX48" fmla="*/ 8405 w 10000"/>
                  <a:gd name="connsiteY48" fmla="*/ 9170 h 10322"/>
                  <a:gd name="connsiteX49" fmla="*/ 8980 w 10000"/>
                  <a:gd name="connsiteY49" fmla="*/ 9474 h 10322"/>
                  <a:gd name="connsiteX50" fmla="*/ 9523 w 10000"/>
                  <a:gd name="connsiteY50" fmla="*/ 9898 h 10322"/>
                  <a:gd name="connsiteX51" fmla="*/ 10000 w 10000"/>
                  <a:gd name="connsiteY51" fmla="*/ 10322 h 10322"/>
                  <a:gd name="connsiteX52" fmla="*/ 10000 w 10000"/>
                  <a:gd name="connsiteY52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507 w 10000"/>
                  <a:gd name="connsiteY4" fmla="*/ 4867 h 10322"/>
                  <a:gd name="connsiteX5" fmla="*/ 9128 w 10000"/>
                  <a:gd name="connsiteY5" fmla="*/ 2504 h 10322"/>
                  <a:gd name="connsiteX6" fmla="*/ 8726 w 10000"/>
                  <a:gd name="connsiteY6" fmla="*/ 0 h 10322"/>
                  <a:gd name="connsiteX7" fmla="*/ 8125 w 10000"/>
                  <a:gd name="connsiteY7" fmla="*/ 504 h 10322"/>
                  <a:gd name="connsiteX8" fmla="*/ 8125 w 10000"/>
                  <a:gd name="connsiteY8" fmla="*/ 504 h 10322"/>
                  <a:gd name="connsiteX9" fmla="*/ 7648 w 10000"/>
                  <a:gd name="connsiteY9" fmla="*/ 807 h 10322"/>
                  <a:gd name="connsiteX10" fmla="*/ 7155 w 10000"/>
                  <a:gd name="connsiteY10" fmla="*/ 1110 h 10322"/>
                  <a:gd name="connsiteX11" fmla="*/ 6628 w 10000"/>
                  <a:gd name="connsiteY11" fmla="*/ 1292 h 10322"/>
                  <a:gd name="connsiteX12" fmla="*/ 6069 w 10000"/>
                  <a:gd name="connsiteY12" fmla="*/ 1413 h 10322"/>
                  <a:gd name="connsiteX13" fmla="*/ 6069 w 10000"/>
                  <a:gd name="connsiteY13" fmla="*/ 1413 h 10322"/>
                  <a:gd name="connsiteX14" fmla="*/ 5543 w 10000"/>
                  <a:gd name="connsiteY14" fmla="*/ 1534 h 10322"/>
                  <a:gd name="connsiteX15" fmla="*/ 5000 w 10000"/>
                  <a:gd name="connsiteY15" fmla="*/ 1534 h 10322"/>
                  <a:gd name="connsiteX16" fmla="*/ 5000 w 10000"/>
                  <a:gd name="connsiteY16" fmla="*/ 1534 h 10322"/>
                  <a:gd name="connsiteX17" fmla="*/ 4523 w 10000"/>
                  <a:gd name="connsiteY17" fmla="*/ 1534 h 10322"/>
                  <a:gd name="connsiteX18" fmla="*/ 4063 w 10000"/>
                  <a:gd name="connsiteY18" fmla="*/ 1474 h 10322"/>
                  <a:gd name="connsiteX19" fmla="*/ 4063 w 10000"/>
                  <a:gd name="connsiteY19" fmla="*/ 1474 h 10322"/>
                  <a:gd name="connsiteX20" fmla="*/ 3470 w 10000"/>
                  <a:gd name="connsiteY20" fmla="*/ 1292 h 10322"/>
                  <a:gd name="connsiteX21" fmla="*/ 2911 w 10000"/>
                  <a:gd name="connsiteY21" fmla="*/ 1110 h 10322"/>
                  <a:gd name="connsiteX22" fmla="*/ 2385 w 10000"/>
                  <a:gd name="connsiteY22" fmla="*/ 867 h 10322"/>
                  <a:gd name="connsiteX23" fmla="*/ 1875 w 10000"/>
                  <a:gd name="connsiteY23" fmla="*/ 504 h 10322"/>
                  <a:gd name="connsiteX24" fmla="*/ 1875 w 10000"/>
                  <a:gd name="connsiteY24" fmla="*/ 504 h 10322"/>
                  <a:gd name="connsiteX25" fmla="*/ 1271 w 10000"/>
                  <a:gd name="connsiteY25" fmla="*/ 52 h 10322"/>
                  <a:gd name="connsiteX26" fmla="*/ 1057 w 10000"/>
                  <a:gd name="connsiteY26" fmla="*/ 1181 h 10322"/>
                  <a:gd name="connsiteX27" fmla="*/ 674 w 10000"/>
                  <a:gd name="connsiteY27" fmla="*/ 3655 h 10322"/>
                  <a:gd name="connsiteX28" fmla="*/ 493 w 10000"/>
                  <a:gd name="connsiteY28" fmla="*/ 4867 h 10322"/>
                  <a:gd name="connsiteX29" fmla="*/ 329 w 10000"/>
                  <a:gd name="connsiteY29" fmla="*/ 6201 h 10322"/>
                  <a:gd name="connsiteX30" fmla="*/ 197 w 10000"/>
                  <a:gd name="connsiteY30" fmla="*/ 7534 h 10322"/>
                  <a:gd name="connsiteX31" fmla="*/ 82 w 10000"/>
                  <a:gd name="connsiteY31" fmla="*/ 8928 h 10322"/>
                  <a:gd name="connsiteX32" fmla="*/ 0 w 10000"/>
                  <a:gd name="connsiteY32" fmla="*/ 10322 h 10322"/>
                  <a:gd name="connsiteX33" fmla="*/ 0 w 10000"/>
                  <a:gd name="connsiteY33" fmla="*/ 10322 h 10322"/>
                  <a:gd name="connsiteX34" fmla="*/ 477 w 10000"/>
                  <a:gd name="connsiteY34" fmla="*/ 9898 h 10322"/>
                  <a:gd name="connsiteX35" fmla="*/ 1020 w 10000"/>
                  <a:gd name="connsiteY35" fmla="*/ 9474 h 10322"/>
                  <a:gd name="connsiteX36" fmla="*/ 1595 w 10000"/>
                  <a:gd name="connsiteY36" fmla="*/ 9170 h 10322"/>
                  <a:gd name="connsiteX37" fmla="*/ 2204 w 10000"/>
                  <a:gd name="connsiteY37" fmla="*/ 8867 h 10322"/>
                  <a:gd name="connsiteX38" fmla="*/ 2862 w 10000"/>
                  <a:gd name="connsiteY38" fmla="*/ 8625 h 10322"/>
                  <a:gd name="connsiteX39" fmla="*/ 3553 w 10000"/>
                  <a:gd name="connsiteY39" fmla="*/ 8443 h 10322"/>
                  <a:gd name="connsiteX40" fmla="*/ 4260 w 10000"/>
                  <a:gd name="connsiteY40" fmla="*/ 8383 h 10322"/>
                  <a:gd name="connsiteX41" fmla="*/ 5000 w 10000"/>
                  <a:gd name="connsiteY41" fmla="*/ 8322 h 10322"/>
                  <a:gd name="connsiteX42" fmla="*/ 5000 w 10000"/>
                  <a:gd name="connsiteY42" fmla="*/ 8322 h 10322"/>
                  <a:gd name="connsiteX43" fmla="*/ 5740 w 10000"/>
                  <a:gd name="connsiteY43" fmla="*/ 8383 h 10322"/>
                  <a:gd name="connsiteX44" fmla="*/ 6447 w 10000"/>
                  <a:gd name="connsiteY44" fmla="*/ 8443 h 10322"/>
                  <a:gd name="connsiteX45" fmla="*/ 7138 w 10000"/>
                  <a:gd name="connsiteY45" fmla="*/ 8625 h 10322"/>
                  <a:gd name="connsiteX46" fmla="*/ 7796 w 10000"/>
                  <a:gd name="connsiteY46" fmla="*/ 8867 h 10322"/>
                  <a:gd name="connsiteX47" fmla="*/ 8405 w 10000"/>
                  <a:gd name="connsiteY47" fmla="*/ 9170 h 10322"/>
                  <a:gd name="connsiteX48" fmla="*/ 8980 w 10000"/>
                  <a:gd name="connsiteY48" fmla="*/ 9474 h 10322"/>
                  <a:gd name="connsiteX49" fmla="*/ 9523 w 10000"/>
                  <a:gd name="connsiteY49" fmla="*/ 9898 h 10322"/>
                  <a:gd name="connsiteX50" fmla="*/ 10000 w 10000"/>
                  <a:gd name="connsiteY50" fmla="*/ 10322 h 10322"/>
                  <a:gd name="connsiteX51" fmla="*/ 10000 w 10000"/>
                  <a:gd name="connsiteY51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507 w 10000"/>
                  <a:gd name="connsiteY4" fmla="*/ 4867 h 10322"/>
                  <a:gd name="connsiteX5" fmla="*/ 9128 w 10000"/>
                  <a:gd name="connsiteY5" fmla="*/ 2504 h 10322"/>
                  <a:gd name="connsiteX6" fmla="*/ 8726 w 10000"/>
                  <a:gd name="connsiteY6" fmla="*/ 0 h 10322"/>
                  <a:gd name="connsiteX7" fmla="*/ 8125 w 10000"/>
                  <a:gd name="connsiteY7" fmla="*/ 504 h 10322"/>
                  <a:gd name="connsiteX8" fmla="*/ 8125 w 10000"/>
                  <a:gd name="connsiteY8" fmla="*/ 504 h 10322"/>
                  <a:gd name="connsiteX9" fmla="*/ 7648 w 10000"/>
                  <a:gd name="connsiteY9" fmla="*/ 807 h 10322"/>
                  <a:gd name="connsiteX10" fmla="*/ 7155 w 10000"/>
                  <a:gd name="connsiteY10" fmla="*/ 1110 h 10322"/>
                  <a:gd name="connsiteX11" fmla="*/ 6628 w 10000"/>
                  <a:gd name="connsiteY11" fmla="*/ 1292 h 10322"/>
                  <a:gd name="connsiteX12" fmla="*/ 6069 w 10000"/>
                  <a:gd name="connsiteY12" fmla="*/ 1413 h 10322"/>
                  <a:gd name="connsiteX13" fmla="*/ 6069 w 10000"/>
                  <a:gd name="connsiteY13" fmla="*/ 1413 h 10322"/>
                  <a:gd name="connsiteX14" fmla="*/ 5543 w 10000"/>
                  <a:gd name="connsiteY14" fmla="*/ 1534 h 10322"/>
                  <a:gd name="connsiteX15" fmla="*/ 5000 w 10000"/>
                  <a:gd name="connsiteY15" fmla="*/ 1534 h 10322"/>
                  <a:gd name="connsiteX16" fmla="*/ 5000 w 10000"/>
                  <a:gd name="connsiteY16" fmla="*/ 1534 h 10322"/>
                  <a:gd name="connsiteX17" fmla="*/ 4523 w 10000"/>
                  <a:gd name="connsiteY17" fmla="*/ 1534 h 10322"/>
                  <a:gd name="connsiteX18" fmla="*/ 4063 w 10000"/>
                  <a:gd name="connsiteY18" fmla="*/ 1474 h 10322"/>
                  <a:gd name="connsiteX19" fmla="*/ 4063 w 10000"/>
                  <a:gd name="connsiteY19" fmla="*/ 1474 h 10322"/>
                  <a:gd name="connsiteX20" fmla="*/ 3470 w 10000"/>
                  <a:gd name="connsiteY20" fmla="*/ 1292 h 10322"/>
                  <a:gd name="connsiteX21" fmla="*/ 2911 w 10000"/>
                  <a:gd name="connsiteY21" fmla="*/ 1110 h 10322"/>
                  <a:gd name="connsiteX22" fmla="*/ 2385 w 10000"/>
                  <a:gd name="connsiteY22" fmla="*/ 867 h 10322"/>
                  <a:gd name="connsiteX23" fmla="*/ 1875 w 10000"/>
                  <a:gd name="connsiteY23" fmla="*/ 504 h 10322"/>
                  <a:gd name="connsiteX24" fmla="*/ 1875 w 10000"/>
                  <a:gd name="connsiteY24" fmla="*/ 504 h 10322"/>
                  <a:gd name="connsiteX25" fmla="*/ 1271 w 10000"/>
                  <a:gd name="connsiteY25" fmla="*/ 52 h 10322"/>
                  <a:gd name="connsiteX26" fmla="*/ 1057 w 10000"/>
                  <a:gd name="connsiteY26" fmla="*/ 1181 h 10322"/>
                  <a:gd name="connsiteX27" fmla="*/ 674 w 10000"/>
                  <a:gd name="connsiteY27" fmla="*/ 3655 h 10322"/>
                  <a:gd name="connsiteX28" fmla="*/ 329 w 10000"/>
                  <a:gd name="connsiteY28" fmla="*/ 6201 h 10322"/>
                  <a:gd name="connsiteX29" fmla="*/ 197 w 10000"/>
                  <a:gd name="connsiteY29" fmla="*/ 7534 h 10322"/>
                  <a:gd name="connsiteX30" fmla="*/ 82 w 10000"/>
                  <a:gd name="connsiteY30" fmla="*/ 8928 h 10322"/>
                  <a:gd name="connsiteX31" fmla="*/ 0 w 10000"/>
                  <a:gd name="connsiteY31" fmla="*/ 10322 h 10322"/>
                  <a:gd name="connsiteX32" fmla="*/ 0 w 10000"/>
                  <a:gd name="connsiteY32" fmla="*/ 10322 h 10322"/>
                  <a:gd name="connsiteX33" fmla="*/ 477 w 10000"/>
                  <a:gd name="connsiteY33" fmla="*/ 9898 h 10322"/>
                  <a:gd name="connsiteX34" fmla="*/ 1020 w 10000"/>
                  <a:gd name="connsiteY34" fmla="*/ 9474 h 10322"/>
                  <a:gd name="connsiteX35" fmla="*/ 1595 w 10000"/>
                  <a:gd name="connsiteY35" fmla="*/ 9170 h 10322"/>
                  <a:gd name="connsiteX36" fmla="*/ 2204 w 10000"/>
                  <a:gd name="connsiteY36" fmla="*/ 8867 h 10322"/>
                  <a:gd name="connsiteX37" fmla="*/ 2862 w 10000"/>
                  <a:gd name="connsiteY37" fmla="*/ 8625 h 10322"/>
                  <a:gd name="connsiteX38" fmla="*/ 3553 w 10000"/>
                  <a:gd name="connsiteY38" fmla="*/ 8443 h 10322"/>
                  <a:gd name="connsiteX39" fmla="*/ 4260 w 10000"/>
                  <a:gd name="connsiteY39" fmla="*/ 8383 h 10322"/>
                  <a:gd name="connsiteX40" fmla="*/ 5000 w 10000"/>
                  <a:gd name="connsiteY40" fmla="*/ 8322 h 10322"/>
                  <a:gd name="connsiteX41" fmla="*/ 5000 w 10000"/>
                  <a:gd name="connsiteY41" fmla="*/ 8322 h 10322"/>
                  <a:gd name="connsiteX42" fmla="*/ 5740 w 10000"/>
                  <a:gd name="connsiteY42" fmla="*/ 8383 h 10322"/>
                  <a:gd name="connsiteX43" fmla="*/ 6447 w 10000"/>
                  <a:gd name="connsiteY43" fmla="*/ 8443 h 10322"/>
                  <a:gd name="connsiteX44" fmla="*/ 7138 w 10000"/>
                  <a:gd name="connsiteY44" fmla="*/ 8625 h 10322"/>
                  <a:gd name="connsiteX45" fmla="*/ 7796 w 10000"/>
                  <a:gd name="connsiteY45" fmla="*/ 8867 h 10322"/>
                  <a:gd name="connsiteX46" fmla="*/ 8405 w 10000"/>
                  <a:gd name="connsiteY46" fmla="*/ 9170 h 10322"/>
                  <a:gd name="connsiteX47" fmla="*/ 8980 w 10000"/>
                  <a:gd name="connsiteY47" fmla="*/ 9474 h 10322"/>
                  <a:gd name="connsiteX48" fmla="*/ 9523 w 10000"/>
                  <a:gd name="connsiteY48" fmla="*/ 9898 h 10322"/>
                  <a:gd name="connsiteX49" fmla="*/ 10000 w 10000"/>
                  <a:gd name="connsiteY49" fmla="*/ 10322 h 10322"/>
                  <a:gd name="connsiteX50" fmla="*/ 10000 w 10000"/>
                  <a:gd name="connsiteY50" fmla="*/ 10322 h 10322"/>
                  <a:gd name="connsiteX0" fmla="*/ 10000 w 10000"/>
                  <a:gd name="connsiteY0" fmla="*/ 10322 h 10322"/>
                  <a:gd name="connsiteX1" fmla="*/ 10000 w 10000"/>
                  <a:gd name="connsiteY1" fmla="*/ 10322 h 10322"/>
                  <a:gd name="connsiteX2" fmla="*/ 9918 w 10000"/>
                  <a:gd name="connsiteY2" fmla="*/ 8928 h 10322"/>
                  <a:gd name="connsiteX3" fmla="*/ 9803 w 10000"/>
                  <a:gd name="connsiteY3" fmla="*/ 7534 h 10322"/>
                  <a:gd name="connsiteX4" fmla="*/ 9507 w 10000"/>
                  <a:gd name="connsiteY4" fmla="*/ 4867 h 10322"/>
                  <a:gd name="connsiteX5" fmla="*/ 9128 w 10000"/>
                  <a:gd name="connsiteY5" fmla="*/ 2504 h 10322"/>
                  <a:gd name="connsiteX6" fmla="*/ 8726 w 10000"/>
                  <a:gd name="connsiteY6" fmla="*/ 0 h 10322"/>
                  <a:gd name="connsiteX7" fmla="*/ 8125 w 10000"/>
                  <a:gd name="connsiteY7" fmla="*/ 504 h 10322"/>
                  <a:gd name="connsiteX8" fmla="*/ 8125 w 10000"/>
                  <a:gd name="connsiteY8" fmla="*/ 504 h 10322"/>
                  <a:gd name="connsiteX9" fmla="*/ 7648 w 10000"/>
                  <a:gd name="connsiteY9" fmla="*/ 807 h 10322"/>
                  <a:gd name="connsiteX10" fmla="*/ 7155 w 10000"/>
                  <a:gd name="connsiteY10" fmla="*/ 1110 h 10322"/>
                  <a:gd name="connsiteX11" fmla="*/ 6628 w 10000"/>
                  <a:gd name="connsiteY11" fmla="*/ 1292 h 10322"/>
                  <a:gd name="connsiteX12" fmla="*/ 6069 w 10000"/>
                  <a:gd name="connsiteY12" fmla="*/ 1413 h 10322"/>
                  <a:gd name="connsiteX13" fmla="*/ 6069 w 10000"/>
                  <a:gd name="connsiteY13" fmla="*/ 1413 h 10322"/>
                  <a:gd name="connsiteX14" fmla="*/ 5543 w 10000"/>
                  <a:gd name="connsiteY14" fmla="*/ 1534 h 10322"/>
                  <a:gd name="connsiteX15" fmla="*/ 5000 w 10000"/>
                  <a:gd name="connsiteY15" fmla="*/ 1534 h 10322"/>
                  <a:gd name="connsiteX16" fmla="*/ 5000 w 10000"/>
                  <a:gd name="connsiteY16" fmla="*/ 1534 h 10322"/>
                  <a:gd name="connsiteX17" fmla="*/ 4523 w 10000"/>
                  <a:gd name="connsiteY17" fmla="*/ 1534 h 10322"/>
                  <a:gd name="connsiteX18" fmla="*/ 4063 w 10000"/>
                  <a:gd name="connsiteY18" fmla="*/ 1474 h 10322"/>
                  <a:gd name="connsiteX19" fmla="*/ 4063 w 10000"/>
                  <a:gd name="connsiteY19" fmla="*/ 1474 h 10322"/>
                  <a:gd name="connsiteX20" fmla="*/ 3470 w 10000"/>
                  <a:gd name="connsiteY20" fmla="*/ 1292 h 10322"/>
                  <a:gd name="connsiteX21" fmla="*/ 2911 w 10000"/>
                  <a:gd name="connsiteY21" fmla="*/ 1110 h 10322"/>
                  <a:gd name="connsiteX22" fmla="*/ 2385 w 10000"/>
                  <a:gd name="connsiteY22" fmla="*/ 867 h 10322"/>
                  <a:gd name="connsiteX23" fmla="*/ 1875 w 10000"/>
                  <a:gd name="connsiteY23" fmla="*/ 504 h 10322"/>
                  <a:gd name="connsiteX24" fmla="*/ 1875 w 10000"/>
                  <a:gd name="connsiteY24" fmla="*/ 504 h 10322"/>
                  <a:gd name="connsiteX25" fmla="*/ 1271 w 10000"/>
                  <a:gd name="connsiteY25" fmla="*/ 52 h 10322"/>
                  <a:gd name="connsiteX26" fmla="*/ 1057 w 10000"/>
                  <a:gd name="connsiteY26" fmla="*/ 1181 h 10322"/>
                  <a:gd name="connsiteX27" fmla="*/ 674 w 10000"/>
                  <a:gd name="connsiteY27" fmla="*/ 3655 h 10322"/>
                  <a:gd name="connsiteX28" fmla="*/ 329 w 10000"/>
                  <a:gd name="connsiteY28" fmla="*/ 6201 h 10322"/>
                  <a:gd name="connsiteX29" fmla="*/ 82 w 10000"/>
                  <a:gd name="connsiteY29" fmla="*/ 8928 h 10322"/>
                  <a:gd name="connsiteX30" fmla="*/ 0 w 10000"/>
                  <a:gd name="connsiteY30" fmla="*/ 10322 h 10322"/>
                  <a:gd name="connsiteX31" fmla="*/ 0 w 10000"/>
                  <a:gd name="connsiteY31" fmla="*/ 10322 h 10322"/>
                  <a:gd name="connsiteX32" fmla="*/ 477 w 10000"/>
                  <a:gd name="connsiteY32" fmla="*/ 9898 h 10322"/>
                  <a:gd name="connsiteX33" fmla="*/ 1020 w 10000"/>
                  <a:gd name="connsiteY33" fmla="*/ 9474 h 10322"/>
                  <a:gd name="connsiteX34" fmla="*/ 1595 w 10000"/>
                  <a:gd name="connsiteY34" fmla="*/ 9170 h 10322"/>
                  <a:gd name="connsiteX35" fmla="*/ 2204 w 10000"/>
                  <a:gd name="connsiteY35" fmla="*/ 8867 h 10322"/>
                  <a:gd name="connsiteX36" fmla="*/ 2862 w 10000"/>
                  <a:gd name="connsiteY36" fmla="*/ 8625 h 10322"/>
                  <a:gd name="connsiteX37" fmla="*/ 3553 w 10000"/>
                  <a:gd name="connsiteY37" fmla="*/ 8443 h 10322"/>
                  <a:gd name="connsiteX38" fmla="*/ 4260 w 10000"/>
                  <a:gd name="connsiteY38" fmla="*/ 8383 h 10322"/>
                  <a:gd name="connsiteX39" fmla="*/ 5000 w 10000"/>
                  <a:gd name="connsiteY39" fmla="*/ 8322 h 10322"/>
                  <a:gd name="connsiteX40" fmla="*/ 5000 w 10000"/>
                  <a:gd name="connsiteY40" fmla="*/ 8322 h 10322"/>
                  <a:gd name="connsiteX41" fmla="*/ 5740 w 10000"/>
                  <a:gd name="connsiteY41" fmla="*/ 8383 h 10322"/>
                  <a:gd name="connsiteX42" fmla="*/ 6447 w 10000"/>
                  <a:gd name="connsiteY42" fmla="*/ 8443 h 10322"/>
                  <a:gd name="connsiteX43" fmla="*/ 7138 w 10000"/>
                  <a:gd name="connsiteY43" fmla="*/ 8625 h 10322"/>
                  <a:gd name="connsiteX44" fmla="*/ 7796 w 10000"/>
                  <a:gd name="connsiteY44" fmla="*/ 8867 h 10322"/>
                  <a:gd name="connsiteX45" fmla="*/ 8405 w 10000"/>
                  <a:gd name="connsiteY45" fmla="*/ 9170 h 10322"/>
                  <a:gd name="connsiteX46" fmla="*/ 8980 w 10000"/>
                  <a:gd name="connsiteY46" fmla="*/ 9474 h 10322"/>
                  <a:gd name="connsiteX47" fmla="*/ 9523 w 10000"/>
                  <a:gd name="connsiteY47" fmla="*/ 9898 h 10322"/>
                  <a:gd name="connsiteX48" fmla="*/ 10000 w 10000"/>
                  <a:gd name="connsiteY48" fmla="*/ 10322 h 10322"/>
                  <a:gd name="connsiteX49" fmla="*/ 10000 w 10000"/>
                  <a:gd name="connsiteY49" fmla="*/ 10322 h 10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0000" h="10322">
                    <a:moveTo>
                      <a:pt x="10000" y="10322"/>
                    </a:moveTo>
                    <a:lnTo>
                      <a:pt x="10000" y="10322"/>
                    </a:lnTo>
                    <a:cubicBezTo>
                      <a:pt x="9973" y="9857"/>
                      <a:pt x="9945" y="9393"/>
                      <a:pt x="9918" y="8928"/>
                    </a:cubicBezTo>
                    <a:cubicBezTo>
                      <a:pt x="9880" y="8463"/>
                      <a:pt x="9841" y="7999"/>
                      <a:pt x="9803" y="7534"/>
                    </a:cubicBezTo>
                    <a:cubicBezTo>
                      <a:pt x="9704" y="6645"/>
                      <a:pt x="9606" y="5756"/>
                      <a:pt x="9507" y="4867"/>
                    </a:cubicBezTo>
                    <a:cubicBezTo>
                      <a:pt x="9417" y="4251"/>
                      <a:pt x="9258" y="3315"/>
                      <a:pt x="9128" y="2504"/>
                    </a:cubicBezTo>
                    <a:cubicBezTo>
                      <a:pt x="9028" y="1895"/>
                      <a:pt x="8893" y="333"/>
                      <a:pt x="8726" y="0"/>
                    </a:cubicBezTo>
                    <a:lnTo>
                      <a:pt x="8125" y="504"/>
                    </a:lnTo>
                    <a:lnTo>
                      <a:pt x="8125" y="504"/>
                    </a:lnTo>
                    <a:lnTo>
                      <a:pt x="7648" y="807"/>
                    </a:lnTo>
                    <a:lnTo>
                      <a:pt x="7155" y="1110"/>
                    </a:lnTo>
                    <a:lnTo>
                      <a:pt x="6628" y="1292"/>
                    </a:lnTo>
                    <a:lnTo>
                      <a:pt x="6069" y="1413"/>
                    </a:lnTo>
                    <a:lnTo>
                      <a:pt x="6069" y="1413"/>
                    </a:lnTo>
                    <a:lnTo>
                      <a:pt x="5543" y="1534"/>
                    </a:lnTo>
                    <a:lnTo>
                      <a:pt x="5000" y="1534"/>
                    </a:lnTo>
                    <a:lnTo>
                      <a:pt x="5000" y="1534"/>
                    </a:lnTo>
                    <a:lnTo>
                      <a:pt x="4523" y="1534"/>
                    </a:lnTo>
                    <a:lnTo>
                      <a:pt x="4063" y="1474"/>
                    </a:lnTo>
                    <a:lnTo>
                      <a:pt x="4063" y="1474"/>
                    </a:lnTo>
                    <a:lnTo>
                      <a:pt x="3470" y="1292"/>
                    </a:lnTo>
                    <a:lnTo>
                      <a:pt x="2911" y="1110"/>
                    </a:lnTo>
                    <a:lnTo>
                      <a:pt x="2385" y="867"/>
                    </a:lnTo>
                    <a:lnTo>
                      <a:pt x="1875" y="504"/>
                    </a:lnTo>
                    <a:lnTo>
                      <a:pt x="1875" y="504"/>
                    </a:lnTo>
                    <a:lnTo>
                      <a:pt x="1271" y="52"/>
                    </a:lnTo>
                    <a:cubicBezTo>
                      <a:pt x="1135" y="165"/>
                      <a:pt x="1157" y="580"/>
                      <a:pt x="1057" y="1181"/>
                    </a:cubicBezTo>
                    <a:cubicBezTo>
                      <a:pt x="957" y="1782"/>
                      <a:pt x="768" y="3041"/>
                      <a:pt x="674" y="3655"/>
                    </a:cubicBezTo>
                    <a:cubicBezTo>
                      <a:pt x="553" y="4492"/>
                      <a:pt x="408" y="5555"/>
                      <a:pt x="329" y="6201"/>
                    </a:cubicBezTo>
                    <a:cubicBezTo>
                      <a:pt x="247" y="7110"/>
                      <a:pt x="164" y="8019"/>
                      <a:pt x="82" y="8928"/>
                    </a:cubicBezTo>
                    <a:cubicBezTo>
                      <a:pt x="55" y="9393"/>
                      <a:pt x="27" y="9857"/>
                      <a:pt x="0" y="10322"/>
                    </a:cubicBezTo>
                    <a:lnTo>
                      <a:pt x="0" y="10322"/>
                    </a:lnTo>
                    <a:lnTo>
                      <a:pt x="477" y="9898"/>
                    </a:lnTo>
                    <a:lnTo>
                      <a:pt x="1020" y="9474"/>
                    </a:lnTo>
                    <a:lnTo>
                      <a:pt x="1595" y="9170"/>
                    </a:lnTo>
                    <a:lnTo>
                      <a:pt x="2204" y="8867"/>
                    </a:lnTo>
                    <a:lnTo>
                      <a:pt x="2862" y="8625"/>
                    </a:lnTo>
                    <a:lnTo>
                      <a:pt x="3553" y="8443"/>
                    </a:lnTo>
                    <a:lnTo>
                      <a:pt x="4260" y="8383"/>
                    </a:lnTo>
                    <a:lnTo>
                      <a:pt x="5000" y="8322"/>
                    </a:lnTo>
                    <a:lnTo>
                      <a:pt x="5000" y="8322"/>
                    </a:lnTo>
                    <a:lnTo>
                      <a:pt x="5740" y="8383"/>
                    </a:lnTo>
                    <a:lnTo>
                      <a:pt x="6447" y="8443"/>
                    </a:lnTo>
                    <a:lnTo>
                      <a:pt x="7138" y="8625"/>
                    </a:lnTo>
                    <a:lnTo>
                      <a:pt x="7796" y="8867"/>
                    </a:lnTo>
                    <a:lnTo>
                      <a:pt x="8405" y="9170"/>
                    </a:lnTo>
                    <a:lnTo>
                      <a:pt x="8980" y="9474"/>
                    </a:lnTo>
                    <a:lnTo>
                      <a:pt x="9523" y="9898"/>
                    </a:lnTo>
                    <a:lnTo>
                      <a:pt x="10000" y="10322"/>
                    </a:lnTo>
                    <a:lnTo>
                      <a:pt x="10000" y="10322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62" name="グループ化 61"/>
          <p:cNvGrpSpPr/>
          <p:nvPr/>
        </p:nvGrpSpPr>
        <p:grpSpPr>
          <a:xfrm>
            <a:off x="6065179" y="4734145"/>
            <a:ext cx="1568169" cy="1568169"/>
            <a:chOff x="6065179" y="4734145"/>
            <a:chExt cx="1568169" cy="1568169"/>
          </a:xfrm>
        </p:grpSpPr>
        <p:sp>
          <p:nvSpPr>
            <p:cNvPr id="674" name="角丸四角形 673"/>
            <p:cNvSpPr/>
            <p:nvPr/>
          </p:nvSpPr>
          <p:spPr bwMode="auto">
            <a:xfrm>
              <a:off x="6065179" y="4734145"/>
              <a:ext cx="1568169" cy="1568169"/>
            </a:xfrm>
            <a:prstGeom prst="roundRect">
              <a:avLst>
                <a:gd name="adj" fmla="val 10836"/>
              </a:avLst>
            </a:prstGeom>
            <a:solidFill>
              <a:srgbClr val="FF0000"/>
            </a:solidFill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4" name="グループ化 693"/>
            <p:cNvGrpSpPr/>
            <p:nvPr/>
          </p:nvGrpSpPr>
          <p:grpSpPr>
            <a:xfrm>
              <a:off x="6223406" y="4914502"/>
              <a:ext cx="1207456" cy="1207454"/>
              <a:chOff x="6044285" y="861234"/>
              <a:chExt cx="1565697" cy="1565697"/>
            </a:xfrm>
            <a:noFill/>
          </p:grpSpPr>
          <p:sp>
            <p:nvSpPr>
              <p:cNvPr id="695" name="円/楕円 694"/>
              <p:cNvSpPr/>
              <p:nvPr/>
            </p:nvSpPr>
            <p:spPr bwMode="auto">
              <a:xfrm>
                <a:off x="6044285" y="861234"/>
                <a:ext cx="1565697" cy="1565697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6" name="グループ化 695"/>
              <p:cNvGrpSpPr/>
              <p:nvPr/>
            </p:nvGrpSpPr>
            <p:grpSpPr>
              <a:xfrm>
                <a:off x="6301151" y="1054427"/>
                <a:ext cx="413974" cy="1200210"/>
                <a:chOff x="6301151" y="1054427"/>
                <a:chExt cx="413974" cy="1200210"/>
              </a:xfrm>
              <a:grpFill/>
            </p:grpSpPr>
            <p:sp>
              <p:nvSpPr>
                <p:cNvPr id="711" name="フローチャート : 論理積ゲート 21"/>
                <p:cNvSpPr/>
                <p:nvPr/>
              </p:nvSpPr>
              <p:spPr bwMode="auto">
                <a:xfrm>
                  <a:off x="6301151" y="1071880"/>
                  <a:ext cx="358978" cy="1143000"/>
                </a:xfrm>
                <a:custGeom>
                  <a:avLst/>
                  <a:gdLst>
                    <a:gd name="connsiteX0" fmla="*/ 0 w 1193455"/>
                    <a:gd name="connsiteY0" fmla="*/ 0 h 1193455"/>
                    <a:gd name="connsiteX1" fmla="*/ 596728 w 1193455"/>
                    <a:gd name="connsiteY1" fmla="*/ 0 h 1193455"/>
                    <a:gd name="connsiteX2" fmla="*/ 1193456 w 1193455"/>
                    <a:gd name="connsiteY2" fmla="*/ 596728 h 1193455"/>
                    <a:gd name="connsiteX3" fmla="*/ 596728 w 1193455"/>
                    <a:gd name="connsiteY3" fmla="*/ 1193456 h 1193455"/>
                    <a:gd name="connsiteX4" fmla="*/ 0 w 1193455"/>
                    <a:gd name="connsiteY4" fmla="*/ 1193455 h 1193455"/>
                    <a:gd name="connsiteX5" fmla="*/ 0 w 1193455"/>
                    <a:gd name="connsiteY5" fmla="*/ 0 h 1193455"/>
                    <a:gd name="connsiteX0" fmla="*/ 0 w 1193456"/>
                    <a:gd name="connsiteY0" fmla="*/ 1193455 h 1284895"/>
                    <a:gd name="connsiteX1" fmla="*/ 0 w 1193456"/>
                    <a:gd name="connsiteY1" fmla="*/ 0 h 1284895"/>
                    <a:gd name="connsiteX2" fmla="*/ 596728 w 1193456"/>
                    <a:gd name="connsiteY2" fmla="*/ 0 h 1284895"/>
                    <a:gd name="connsiteX3" fmla="*/ 1193456 w 1193456"/>
                    <a:gd name="connsiteY3" fmla="*/ 596728 h 1284895"/>
                    <a:gd name="connsiteX4" fmla="*/ 596728 w 1193456"/>
                    <a:gd name="connsiteY4" fmla="*/ 1193456 h 1284895"/>
                    <a:gd name="connsiteX5" fmla="*/ 91440 w 1193456"/>
                    <a:gd name="connsiteY5" fmla="*/ 1284895 h 1284895"/>
                    <a:gd name="connsiteX0" fmla="*/ 0 w 1193456"/>
                    <a:gd name="connsiteY0" fmla="*/ 1193455 h 1193456"/>
                    <a:gd name="connsiteX1" fmla="*/ 0 w 1193456"/>
                    <a:gd name="connsiteY1" fmla="*/ 0 h 1193456"/>
                    <a:gd name="connsiteX2" fmla="*/ 596728 w 1193456"/>
                    <a:gd name="connsiteY2" fmla="*/ 0 h 1193456"/>
                    <a:gd name="connsiteX3" fmla="*/ 1193456 w 1193456"/>
                    <a:gd name="connsiteY3" fmla="*/ 596728 h 1193456"/>
                    <a:gd name="connsiteX4" fmla="*/ 596728 w 1193456"/>
                    <a:gd name="connsiteY4" fmla="*/ 1193456 h 1193456"/>
                    <a:gd name="connsiteX0" fmla="*/ 0 w 1193456"/>
                    <a:gd name="connsiteY0" fmla="*/ 0 h 1193456"/>
                    <a:gd name="connsiteX1" fmla="*/ 596728 w 1193456"/>
                    <a:gd name="connsiteY1" fmla="*/ 0 h 1193456"/>
                    <a:gd name="connsiteX2" fmla="*/ 1193456 w 1193456"/>
                    <a:gd name="connsiteY2" fmla="*/ 596728 h 1193456"/>
                    <a:gd name="connsiteX3" fmla="*/ 596728 w 1193456"/>
                    <a:gd name="connsiteY3" fmla="*/ 1193456 h 1193456"/>
                    <a:gd name="connsiteX0" fmla="*/ 0 w 596728"/>
                    <a:gd name="connsiteY0" fmla="*/ 0 h 1193456"/>
                    <a:gd name="connsiteX1" fmla="*/ 596728 w 596728"/>
                    <a:gd name="connsiteY1" fmla="*/ 596728 h 1193456"/>
                    <a:gd name="connsiteX2" fmla="*/ 0 w 596728"/>
                    <a:gd name="connsiteY2" fmla="*/ 1193456 h 1193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96728" h="1193456">
                      <a:moveTo>
                        <a:pt x="0" y="0"/>
                      </a:moveTo>
                      <a:cubicBezTo>
                        <a:pt x="329564" y="0"/>
                        <a:pt x="596728" y="267164"/>
                        <a:pt x="596728" y="596728"/>
                      </a:cubicBezTo>
                      <a:cubicBezTo>
                        <a:pt x="596728" y="926292"/>
                        <a:pt x="329564" y="1193456"/>
                        <a:pt x="0" y="1193456"/>
                      </a:cubicBez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二等辺三角形 24"/>
                <p:cNvSpPr/>
                <p:nvPr/>
              </p:nvSpPr>
              <p:spPr bwMode="auto">
                <a:xfrm>
                  <a:off x="6605121" y="162559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3" name="二等辺三角形 24"/>
                <p:cNvSpPr/>
                <p:nvPr/>
              </p:nvSpPr>
              <p:spPr bwMode="auto">
                <a:xfrm rot="21240417">
                  <a:off x="6601179" y="1521386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4" name="二等辺三角形 24"/>
                <p:cNvSpPr/>
                <p:nvPr/>
              </p:nvSpPr>
              <p:spPr bwMode="auto">
                <a:xfrm rot="20793258">
                  <a:off x="6587343" y="142290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5" name="二等辺三角形 24"/>
                <p:cNvSpPr/>
                <p:nvPr/>
              </p:nvSpPr>
              <p:spPr bwMode="auto">
                <a:xfrm rot="20464479">
                  <a:off x="6556865" y="132003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6" name="二等辺三角形 24"/>
                <p:cNvSpPr/>
                <p:nvPr/>
              </p:nvSpPr>
              <p:spPr bwMode="auto">
                <a:xfrm rot="19900474">
                  <a:off x="6518764" y="1226691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7" name="二等辺三角形 24"/>
                <p:cNvSpPr/>
                <p:nvPr/>
              </p:nvSpPr>
              <p:spPr bwMode="auto">
                <a:xfrm rot="19372540">
                  <a:off x="6450379" y="1141180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8" name="二等辺三角形 24"/>
                <p:cNvSpPr/>
                <p:nvPr/>
              </p:nvSpPr>
              <p:spPr bwMode="auto">
                <a:xfrm rot="18255554">
                  <a:off x="6362748" y="1068788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9" name="二等辺三角形 24"/>
                <p:cNvSpPr/>
                <p:nvPr/>
              </p:nvSpPr>
              <p:spPr bwMode="auto">
                <a:xfrm rot="235856">
                  <a:off x="6595596" y="175513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0" name="二等辺三角形 24"/>
                <p:cNvSpPr/>
                <p:nvPr/>
              </p:nvSpPr>
              <p:spPr bwMode="auto">
                <a:xfrm rot="839334">
                  <a:off x="6565115" y="1875153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1" name="二等辺三角形 24"/>
                <p:cNvSpPr/>
                <p:nvPr/>
              </p:nvSpPr>
              <p:spPr bwMode="auto">
                <a:xfrm rot="1679384">
                  <a:off x="6511775" y="198754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2" name="二等辺三角形 24"/>
                <p:cNvSpPr/>
                <p:nvPr/>
              </p:nvSpPr>
              <p:spPr bwMode="auto">
                <a:xfrm rot="2295472">
                  <a:off x="6439385" y="2086605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3" name="二等辺三角形 24"/>
                <p:cNvSpPr/>
                <p:nvPr/>
              </p:nvSpPr>
              <p:spPr bwMode="auto">
                <a:xfrm rot="3184956">
                  <a:off x="6338420" y="2158994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7" name="グループ化 696"/>
              <p:cNvGrpSpPr/>
              <p:nvPr/>
            </p:nvGrpSpPr>
            <p:grpSpPr>
              <a:xfrm flipH="1">
                <a:off x="6943788" y="1054427"/>
                <a:ext cx="413974" cy="1200210"/>
                <a:chOff x="6301151" y="1054427"/>
                <a:chExt cx="413974" cy="1200210"/>
              </a:xfrm>
              <a:grpFill/>
            </p:grpSpPr>
            <p:sp>
              <p:nvSpPr>
                <p:cNvPr id="698" name="フローチャート : 論理積ゲート 21"/>
                <p:cNvSpPr/>
                <p:nvPr/>
              </p:nvSpPr>
              <p:spPr bwMode="auto">
                <a:xfrm>
                  <a:off x="6301151" y="1071880"/>
                  <a:ext cx="358978" cy="1143000"/>
                </a:xfrm>
                <a:custGeom>
                  <a:avLst/>
                  <a:gdLst>
                    <a:gd name="connsiteX0" fmla="*/ 0 w 1193455"/>
                    <a:gd name="connsiteY0" fmla="*/ 0 h 1193455"/>
                    <a:gd name="connsiteX1" fmla="*/ 596728 w 1193455"/>
                    <a:gd name="connsiteY1" fmla="*/ 0 h 1193455"/>
                    <a:gd name="connsiteX2" fmla="*/ 1193456 w 1193455"/>
                    <a:gd name="connsiteY2" fmla="*/ 596728 h 1193455"/>
                    <a:gd name="connsiteX3" fmla="*/ 596728 w 1193455"/>
                    <a:gd name="connsiteY3" fmla="*/ 1193456 h 1193455"/>
                    <a:gd name="connsiteX4" fmla="*/ 0 w 1193455"/>
                    <a:gd name="connsiteY4" fmla="*/ 1193455 h 1193455"/>
                    <a:gd name="connsiteX5" fmla="*/ 0 w 1193455"/>
                    <a:gd name="connsiteY5" fmla="*/ 0 h 1193455"/>
                    <a:gd name="connsiteX0" fmla="*/ 0 w 1193456"/>
                    <a:gd name="connsiteY0" fmla="*/ 1193455 h 1284895"/>
                    <a:gd name="connsiteX1" fmla="*/ 0 w 1193456"/>
                    <a:gd name="connsiteY1" fmla="*/ 0 h 1284895"/>
                    <a:gd name="connsiteX2" fmla="*/ 596728 w 1193456"/>
                    <a:gd name="connsiteY2" fmla="*/ 0 h 1284895"/>
                    <a:gd name="connsiteX3" fmla="*/ 1193456 w 1193456"/>
                    <a:gd name="connsiteY3" fmla="*/ 596728 h 1284895"/>
                    <a:gd name="connsiteX4" fmla="*/ 596728 w 1193456"/>
                    <a:gd name="connsiteY4" fmla="*/ 1193456 h 1284895"/>
                    <a:gd name="connsiteX5" fmla="*/ 91440 w 1193456"/>
                    <a:gd name="connsiteY5" fmla="*/ 1284895 h 1284895"/>
                    <a:gd name="connsiteX0" fmla="*/ 0 w 1193456"/>
                    <a:gd name="connsiteY0" fmla="*/ 1193455 h 1193456"/>
                    <a:gd name="connsiteX1" fmla="*/ 0 w 1193456"/>
                    <a:gd name="connsiteY1" fmla="*/ 0 h 1193456"/>
                    <a:gd name="connsiteX2" fmla="*/ 596728 w 1193456"/>
                    <a:gd name="connsiteY2" fmla="*/ 0 h 1193456"/>
                    <a:gd name="connsiteX3" fmla="*/ 1193456 w 1193456"/>
                    <a:gd name="connsiteY3" fmla="*/ 596728 h 1193456"/>
                    <a:gd name="connsiteX4" fmla="*/ 596728 w 1193456"/>
                    <a:gd name="connsiteY4" fmla="*/ 1193456 h 1193456"/>
                    <a:gd name="connsiteX0" fmla="*/ 0 w 1193456"/>
                    <a:gd name="connsiteY0" fmla="*/ 0 h 1193456"/>
                    <a:gd name="connsiteX1" fmla="*/ 596728 w 1193456"/>
                    <a:gd name="connsiteY1" fmla="*/ 0 h 1193456"/>
                    <a:gd name="connsiteX2" fmla="*/ 1193456 w 1193456"/>
                    <a:gd name="connsiteY2" fmla="*/ 596728 h 1193456"/>
                    <a:gd name="connsiteX3" fmla="*/ 596728 w 1193456"/>
                    <a:gd name="connsiteY3" fmla="*/ 1193456 h 1193456"/>
                    <a:gd name="connsiteX0" fmla="*/ 0 w 596728"/>
                    <a:gd name="connsiteY0" fmla="*/ 0 h 1193456"/>
                    <a:gd name="connsiteX1" fmla="*/ 596728 w 596728"/>
                    <a:gd name="connsiteY1" fmla="*/ 596728 h 1193456"/>
                    <a:gd name="connsiteX2" fmla="*/ 0 w 596728"/>
                    <a:gd name="connsiteY2" fmla="*/ 1193456 h 1193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96728" h="1193456">
                      <a:moveTo>
                        <a:pt x="0" y="0"/>
                      </a:moveTo>
                      <a:cubicBezTo>
                        <a:pt x="329564" y="0"/>
                        <a:pt x="596728" y="267164"/>
                        <a:pt x="596728" y="596728"/>
                      </a:cubicBezTo>
                      <a:cubicBezTo>
                        <a:pt x="596728" y="926292"/>
                        <a:pt x="329564" y="1193456"/>
                        <a:pt x="0" y="1193456"/>
                      </a:cubicBez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9" name="二等辺三角形 24"/>
                <p:cNvSpPr/>
                <p:nvPr/>
              </p:nvSpPr>
              <p:spPr bwMode="auto">
                <a:xfrm>
                  <a:off x="6605121" y="162559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0" name="二等辺三角形 24"/>
                <p:cNvSpPr/>
                <p:nvPr/>
              </p:nvSpPr>
              <p:spPr bwMode="auto">
                <a:xfrm rot="21240417">
                  <a:off x="6601179" y="1521386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1" name="二等辺三角形 24"/>
                <p:cNvSpPr/>
                <p:nvPr/>
              </p:nvSpPr>
              <p:spPr bwMode="auto">
                <a:xfrm rot="20793258">
                  <a:off x="6587343" y="142290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2" name="二等辺三角形 24"/>
                <p:cNvSpPr/>
                <p:nvPr/>
              </p:nvSpPr>
              <p:spPr bwMode="auto">
                <a:xfrm rot="20464479">
                  <a:off x="6556865" y="132003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3" name="二等辺三角形 24"/>
                <p:cNvSpPr/>
                <p:nvPr/>
              </p:nvSpPr>
              <p:spPr bwMode="auto">
                <a:xfrm rot="19900474">
                  <a:off x="6518764" y="1226691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4" name="二等辺三角形 24"/>
                <p:cNvSpPr/>
                <p:nvPr/>
              </p:nvSpPr>
              <p:spPr bwMode="auto">
                <a:xfrm rot="19372540">
                  <a:off x="6450379" y="1141180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5" name="二等辺三角形 24"/>
                <p:cNvSpPr/>
                <p:nvPr/>
              </p:nvSpPr>
              <p:spPr bwMode="auto">
                <a:xfrm rot="18255554">
                  <a:off x="6362748" y="1068788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6" name="二等辺三角形 24"/>
                <p:cNvSpPr/>
                <p:nvPr/>
              </p:nvSpPr>
              <p:spPr bwMode="auto">
                <a:xfrm rot="235856">
                  <a:off x="6595596" y="1755139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7" name="二等辺三角形 24"/>
                <p:cNvSpPr/>
                <p:nvPr/>
              </p:nvSpPr>
              <p:spPr bwMode="auto">
                <a:xfrm rot="839334">
                  <a:off x="6565115" y="1875153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8" name="二等辺三角形 24"/>
                <p:cNvSpPr/>
                <p:nvPr/>
              </p:nvSpPr>
              <p:spPr bwMode="auto">
                <a:xfrm rot="1679384">
                  <a:off x="6511775" y="1987547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9" name="二等辺三角形 24"/>
                <p:cNvSpPr/>
                <p:nvPr/>
              </p:nvSpPr>
              <p:spPr bwMode="auto">
                <a:xfrm rot="2295472">
                  <a:off x="6439385" y="2086605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0" name="二等辺三角形 24"/>
                <p:cNvSpPr/>
                <p:nvPr/>
              </p:nvSpPr>
              <p:spPr bwMode="auto">
                <a:xfrm rot="3184956">
                  <a:off x="6338420" y="2158994"/>
                  <a:ext cx="110004" cy="81282"/>
                </a:xfrm>
                <a:custGeom>
                  <a:avLst/>
                  <a:gdLst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0 w 135015"/>
                    <a:gd name="connsiteY3" fmla="*/ 156200 h 156200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  <a:gd name="connsiteX3" fmla="*/ 57480 w 135015"/>
                    <a:gd name="connsiteY3" fmla="*/ 153596 h 156200"/>
                    <a:gd name="connsiteX4" fmla="*/ 0 w 135015"/>
                    <a:gd name="connsiteY4" fmla="*/ 156200 h 156200"/>
                    <a:gd name="connsiteX0" fmla="*/ 57480 w 148920"/>
                    <a:gd name="connsiteY0" fmla="*/ 153596 h 245036"/>
                    <a:gd name="connsiteX1" fmla="*/ 0 w 148920"/>
                    <a:gd name="connsiteY1" fmla="*/ 156200 h 245036"/>
                    <a:gd name="connsiteX2" fmla="*/ 67508 w 148920"/>
                    <a:gd name="connsiteY2" fmla="*/ 0 h 245036"/>
                    <a:gd name="connsiteX3" fmla="*/ 135015 w 148920"/>
                    <a:gd name="connsiteY3" fmla="*/ 156200 h 245036"/>
                    <a:gd name="connsiteX4" fmla="*/ 148920 w 148920"/>
                    <a:gd name="connsiteY4" fmla="*/ 245036 h 245036"/>
                    <a:gd name="connsiteX0" fmla="*/ 0 w 148920"/>
                    <a:gd name="connsiteY0" fmla="*/ 156200 h 245036"/>
                    <a:gd name="connsiteX1" fmla="*/ 67508 w 148920"/>
                    <a:gd name="connsiteY1" fmla="*/ 0 h 245036"/>
                    <a:gd name="connsiteX2" fmla="*/ 135015 w 148920"/>
                    <a:gd name="connsiteY2" fmla="*/ 156200 h 245036"/>
                    <a:gd name="connsiteX3" fmla="*/ 148920 w 148920"/>
                    <a:gd name="connsiteY3" fmla="*/ 245036 h 245036"/>
                    <a:gd name="connsiteX0" fmla="*/ 0 w 135015"/>
                    <a:gd name="connsiteY0" fmla="*/ 156200 h 156200"/>
                    <a:gd name="connsiteX1" fmla="*/ 67508 w 135015"/>
                    <a:gd name="connsiteY1" fmla="*/ 0 h 156200"/>
                    <a:gd name="connsiteX2" fmla="*/ 135015 w 135015"/>
                    <a:gd name="connsiteY2" fmla="*/ 156200 h 15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015" h="156200">
                      <a:moveTo>
                        <a:pt x="0" y="156200"/>
                      </a:moveTo>
                      <a:lnTo>
                        <a:pt x="67508" y="0"/>
                      </a:lnTo>
                      <a:lnTo>
                        <a:pt x="135015" y="156200"/>
                      </a:lnTo>
                    </a:path>
                  </a:pathLst>
                </a:cu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1" name="グループ化 60"/>
          <p:cNvGrpSpPr/>
          <p:nvPr/>
        </p:nvGrpSpPr>
        <p:grpSpPr>
          <a:xfrm>
            <a:off x="7924459" y="4734145"/>
            <a:ext cx="1568169" cy="1568169"/>
            <a:chOff x="7924459" y="4734145"/>
            <a:chExt cx="1568169" cy="1568169"/>
          </a:xfrm>
        </p:grpSpPr>
        <p:sp>
          <p:nvSpPr>
            <p:cNvPr id="675" name="角丸四角形 674"/>
            <p:cNvSpPr/>
            <p:nvPr/>
          </p:nvSpPr>
          <p:spPr bwMode="auto">
            <a:xfrm>
              <a:off x="7924459" y="4734145"/>
              <a:ext cx="1568169" cy="1568169"/>
            </a:xfrm>
            <a:prstGeom prst="roundRect">
              <a:avLst>
                <a:gd name="adj" fmla="val 10836"/>
              </a:avLst>
            </a:prstGeom>
            <a:solidFill>
              <a:srgbClr val="FFC000"/>
            </a:solidFill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4" name="グループ化 723"/>
            <p:cNvGrpSpPr/>
            <p:nvPr/>
          </p:nvGrpSpPr>
          <p:grpSpPr>
            <a:xfrm>
              <a:off x="8090221" y="4899728"/>
              <a:ext cx="1237002" cy="1237002"/>
              <a:chOff x="8734425" y="3158719"/>
              <a:chExt cx="2343150" cy="2343150"/>
            </a:xfrm>
            <a:noFill/>
          </p:grpSpPr>
          <p:sp>
            <p:nvSpPr>
              <p:cNvPr id="725" name="Freeform 6"/>
              <p:cNvSpPr>
                <a:spLocks noEditPoints="1"/>
              </p:cNvSpPr>
              <p:nvPr/>
            </p:nvSpPr>
            <p:spPr bwMode="auto">
              <a:xfrm>
                <a:off x="8734425" y="3158719"/>
                <a:ext cx="2343150" cy="2343150"/>
              </a:xfrm>
              <a:custGeom>
                <a:avLst/>
                <a:gdLst>
                  <a:gd name="T0" fmla="*/ 162 w 1476"/>
                  <a:gd name="T1" fmla="*/ 1200 h 1476"/>
                  <a:gd name="T2" fmla="*/ 292 w 1476"/>
                  <a:gd name="T3" fmla="*/ 1326 h 1476"/>
                  <a:gd name="T4" fmla="*/ 446 w 1476"/>
                  <a:gd name="T5" fmla="*/ 1416 h 1476"/>
                  <a:gd name="T6" fmla="*/ 614 w 1476"/>
                  <a:gd name="T7" fmla="*/ 1466 h 1476"/>
                  <a:gd name="T8" fmla="*/ 792 w 1476"/>
                  <a:gd name="T9" fmla="*/ 1474 h 1476"/>
                  <a:gd name="T10" fmla="*/ 970 w 1476"/>
                  <a:gd name="T11" fmla="*/ 1440 h 1476"/>
                  <a:gd name="T12" fmla="*/ 1106 w 1476"/>
                  <a:gd name="T13" fmla="*/ 1378 h 1476"/>
                  <a:gd name="T14" fmla="*/ 1264 w 1476"/>
                  <a:gd name="T15" fmla="*/ 1258 h 1476"/>
                  <a:gd name="T16" fmla="*/ 1378 w 1476"/>
                  <a:gd name="T17" fmla="*/ 1104 h 1476"/>
                  <a:gd name="T18" fmla="*/ 1450 w 1476"/>
                  <a:gd name="T19" fmla="*/ 930 h 1476"/>
                  <a:gd name="T20" fmla="*/ 1410 w 1476"/>
                  <a:gd name="T21" fmla="*/ 954 h 1476"/>
                  <a:gd name="T22" fmla="*/ 1302 w 1476"/>
                  <a:gd name="T23" fmla="*/ 1036 h 1476"/>
                  <a:gd name="T24" fmla="*/ 1208 w 1476"/>
                  <a:gd name="T25" fmla="*/ 1078 h 1476"/>
                  <a:gd name="T26" fmla="*/ 1084 w 1476"/>
                  <a:gd name="T27" fmla="*/ 1102 h 1476"/>
                  <a:gd name="T28" fmla="*/ 912 w 1476"/>
                  <a:gd name="T29" fmla="*/ 1082 h 1476"/>
                  <a:gd name="T30" fmla="*/ 754 w 1476"/>
                  <a:gd name="T31" fmla="*/ 1008 h 1476"/>
                  <a:gd name="T32" fmla="*/ 660 w 1476"/>
                  <a:gd name="T33" fmla="*/ 922 h 1476"/>
                  <a:gd name="T34" fmla="*/ 598 w 1476"/>
                  <a:gd name="T35" fmla="*/ 836 h 1476"/>
                  <a:gd name="T36" fmla="*/ 546 w 1476"/>
                  <a:gd name="T37" fmla="*/ 714 h 1476"/>
                  <a:gd name="T38" fmla="*/ 526 w 1476"/>
                  <a:gd name="T39" fmla="*/ 588 h 1476"/>
                  <a:gd name="T40" fmla="*/ 556 w 1476"/>
                  <a:gd name="T41" fmla="*/ 392 h 1476"/>
                  <a:gd name="T42" fmla="*/ 626 w 1476"/>
                  <a:gd name="T43" fmla="*/ 260 h 1476"/>
                  <a:gd name="T44" fmla="*/ 714 w 1476"/>
                  <a:gd name="T45" fmla="*/ 170 h 1476"/>
                  <a:gd name="T46" fmla="*/ 808 w 1476"/>
                  <a:gd name="T47" fmla="*/ 110 h 1476"/>
                  <a:gd name="T48" fmla="*/ 964 w 1476"/>
                  <a:gd name="T49" fmla="*/ 62 h 1476"/>
                  <a:gd name="T50" fmla="*/ 948 w 1476"/>
                  <a:gd name="T51" fmla="*/ 30 h 1476"/>
                  <a:gd name="T52" fmla="*/ 742 w 1476"/>
                  <a:gd name="T53" fmla="*/ 0 h 1476"/>
                  <a:gd name="T54" fmla="*/ 532 w 1476"/>
                  <a:gd name="T55" fmla="*/ 28 h 1476"/>
                  <a:gd name="T56" fmla="*/ 370 w 1476"/>
                  <a:gd name="T57" fmla="*/ 98 h 1476"/>
                  <a:gd name="T58" fmla="*/ 222 w 1476"/>
                  <a:gd name="T59" fmla="*/ 210 h 1476"/>
                  <a:gd name="T60" fmla="*/ 110 w 1476"/>
                  <a:gd name="T61" fmla="*/ 350 h 1476"/>
                  <a:gd name="T62" fmla="*/ 36 w 1476"/>
                  <a:gd name="T63" fmla="*/ 512 h 1476"/>
                  <a:gd name="T64" fmla="*/ 2 w 1476"/>
                  <a:gd name="T65" fmla="*/ 686 h 1476"/>
                  <a:gd name="T66" fmla="*/ 10 w 1476"/>
                  <a:gd name="T67" fmla="*/ 864 h 1476"/>
                  <a:gd name="T68" fmla="*/ 64 w 1476"/>
                  <a:gd name="T69" fmla="*/ 1038 h 1476"/>
                  <a:gd name="T70" fmla="*/ 1476 w 1476"/>
                  <a:gd name="T71" fmla="*/ 734 h 1476"/>
                  <a:gd name="T72" fmla="*/ 1438 w 1476"/>
                  <a:gd name="T73" fmla="*/ 504 h 1476"/>
                  <a:gd name="T74" fmla="*/ 1356 w 1476"/>
                  <a:gd name="T75" fmla="*/ 336 h 1476"/>
                  <a:gd name="T76" fmla="*/ 1228 w 1476"/>
                  <a:gd name="T77" fmla="*/ 186 h 1476"/>
                  <a:gd name="T78" fmla="*/ 1078 w 1476"/>
                  <a:gd name="T79" fmla="*/ 118 h 1476"/>
                  <a:gd name="T80" fmla="*/ 918 w 1476"/>
                  <a:gd name="T81" fmla="*/ 130 h 1476"/>
                  <a:gd name="T82" fmla="*/ 806 w 1476"/>
                  <a:gd name="T83" fmla="*/ 174 h 1476"/>
                  <a:gd name="T84" fmla="*/ 700 w 1476"/>
                  <a:gd name="T85" fmla="*/ 260 h 1476"/>
                  <a:gd name="T86" fmla="*/ 596 w 1476"/>
                  <a:gd name="T87" fmla="*/ 454 h 1476"/>
                  <a:gd name="T88" fmla="*/ 594 w 1476"/>
                  <a:gd name="T89" fmla="*/ 676 h 1476"/>
                  <a:gd name="T90" fmla="*/ 672 w 1476"/>
                  <a:gd name="T91" fmla="*/ 848 h 1476"/>
                  <a:gd name="T92" fmla="*/ 844 w 1476"/>
                  <a:gd name="T93" fmla="*/ 996 h 1476"/>
                  <a:gd name="T94" fmla="*/ 1058 w 1476"/>
                  <a:gd name="T95" fmla="*/ 1046 h 1476"/>
                  <a:gd name="T96" fmla="*/ 1254 w 1476"/>
                  <a:gd name="T97" fmla="*/ 998 h 1476"/>
                  <a:gd name="T98" fmla="*/ 1374 w 1476"/>
                  <a:gd name="T99" fmla="*/ 908 h 1476"/>
                  <a:gd name="T100" fmla="*/ 1476 w 1476"/>
                  <a:gd name="T101" fmla="*/ 734 h 1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76" h="1476">
                    <a:moveTo>
                      <a:pt x="98" y="1106"/>
                    </a:moveTo>
                    <a:lnTo>
                      <a:pt x="98" y="1106"/>
                    </a:lnTo>
                    <a:lnTo>
                      <a:pt x="118" y="1138"/>
                    </a:lnTo>
                    <a:lnTo>
                      <a:pt x="138" y="1170"/>
                    </a:lnTo>
                    <a:lnTo>
                      <a:pt x="162" y="1200"/>
                    </a:lnTo>
                    <a:lnTo>
                      <a:pt x="186" y="1228"/>
                    </a:lnTo>
                    <a:lnTo>
                      <a:pt x="210" y="1254"/>
                    </a:lnTo>
                    <a:lnTo>
                      <a:pt x="236" y="1280"/>
                    </a:lnTo>
                    <a:lnTo>
                      <a:pt x="264" y="1304"/>
                    </a:lnTo>
                    <a:lnTo>
                      <a:pt x="292" y="1326"/>
                    </a:lnTo>
                    <a:lnTo>
                      <a:pt x="320" y="1348"/>
                    </a:lnTo>
                    <a:lnTo>
                      <a:pt x="350" y="1366"/>
                    </a:lnTo>
                    <a:lnTo>
                      <a:pt x="382" y="1384"/>
                    </a:lnTo>
                    <a:lnTo>
                      <a:pt x="414" y="1400"/>
                    </a:lnTo>
                    <a:lnTo>
                      <a:pt x="446" y="1416"/>
                    </a:lnTo>
                    <a:lnTo>
                      <a:pt x="478" y="1430"/>
                    </a:lnTo>
                    <a:lnTo>
                      <a:pt x="512" y="1440"/>
                    </a:lnTo>
                    <a:lnTo>
                      <a:pt x="546" y="1450"/>
                    </a:lnTo>
                    <a:lnTo>
                      <a:pt x="580" y="1460"/>
                    </a:lnTo>
                    <a:lnTo>
                      <a:pt x="614" y="1466"/>
                    </a:lnTo>
                    <a:lnTo>
                      <a:pt x="650" y="1472"/>
                    </a:lnTo>
                    <a:lnTo>
                      <a:pt x="686" y="1474"/>
                    </a:lnTo>
                    <a:lnTo>
                      <a:pt x="720" y="1476"/>
                    </a:lnTo>
                    <a:lnTo>
                      <a:pt x="756" y="1476"/>
                    </a:lnTo>
                    <a:lnTo>
                      <a:pt x="792" y="1474"/>
                    </a:lnTo>
                    <a:lnTo>
                      <a:pt x="828" y="1470"/>
                    </a:lnTo>
                    <a:lnTo>
                      <a:pt x="864" y="1466"/>
                    </a:lnTo>
                    <a:lnTo>
                      <a:pt x="900" y="1458"/>
                    </a:lnTo>
                    <a:lnTo>
                      <a:pt x="934" y="1450"/>
                    </a:lnTo>
                    <a:lnTo>
                      <a:pt x="970" y="1440"/>
                    </a:lnTo>
                    <a:lnTo>
                      <a:pt x="1004" y="1426"/>
                    </a:lnTo>
                    <a:lnTo>
                      <a:pt x="1038" y="1412"/>
                    </a:lnTo>
                    <a:lnTo>
                      <a:pt x="1072" y="1396"/>
                    </a:lnTo>
                    <a:lnTo>
                      <a:pt x="1106" y="1378"/>
                    </a:lnTo>
                    <a:lnTo>
                      <a:pt x="1106" y="1378"/>
                    </a:lnTo>
                    <a:lnTo>
                      <a:pt x="1140" y="1356"/>
                    </a:lnTo>
                    <a:lnTo>
                      <a:pt x="1174" y="1334"/>
                    </a:lnTo>
                    <a:lnTo>
                      <a:pt x="1206" y="1310"/>
                    </a:lnTo>
                    <a:lnTo>
                      <a:pt x="1234" y="1284"/>
                    </a:lnTo>
                    <a:lnTo>
                      <a:pt x="1264" y="1258"/>
                    </a:lnTo>
                    <a:lnTo>
                      <a:pt x="1290" y="1228"/>
                    </a:lnTo>
                    <a:lnTo>
                      <a:pt x="1314" y="1200"/>
                    </a:lnTo>
                    <a:lnTo>
                      <a:pt x="1338" y="1168"/>
                    </a:lnTo>
                    <a:lnTo>
                      <a:pt x="1360" y="1138"/>
                    </a:lnTo>
                    <a:lnTo>
                      <a:pt x="1378" y="1104"/>
                    </a:lnTo>
                    <a:lnTo>
                      <a:pt x="1396" y="1072"/>
                    </a:lnTo>
                    <a:lnTo>
                      <a:pt x="1414" y="1036"/>
                    </a:lnTo>
                    <a:lnTo>
                      <a:pt x="1428" y="1002"/>
                    </a:lnTo>
                    <a:lnTo>
                      <a:pt x="1440" y="966"/>
                    </a:lnTo>
                    <a:lnTo>
                      <a:pt x="1450" y="930"/>
                    </a:lnTo>
                    <a:lnTo>
                      <a:pt x="1460" y="894"/>
                    </a:lnTo>
                    <a:lnTo>
                      <a:pt x="1460" y="894"/>
                    </a:lnTo>
                    <a:lnTo>
                      <a:pt x="1444" y="914"/>
                    </a:lnTo>
                    <a:lnTo>
                      <a:pt x="1428" y="934"/>
                    </a:lnTo>
                    <a:lnTo>
                      <a:pt x="1410" y="954"/>
                    </a:lnTo>
                    <a:lnTo>
                      <a:pt x="1390" y="972"/>
                    </a:lnTo>
                    <a:lnTo>
                      <a:pt x="1370" y="990"/>
                    </a:lnTo>
                    <a:lnTo>
                      <a:pt x="1348" y="1006"/>
                    </a:lnTo>
                    <a:lnTo>
                      <a:pt x="1326" y="1022"/>
                    </a:lnTo>
                    <a:lnTo>
                      <a:pt x="1302" y="1036"/>
                    </a:lnTo>
                    <a:lnTo>
                      <a:pt x="1302" y="1036"/>
                    </a:lnTo>
                    <a:lnTo>
                      <a:pt x="1280" y="1048"/>
                    </a:lnTo>
                    <a:lnTo>
                      <a:pt x="1256" y="1060"/>
                    </a:lnTo>
                    <a:lnTo>
                      <a:pt x="1232" y="1070"/>
                    </a:lnTo>
                    <a:lnTo>
                      <a:pt x="1208" y="1078"/>
                    </a:lnTo>
                    <a:lnTo>
                      <a:pt x="1184" y="1086"/>
                    </a:lnTo>
                    <a:lnTo>
                      <a:pt x="1158" y="1092"/>
                    </a:lnTo>
                    <a:lnTo>
                      <a:pt x="1134" y="1096"/>
                    </a:lnTo>
                    <a:lnTo>
                      <a:pt x="1110" y="1100"/>
                    </a:lnTo>
                    <a:lnTo>
                      <a:pt x="1084" y="1102"/>
                    </a:lnTo>
                    <a:lnTo>
                      <a:pt x="1060" y="1102"/>
                    </a:lnTo>
                    <a:lnTo>
                      <a:pt x="1034" y="1102"/>
                    </a:lnTo>
                    <a:lnTo>
                      <a:pt x="1010" y="1100"/>
                    </a:lnTo>
                    <a:lnTo>
                      <a:pt x="960" y="1094"/>
                    </a:lnTo>
                    <a:lnTo>
                      <a:pt x="912" y="1082"/>
                    </a:lnTo>
                    <a:lnTo>
                      <a:pt x="866" y="1066"/>
                    </a:lnTo>
                    <a:lnTo>
                      <a:pt x="820" y="1046"/>
                    </a:lnTo>
                    <a:lnTo>
                      <a:pt x="798" y="1034"/>
                    </a:lnTo>
                    <a:lnTo>
                      <a:pt x="776" y="1022"/>
                    </a:lnTo>
                    <a:lnTo>
                      <a:pt x="754" y="1008"/>
                    </a:lnTo>
                    <a:lnTo>
                      <a:pt x="734" y="992"/>
                    </a:lnTo>
                    <a:lnTo>
                      <a:pt x="714" y="976"/>
                    </a:lnTo>
                    <a:lnTo>
                      <a:pt x="696" y="960"/>
                    </a:lnTo>
                    <a:lnTo>
                      <a:pt x="676" y="940"/>
                    </a:lnTo>
                    <a:lnTo>
                      <a:pt x="660" y="922"/>
                    </a:lnTo>
                    <a:lnTo>
                      <a:pt x="642" y="902"/>
                    </a:lnTo>
                    <a:lnTo>
                      <a:pt x="626" y="880"/>
                    </a:lnTo>
                    <a:lnTo>
                      <a:pt x="612" y="858"/>
                    </a:lnTo>
                    <a:lnTo>
                      <a:pt x="598" y="836"/>
                    </a:lnTo>
                    <a:lnTo>
                      <a:pt x="598" y="836"/>
                    </a:lnTo>
                    <a:lnTo>
                      <a:pt x="584" y="812"/>
                    </a:lnTo>
                    <a:lnTo>
                      <a:pt x="572" y="788"/>
                    </a:lnTo>
                    <a:lnTo>
                      <a:pt x="562" y="762"/>
                    </a:lnTo>
                    <a:lnTo>
                      <a:pt x="554" y="738"/>
                    </a:lnTo>
                    <a:lnTo>
                      <a:pt x="546" y="714"/>
                    </a:lnTo>
                    <a:lnTo>
                      <a:pt x="540" y="688"/>
                    </a:lnTo>
                    <a:lnTo>
                      <a:pt x="534" y="664"/>
                    </a:lnTo>
                    <a:lnTo>
                      <a:pt x="530" y="638"/>
                    </a:lnTo>
                    <a:lnTo>
                      <a:pt x="528" y="612"/>
                    </a:lnTo>
                    <a:lnTo>
                      <a:pt x="526" y="588"/>
                    </a:lnTo>
                    <a:lnTo>
                      <a:pt x="526" y="562"/>
                    </a:lnTo>
                    <a:lnTo>
                      <a:pt x="526" y="538"/>
                    </a:lnTo>
                    <a:lnTo>
                      <a:pt x="532" y="488"/>
                    </a:lnTo>
                    <a:lnTo>
                      <a:pt x="542" y="438"/>
                    </a:lnTo>
                    <a:lnTo>
                      <a:pt x="556" y="392"/>
                    </a:lnTo>
                    <a:lnTo>
                      <a:pt x="576" y="346"/>
                    </a:lnTo>
                    <a:lnTo>
                      <a:pt x="586" y="324"/>
                    </a:lnTo>
                    <a:lnTo>
                      <a:pt x="600" y="302"/>
                    </a:lnTo>
                    <a:lnTo>
                      <a:pt x="612" y="280"/>
                    </a:lnTo>
                    <a:lnTo>
                      <a:pt x="626" y="260"/>
                    </a:lnTo>
                    <a:lnTo>
                      <a:pt x="642" y="240"/>
                    </a:lnTo>
                    <a:lnTo>
                      <a:pt x="658" y="222"/>
                    </a:lnTo>
                    <a:lnTo>
                      <a:pt x="676" y="204"/>
                    </a:lnTo>
                    <a:lnTo>
                      <a:pt x="694" y="186"/>
                    </a:lnTo>
                    <a:lnTo>
                      <a:pt x="714" y="170"/>
                    </a:lnTo>
                    <a:lnTo>
                      <a:pt x="734" y="154"/>
                    </a:lnTo>
                    <a:lnTo>
                      <a:pt x="756" y="138"/>
                    </a:lnTo>
                    <a:lnTo>
                      <a:pt x="778" y="126"/>
                    </a:lnTo>
                    <a:lnTo>
                      <a:pt x="778" y="126"/>
                    </a:lnTo>
                    <a:lnTo>
                      <a:pt x="808" y="110"/>
                    </a:lnTo>
                    <a:lnTo>
                      <a:pt x="838" y="96"/>
                    </a:lnTo>
                    <a:lnTo>
                      <a:pt x="870" y="84"/>
                    </a:lnTo>
                    <a:lnTo>
                      <a:pt x="900" y="76"/>
                    </a:lnTo>
                    <a:lnTo>
                      <a:pt x="932" y="68"/>
                    </a:lnTo>
                    <a:lnTo>
                      <a:pt x="964" y="62"/>
                    </a:lnTo>
                    <a:lnTo>
                      <a:pt x="996" y="60"/>
                    </a:lnTo>
                    <a:lnTo>
                      <a:pt x="1026" y="58"/>
                    </a:lnTo>
                    <a:lnTo>
                      <a:pt x="1026" y="58"/>
                    </a:lnTo>
                    <a:lnTo>
                      <a:pt x="988" y="44"/>
                    </a:lnTo>
                    <a:lnTo>
                      <a:pt x="948" y="30"/>
                    </a:lnTo>
                    <a:lnTo>
                      <a:pt x="908" y="20"/>
                    </a:lnTo>
                    <a:lnTo>
                      <a:pt x="866" y="12"/>
                    </a:lnTo>
                    <a:lnTo>
                      <a:pt x="826" y="4"/>
                    </a:lnTo>
                    <a:lnTo>
                      <a:pt x="784" y="2"/>
                    </a:lnTo>
                    <a:lnTo>
                      <a:pt x="742" y="0"/>
                    </a:lnTo>
                    <a:lnTo>
                      <a:pt x="700" y="0"/>
                    </a:lnTo>
                    <a:lnTo>
                      <a:pt x="658" y="4"/>
                    </a:lnTo>
                    <a:lnTo>
                      <a:pt x="616" y="10"/>
                    </a:lnTo>
                    <a:lnTo>
                      <a:pt x="574" y="18"/>
                    </a:lnTo>
                    <a:lnTo>
                      <a:pt x="532" y="28"/>
                    </a:lnTo>
                    <a:lnTo>
                      <a:pt x="490" y="42"/>
                    </a:lnTo>
                    <a:lnTo>
                      <a:pt x="450" y="58"/>
                    </a:lnTo>
                    <a:lnTo>
                      <a:pt x="410" y="76"/>
                    </a:lnTo>
                    <a:lnTo>
                      <a:pt x="370" y="98"/>
                    </a:lnTo>
                    <a:lnTo>
                      <a:pt x="370" y="98"/>
                    </a:lnTo>
                    <a:lnTo>
                      <a:pt x="338" y="118"/>
                    </a:lnTo>
                    <a:lnTo>
                      <a:pt x="306" y="138"/>
                    </a:lnTo>
                    <a:lnTo>
                      <a:pt x="276" y="162"/>
                    </a:lnTo>
                    <a:lnTo>
                      <a:pt x="248" y="186"/>
                    </a:lnTo>
                    <a:lnTo>
                      <a:pt x="222" y="210"/>
                    </a:lnTo>
                    <a:lnTo>
                      <a:pt x="196" y="236"/>
                    </a:lnTo>
                    <a:lnTo>
                      <a:pt x="172" y="264"/>
                    </a:lnTo>
                    <a:lnTo>
                      <a:pt x="150" y="292"/>
                    </a:lnTo>
                    <a:lnTo>
                      <a:pt x="128" y="320"/>
                    </a:lnTo>
                    <a:lnTo>
                      <a:pt x="110" y="350"/>
                    </a:lnTo>
                    <a:lnTo>
                      <a:pt x="92" y="382"/>
                    </a:lnTo>
                    <a:lnTo>
                      <a:pt x="76" y="414"/>
                    </a:lnTo>
                    <a:lnTo>
                      <a:pt x="60" y="446"/>
                    </a:lnTo>
                    <a:lnTo>
                      <a:pt x="46" y="478"/>
                    </a:lnTo>
                    <a:lnTo>
                      <a:pt x="36" y="512"/>
                    </a:lnTo>
                    <a:lnTo>
                      <a:pt x="26" y="546"/>
                    </a:lnTo>
                    <a:lnTo>
                      <a:pt x="16" y="580"/>
                    </a:lnTo>
                    <a:lnTo>
                      <a:pt x="10" y="614"/>
                    </a:lnTo>
                    <a:lnTo>
                      <a:pt x="4" y="650"/>
                    </a:lnTo>
                    <a:lnTo>
                      <a:pt x="2" y="686"/>
                    </a:lnTo>
                    <a:lnTo>
                      <a:pt x="0" y="720"/>
                    </a:lnTo>
                    <a:lnTo>
                      <a:pt x="0" y="756"/>
                    </a:lnTo>
                    <a:lnTo>
                      <a:pt x="2" y="792"/>
                    </a:lnTo>
                    <a:lnTo>
                      <a:pt x="6" y="828"/>
                    </a:lnTo>
                    <a:lnTo>
                      <a:pt x="10" y="864"/>
                    </a:lnTo>
                    <a:lnTo>
                      <a:pt x="18" y="900"/>
                    </a:lnTo>
                    <a:lnTo>
                      <a:pt x="26" y="934"/>
                    </a:lnTo>
                    <a:lnTo>
                      <a:pt x="36" y="970"/>
                    </a:lnTo>
                    <a:lnTo>
                      <a:pt x="50" y="1004"/>
                    </a:lnTo>
                    <a:lnTo>
                      <a:pt x="64" y="1038"/>
                    </a:lnTo>
                    <a:lnTo>
                      <a:pt x="80" y="1072"/>
                    </a:lnTo>
                    <a:lnTo>
                      <a:pt x="98" y="1106"/>
                    </a:lnTo>
                    <a:lnTo>
                      <a:pt x="98" y="1106"/>
                    </a:lnTo>
                    <a:close/>
                    <a:moveTo>
                      <a:pt x="1476" y="734"/>
                    </a:moveTo>
                    <a:lnTo>
                      <a:pt x="1476" y="734"/>
                    </a:lnTo>
                    <a:lnTo>
                      <a:pt x="1474" y="688"/>
                    </a:lnTo>
                    <a:lnTo>
                      <a:pt x="1470" y="642"/>
                    </a:lnTo>
                    <a:lnTo>
                      <a:pt x="1462" y="596"/>
                    </a:lnTo>
                    <a:lnTo>
                      <a:pt x="1452" y="548"/>
                    </a:lnTo>
                    <a:lnTo>
                      <a:pt x="1438" y="504"/>
                    </a:lnTo>
                    <a:lnTo>
                      <a:pt x="1422" y="458"/>
                    </a:lnTo>
                    <a:lnTo>
                      <a:pt x="1402" y="414"/>
                    </a:lnTo>
                    <a:lnTo>
                      <a:pt x="1378" y="370"/>
                    </a:lnTo>
                    <a:lnTo>
                      <a:pt x="1378" y="370"/>
                    </a:lnTo>
                    <a:lnTo>
                      <a:pt x="1356" y="336"/>
                    </a:lnTo>
                    <a:lnTo>
                      <a:pt x="1334" y="302"/>
                    </a:lnTo>
                    <a:lnTo>
                      <a:pt x="1310" y="270"/>
                    </a:lnTo>
                    <a:lnTo>
                      <a:pt x="1284" y="240"/>
                    </a:lnTo>
                    <a:lnTo>
                      <a:pt x="1256" y="212"/>
                    </a:lnTo>
                    <a:lnTo>
                      <a:pt x="1228" y="186"/>
                    </a:lnTo>
                    <a:lnTo>
                      <a:pt x="1198" y="160"/>
                    </a:lnTo>
                    <a:lnTo>
                      <a:pt x="1168" y="138"/>
                    </a:lnTo>
                    <a:lnTo>
                      <a:pt x="1168" y="138"/>
                    </a:lnTo>
                    <a:lnTo>
                      <a:pt x="1122" y="126"/>
                    </a:lnTo>
                    <a:lnTo>
                      <a:pt x="1078" y="118"/>
                    </a:lnTo>
                    <a:lnTo>
                      <a:pt x="1032" y="116"/>
                    </a:lnTo>
                    <a:lnTo>
                      <a:pt x="986" y="118"/>
                    </a:lnTo>
                    <a:lnTo>
                      <a:pt x="962" y="120"/>
                    </a:lnTo>
                    <a:lnTo>
                      <a:pt x="940" y="124"/>
                    </a:lnTo>
                    <a:lnTo>
                      <a:pt x="918" y="130"/>
                    </a:lnTo>
                    <a:lnTo>
                      <a:pt x="894" y="136"/>
                    </a:lnTo>
                    <a:lnTo>
                      <a:pt x="872" y="144"/>
                    </a:lnTo>
                    <a:lnTo>
                      <a:pt x="850" y="152"/>
                    </a:lnTo>
                    <a:lnTo>
                      <a:pt x="828" y="162"/>
                    </a:lnTo>
                    <a:lnTo>
                      <a:pt x="806" y="174"/>
                    </a:lnTo>
                    <a:lnTo>
                      <a:pt x="806" y="174"/>
                    </a:lnTo>
                    <a:lnTo>
                      <a:pt x="786" y="186"/>
                    </a:lnTo>
                    <a:lnTo>
                      <a:pt x="768" y="200"/>
                    </a:lnTo>
                    <a:lnTo>
                      <a:pt x="732" y="228"/>
                    </a:lnTo>
                    <a:lnTo>
                      <a:pt x="700" y="260"/>
                    </a:lnTo>
                    <a:lnTo>
                      <a:pt x="672" y="294"/>
                    </a:lnTo>
                    <a:lnTo>
                      <a:pt x="648" y="332"/>
                    </a:lnTo>
                    <a:lnTo>
                      <a:pt x="626" y="370"/>
                    </a:lnTo>
                    <a:lnTo>
                      <a:pt x="610" y="412"/>
                    </a:lnTo>
                    <a:lnTo>
                      <a:pt x="596" y="454"/>
                    </a:lnTo>
                    <a:lnTo>
                      <a:pt x="588" y="496"/>
                    </a:lnTo>
                    <a:lnTo>
                      <a:pt x="584" y="542"/>
                    </a:lnTo>
                    <a:lnTo>
                      <a:pt x="582" y="586"/>
                    </a:lnTo>
                    <a:lnTo>
                      <a:pt x="586" y="632"/>
                    </a:lnTo>
                    <a:lnTo>
                      <a:pt x="594" y="676"/>
                    </a:lnTo>
                    <a:lnTo>
                      <a:pt x="608" y="720"/>
                    </a:lnTo>
                    <a:lnTo>
                      <a:pt x="624" y="764"/>
                    </a:lnTo>
                    <a:lnTo>
                      <a:pt x="646" y="806"/>
                    </a:lnTo>
                    <a:lnTo>
                      <a:pt x="646" y="806"/>
                    </a:lnTo>
                    <a:lnTo>
                      <a:pt x="672" y="848"/>
                    </a:lnTo>
                    <a:lnTo>
                      <a:pt x="702" y="884"/>
                    </a:lnTo>
                    <a:lnTo>
                      <a:pt x="734" y="918"/>
                    </a:lnTo>
                    <a:lnTo>
                      <a:pt x="768" y="948"/>
                    </a:lnTo>
                    <a:lnTo>
                      <a:pt x="806" y="974"/>
                    </a:lnTo>
                    <a:lnTo>
                      <a:pt x="844" y="996"/>
                    </a:lnTo>
                    <a:lnTo>
                      <a:pt x="886" y="1014"/>
                    </a:lnTo>
                    <a:lnTo>
                      <a:pt x="928" y="1028"/>
                    </a:lnTo>
                    <a:lnTo>
                      <a:pt x="970" y="1038"/>
                    </a:lnTo>
                    <a:lnTo>
                      <a:pt x="1014" y="1044"/>
                    </a:lnTo>
                    <a:lnTo>
                      <a:pt x="1058" y="1046"/>
                    </a:lnTo>
                    <a:lnTo>
                      <a:pt x="1102" y="1042"/>
                    </a:lnTo>
                    <a:lnTo>
                      <a:pt x="1146" y="1036"/>
                    </a:lnTo>
                    <a:lnTo>
                      <a:pt x="1190" y="1024"/>
                    </a:lnTo>
                    <a:lnTo>
                      <a:pt x="1232" y="1008"/>
                    </a:lnTo>
                    <a:lnTo>
                      <a:pt x="1254" y="998"/>
                    </a:lnTo>
                    <a:lnTo>
                      <a:pt x="1274" y="986"/>
                    </a:lnTo>
                    <a:lnTo>
                      <a:pt x="1274" y="986"/>
                    </a:lnTo>
                    <a:lnTo>
                      <a:pt x="1310" y="964"/>
                    </a:lnTo>
                    <a:lnTo>
                      <a:pt x="1344" y="938"/>
                    </a:lnTo>
                    <a:lnTo>
                      <a:pt x="1374" y="908"/>
                    </a:lnTo>
                    <a:lnTo>
                      <a:pt x="1400" y="878"/>
                    </a:lnTo>
                    <a:lnTo>
                      <a:pt x="1424" y="844"/>
                    </a:lnTo>
                    <a:lnTo>
                      <a:pt x="1444" y="810"/>
                    </a:lnTo>
                    <a:lnTo>
                      <a:pt x="1462" y="772"/>
                    </a:lnTo>
                    <a:lnTo>
                      <a:pt x="1476" y="734"/>
                    </a:lnTo>
                    <a:lnTo>
                      <a:pt x="1476" y="734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26" name="Freeform 7"/>
              <p:cNvSpPr>
                <a:spLocks/>
              </p:cNvSpPr>
              <p:nvPr/>
            </p:nvSpPr>
            <p:spPr bwMode="auto">
              <a:xfrm>
                <a:off x="9569453" y="3242688"/>
                <a:ext cx="1477819" cy="1665457"/>
              </a:xfrm>
              <a:custGeom>
                <a:avLst/>
                <a:gdLst>
                  <a:gd name="T0" fmla="*/ 896 w 914"/>
                  <a:gd name="T1" fmla="*/ 854 h 1038"/>
                  <a:gd name="T2" fmla="*/ 914 w 914"/>
                  <a:gd name="T3" fmla="*/ 754 h 1038"/>
                  <a:gd name="T4" fmla="*/ 882 w 914"/>
                  <a:gd name="T5" fmla="*/ 802 h 1038"/>
                  <a:gd name="T6" fmla="*/ 822 w 914"/>
                  <a:gd name="T7" fmla="*/ 868 h 1038"/>
                  <a:gd name="T8" fmla="*/ 748 w 914"/>
                  <a:gd name="T9" fmla="*/ 922 h 1038"/>
                  <a:gd name="T10" fmla="*/ 706 w 914"/>
                  <a:gd name="T11" fmla="*/ 944 h 1038"/>
                  <a:gd name="T12" fmla="*/ 576 w 914"/>
                  <a:gd name="T13" fmla="*/ 978 h 1038"/>
                  <a:gd name="T14" fmla="*/ 444 w 914"/>
                  <a:gd name="T15" fmla="*/ 974 h 1038"/>
                  <a:gd name="T16" fmla="*/ 318 w 914"/>
                  <a:gd name="T17" fmla="*/ 932 h 1038"/>
                  <a:gd name="T18" fmla="*/ 208 w 914"/>
                  <a:gd name="T19" fmla="*/ 854 h 1038"/>
                  <a:gd name="T20" fmla="*/ 120 w 914"/>
                  <a:gd name="T21" fmla="*/ 742 h 1038"/>
                  <a:gd name="T22" fmla="*/ 82 w 914"/>
                  <a:gd name="T23" fmla="*/ 656 h 1038"/>
                  <a:gd name="T24" fmla="*/ 56 w 914"/>
                  <a:gd name="T25" fmla="*/ 522 h 1038"/>
                  <a:gd name="T26" fmla="*/ 70 w 914"/>
                  <a:gd name="T27" fmla="*/ 390 h 1038"/>
                  <a:gd name="T28" fmla="*/ 122 w 914"/>
                  <a:gd name="T29" fmla="*/ 268 h 1038"/>
                  <a:gd name="T30" fmla="*/ 206 w 914"/>
                  <a:gd name="T31" fmla="*/ 164 h 1038"/>
                  <a:gd name="T32" fmla="*/ 280 w 914"/>
                  <a:gd name="T33" fmla="*/ 110 h 1038"/>
                  <a:gd name="T34" fmla="*/ 346 w 914"/>
                  <a:gd name="T35" fmla="*/ 80 h 1038"/>
                  <a:gd name="T36" fmla="*/ 448 w 914"/>
                  <a:gd name="T37" fmla="*/ 54 h 1038"/>
                  <a:gd name="T38" fmla="*/ 552 w 914"/>
                  <a:gd name="T39" fmla="*/ 54 h 1038"/>
                  <a:gd name="T40" fmla="*/ 490 w 914"/>
                  <a:gd name="T41" fmla="*/ 24 h 1038"/>
                  <a:gd name="T42" fmla="*/ 426 w 914"/>
                  <a:gd name="T43" fmla="*/ 0 h 1038"/>
                  <a:gd name="T44" fmla="*/ 294 w 914"/>
                  <a:gd name="T45" fmla="*/ 40 h 1038"/>
                  <a:gd name="T46" fmla="*/ 230 w 914"/>
                  <a:gd name="T47" fmla="*/ 74 h 1038"/>
                  <a:gd name="T48" fmla="*/ 168 w 914"/>
                  <a:gd name="T49" fmla="*/ 122 h 1038"/>
                  <a:gd name="T50" fmla="*/ 116 w 914"/>
                  <a:gd name="T51" fmla="*/ 176 h 1038"/>
                  <a:gd name="T52" fmla="*/ 74 w 914"/>
                  <a:gd name="T53" fmla="*/ 238 h 1038"/>
                  <a:gd name="T54" fmla="*/ 30 w 914"/>
                  <a:gd name="T55" fmla="*/ 328 h 1038"/>
                  <a:gd name="T56" fmla="*/ 0 w 914"/>
                  <a:gd name="T57" fmla="*/ 474 h 1038"/>
                  <a:gd name="T58" fmla="*/ 2 w 914"/>
                  <a:gd name="T59" fmla="*/ 548 h 1038"/>
                  <a:gd name="T60" fmla="*/ 14 w 914"/>
                  <a:gd name="T61" fmla="*/ 624 h 1038"/>
                  <a:gd name="T62" fmla="*/ 36 w 914"/>
                  <a:gd name="T63" fmla="*/ 698 h 1038"/>
                  <a:gd name="T64" fmla="*/ 72 w 914"/>
                  <a:gd name="T65" fmla="*/ 772 h 1038"/>
                  <a:gd name="T66" fmla="*/ 100 w 914"/>
                  <a:gd name="T67" fmla="*/ 816 h 1038"/>
                  <a:gd name="T68" fmla="*/ 150 w 914"/>
                  <a:gd name="T69" fmla="*/ 876 h 1038"/>
                  <a:gd name="T70" fmla="*/ 208 w 914"/>
                  <a:gd name="T71" fmla="*/ 928 h 1038"/>
                  <a:gd name="T72" fmla="*/ 272 w 914"/>
                  <a:gd name="T73" fmla="*/ 970 h 1038"/>
                  <a:gd name="T74" fmla="*/ 386 w 914"/>
                  <a:gd name="T75" fmla="*/ 1018 h 1038"/>
                  <a:gd name="T76" fmla="*/ 508 w 914"/>
                  <a:gd name="T77" fmla="*/ 1038 h 1038"/>
                  <a:gd name="T78" fmla="*/ 584 w 914"/>
                  <a:gd name="T79" fmla="*/ 1036 h 1038"/>
                  <a:gd name="T80" fmla="*/ 658 w 914"/>
                  <a:gd name="T81" fmla="*/ 1022 h 1038"/>
                  <a:gd name="T82" fmla="*/ 730 w 914"/>
                  <a:gd name="T83" fmla="*/ 996 h 1038"/>
                  <a:gd name="T84" fmla="*/ 776 w 914"/>
                  <a:gd name="T85" fmla="*/ 972 h 1038"/>
                  <a:gd name="T86" fmla="*/ 862 w 914"/>
                  <a:gd name="T87" fmla="*/ 910 h 1038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5011 w 10000"/>
                  <a:gd name="connsiteY64" fmla="*/ 246 h 10130"/>
                  <a:gd name="connsiteX65" fmla="*/ 4661 w 10000"/>
                  <a:gd name="connsiteY65" fmla="*/ 130 h 10130"/>
                  <a:gd name="connsiteX66" fmla="*/ 4661 w 10000"/>
                  <a:gd name="connsiteY66" fmla="*/ 130 h 10130"/>
                  <a:gd name="connsiteX67" fmla="*/ 4179 w 10000"/>
                  <a:gd name="connsiteY67" fmla="*/ 226 h 10130"/>
                  <a:gd name="connsiteX68" fmla="*/ 3698 w 10000"/>
                  <a:gd name="connsiteY68" fmla="*/ 342 h 10130"/>
                  <a:gd name="connsiteX69" fmla="*/ 3217 w 10000"/>
                  <a:gd name="connsiteY69" fmla="*/ 515 h 10130"/>
                  <a:gd name="connsiteX70" fmla="*/ 2757 w 10000"/>
                  <a:gd name="connsiteY70" fmla="*/ 727 h 10130"/>
                  <a:gd name="connsiteX71" fmla="*/ 2757 w 10000"/>
                  <a:gd name="connsiteY71" fmla="*/ 727 h 10130"/>
                  <a:gd name="connsiteX72" fmla="*/ 2516 w 10000"/>
                  <a:gd name="connsiteY72" fmla="*/ 843 h 10130"/>
                  <a:gd name="connsiteX73" fmla="*/ 2276 w 10000"/>
                  <a:gd name="connsiteY73" fmla="*/ 997 h 10130"/>
                  <a:gd name="connsiteX74" fmla="*/ 2057 w 10000"/>
                  <a:gd name="connsiteY74" fmla="*/ 1151 h 10130"/>
                  <a:gd name="connsiteX75" fmla="*/ 1838 w 10000"/>
                  <a:gd name="connsiteY75" fmla="*/ 1305 h 10130"/>
                  <a:gd name="connsiteX76" fmla="*/ 1641 w 10000"/>
                  <a:gd name="connsiteY76" fmla="*/ 1479 h 10130"/>
                  <a:gd name="connsiteX77" fmla="*/ 1444 w 10000"/>
                  <a:gd name="connsiteY77" fmla="*/ 1652 h 10130"/>
                  <a:gd name="connsiteX78" fmla="*/ 1269 w 10000"/>
                  <a:gd name="connsiteY78" fmla="*/ 1826 h 10130"/>
                  <a:gd name="connsiteX79" fmla="*/ 1094 w 10000"/>
                  <a:gd name="connsiteY79" fmla="*/ 2018 h 10130"/>
                  <a:gd name="connsiteX80" fmla="*/ 941 w 10000"/>
                  <a:gd name="connsiteY80" fmla="*/ 2211 h 10130"/>
                  <a:gd name="connsiteX81" fmla="*/ 810 w 10000"/>
                  <a:gd name="connsiteY81" fmla="*/ 2423 h 10130"/>
                  <a:gd name="connsiteX82" fmla="*/ 656 w 10000"/>
                  <a:gd name="connsiteY82" fmla="*/ 2635 h 10130"/>
                  <a:gd name="connsiteX83" fmla="*/ 547 w 10000"/>
                  <a:gd name="connsiteY83" fmla="*/ 2847 h 10130"/>
                  <a:gd name="connsiteX84" fmla="*/ 328 w 10000"/>
                  <a:gd name="connsiteY84" fmla="*/ 3290 h 10130"/>
                  <a:gd name="connsiteX85" fmla="*/ 175 w 10000"/>
                  <a:gd name="connsiteY85" fmla="*/ 3733 h 10130"/>
                  <a:gd name="connsiteX86" fmla="*/ 66 w 10000"/>
                  <a:gd name="connsiteY86" fmla="*/ 4215 h 10130"/>
                  <a:gd name="connsiteX87" fmla="*/ 0 w 10000"/>
                  <a:gd name="connsiteY87" fmla="*/ 4696 h 10130"/>
                  <a:gd name="connsiteX88" fmla="*/ 0 w 10000"/>
                  <a:gd name="connsiteY88" fmla="*/ 4928 h 10130"/>
                  <a:gd name="connsiteX89" fmla="*/ 0 w 10000"/>
                  <a:gd name="connsiteY89" fmla="*/ 5178 h 10130"/>
                  <a:gd name="connsiteX90" fmla="*/ 22 w 10000"/>
                  <a:gd name="connsiteY90" fmla="*/ 5409 h 10130"/>
                  <a:gd name="connsiteX91" fmla="*/ 44 w 10000"/>
                  <a:gd name="connsiteY91" fmla="*/ 5660 h 10130"/>
                  <a:gd name="connsiteX92" fmla="*/ 88 w 10000"/>
                  <a:gd name="connsiteY92" fmla="*/ 5910 h 10130"/>
                  <a:gd name="connsiteX93" fmla="*/ 153 w 10000"/>
                  <a:gd name="connsiteY93" fmla="*/ 6142 h 10130"/>
                  <a:gd name="connsiteX94" fmla="*/ 219 w 10000"/>
                  <a:gd name="connsiteY94" fmla="*/ 6392 h 10130"/>
                  <a:gd name="connsiteX95" fmla="*/ 306 w 10000"/>
                  <a:gd name="connsiteY95" fmla="*/ 6623 h 10130"/>
                  <a:gd name="connsiteX96" fmla="*/ 394 w 10000"/>
                  <a:gd name="connsiteY96" fmla="*/ 6854 h 10130"/>
                  <a:gd name="connsiteX97" fmla="*/ 503 w 10000"/>
                  <a:gd name="connsiteY97" fmla="*/ 7105 h 10130"/>
                  <a:gd name="connsiteX98" fmla="*/ 635 w 10000"/>
                  <a:gd name="connsiteY98" fmla="*/ 7336 h 10130"/>
                  <a:gd name="connsiteX99" fmla="*/ 788 w 10000"/>
                  <a:gd name="connsiteY99" fmla="*/ 7567 h 10130"/>
                  <a:gd name="connsiteX100" fmla="*/ 788 w 10000"/>
                  <a:gd name="connsiteY100" fmla="*/ 7567 h 10130"/>
                  <a:gd name="connsiteX101" fmla="*/ 941 w 10000"/>
                  <a:gd name="connsiteY101" fmla="*/ 7779 h 10130"/>
                  <a:gd name="connsiteX102" fmla="*/ 1094 w 10000"/>
                  <a:gd name="connsiteY102" fmla="*/ 7991 h 10130"/>
                  <a:gd name="connsiteX103" fmla="*/ 1269 w 10000"/>
                  <a:gd name="connsiteY103" fmla="*/ 8203 h 10130"/>
                  <a:gd name="connsiteX104" fmla="*/ 1466 w 10000"/>
                  <a:gd name="connsiteY104" fmla="*/ 8396 h 10130"/>
                  <a:gd name="connsiteX105" fmla="*/ 1641 w 10000"/>
                  <a:gd name="connsiteY105" fmla="*/ 8569 h 10130"/>
                  <a:gd name="connsiteX106" fmla="*/ 1860 w 10000"/>
                  <a:gd name="connsiteY106" fmla="*/ 8762 h 10130"/>
                  <a:gd name="connsiteX107" fmla="*/ 2057 w 10000"/>
                  <a:gd name="connsiteY107" fmla="*/ 8916 h 10130"/>
                  <a:gd name="connsiteX108" fmla="*/ 2276 w 10000"/>
                  <a:gd name="connsiteY108" fmla="*/ 9070 h 10130"/>
                  <a:gd name="connsiteX109" fmla="*/ 2495 w 10000"/>
                  <a:gd name="connsiteY109" fmla="*/ 9224 h 10130"/>
                  <a:gd name="connsiteX110" fmla="*/ 2735 w 10000"/>
                  <a:gd name="connsiteY110" fmla="*/ 9359 h 10130"/>
                  <a:gd name="connsiteX111" fmla="*/ 2976 w 10000"/>
                  <a:gd name="connsiteY111" fmla="*/ 9475 h 10130"/>
                  <a:gd name="connsiteX112" fmla="*/ 3217 w 10000"/>
                  <a:gd name="connsiteY112" fmla="*/ 9591 h 10130"/>
                  <a:gd name="connsiteX113" fmla="*/ 3720 w 10000"/>
                  <a:gd name="connsiteY113" fmla="*/ 9783 h 10130"/>
                  <a:gd name="connsiteX114" fmla="*/ 4223 w 10000"/>
                  <a:gd name="connsiteY114" fmla="*/ 9937 h 10130"/>
                  <a:gd name="connsiteX115" fmla="*/ 4748 w 10000"/>
                  <a:gd name="connsiteY115" fmla="*/ 10053 h 10130"/>
                  <a:gd name="connsiteX116" fmla="*/ 5295 w 10000"/>
                  <a:gd name="connsiteY116" fmla="*/ 10111 h 10130"/>
                  <a:gd name="connsiteX117" fmla="*/ 5558 w 10000"/>
                  <a:gd name="connsiteY117" fmla="*/ 10130 h 10130"/>
                  <a:gd name="connsiteX118" fmla="*/ 5842 w 10000"/>
                  <a:gd name="connsiteY118" fmla="*/ 10130 h 10130"/>
                  <a:gd name="connsiteX119" fmla="*/ 6105 w 10000"/>
                  <a:gd name="connsiteY119" fmla="*/ 10130 h 10130"/>
                  <a:gd name="connsiteX120" fmla="*/ 6389 w 10000"/>
                  <a:gd name="connsiteY120" fmla="*/ 10111 h 10130"/>
                  <a:gd name="connsiteX121" fmla="*/ 6652 w 10000"/>
                  <a:gd name="connsiteY121" fmla="*/ 10072 h 10130"/>
                  <a:gd name="connsiteX122" fmla="*/ 6915 w 10000"/>
                  <a:gd name="connsiteY122" fmla="*/ 10034 h 10130"/>
                  <a:gd name="connsiteX123" fmla="*/ 7199 w 10000"/>
                  <a:gd name="connsiteY123" fmla="*/ 9976 h 10130"/>
                  <a:gd name="connsiteX124" fmla="*/ 7462 w 10000"/>
                  <a:gd name="connsiteY124" fmla="*/ 9899 h 10130"/>
                  <a:gd name="connsiteX125" fmla="*/ 7724 w 10000"/>
                  <a:gd name="connsiteY125" fmla="*/ 9822 h 10130"/>
                  <a:gd name="connsiteX126" fmla="*/ 7987 w 10000"/>
                  <a:gd name="connsiteY126" fmla="*/ 9725 h 10130"/>
                  <a:gd name="connsiteX127" fmla="*/ 8249 w 10000"/>
                  <a:gd name="connsiteY127" fmla="*/ 9610 h 10130"/>
                  <a:gd name="connsiteX128" fmla="*/ 8490 w 10000"/>
                  <a:gd name="connsiteY128" fmla="*/ 9494 h 10130"/>
                  <a:gd name="connsiteX129" fmla="*/ 8490 w 10000"/>
                  <a:gd name="connsiteY129" fmla="*/ 9494 h 10130"/>
                  <a:gd name="connsiteX130" fmla="*/ 8818 w 10000"/>
                  <a:gd name="connsiteY130" fmla="*/ 9321 h 10130"/>
                  <a:gd name="connsiteX131" fmla="*/ 9125 w 10000"/>
                  <a:gd name="connsiteY131" fmla="*/ 9109 h 10130"/>
                  <a:gd name="connsiteX132" fmla="*/ 9431 w 10000"/>
                  <a:gd name="connsiteY132" fmla="*/ 8897 h 10130"/>
                  <a:gd name="connsiteX133" fmla="*/ 9694 w 10000"/>
                  <a:gd name="connsiteY133" fmla="*/ 8666 h 10130"/>
                  <a:gd name="connsiteX134" fmla="*/ 9694 w 10000"/>
                  <a:gd name="connsiteY134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5037 w 10000"/>
                  <a:gd name="connsiteY64" fmla="*/ 88 h 10130"/>
                  <a:gd name="connsiteX65" fmla="*/ 4661 w 10000"/>
                  <a:gd name="connsiteY65" fmla="*/ 130 h 10130"/>
                  <a:gd name="connsiteX66" fmla="*/ 4661 w 10000"/>
                  <a:gd name="connsiteY66" fmla="*/ 130 h 10130"/>
                  <a:gd name="connsiteX67" fmla="*/ 4179 w 10000"/>
                  <a:gd name="connsiteY67" fmla="*/ 226 h 10130"/>
                  <a:gd name="connsiteX68" fmla="*/ 3698 w 10000"/>
                  <a:gd name="connsiteY68" fmla="*/ 342 h 10130"/>
                  <a:gd name="connsiteX69" fmla="*/ 3217 w 10000"/>
                  <a:gd name="connsiteY69" fmla="*/ 515 h 10130"/>
                  <a:gd name="connsiteX70" fmla="*/ 2757 w 10000"/>
                  <a:gd name="connsiteY70" fmla="*/ 727 h 10130"/>
                  <a:gd name="connsiteX71" fmla="*/ 2757 w 10000"/>
                  <a:gd name="connsiteY71" fmla="*/ 727 h 10130"/>
                  <a:gd name="connsiteX72" fmla="*/ 2516 w 10000"/>
                  <a:gd name="connsiteY72" fmla="*/ 843 h 10130"/>
                  <a:gd name="connsiteX73" fmla="*/ 2276 w 10000"/>
                  <a:gd name="connsiteY73" fmla="*/ 997 h 10130"/>
                  <a:gd name="connsiteX74" fmla="*/ 2057 w 10000"/>
                  <a:gd name="connsiteY74" fmla="*/ 1151 h 10130"/>
                  <a:gd name="connsiteX75" fmla="*/ 1838 w 10000"/>
                  <a:gd name="connsiteY75" fmla="*/ 1305 h 10130"/>
                  <a:gd name="connsiteX76" fmla="*/ 1641 w 10000"/>
                  <a:gd name="connsiteY76" fmla="*/ 1479 h 10130"/>
                  <a:gd name="connsiteX77" fmla="*/ 1444 w 10000"/>
                  <a:gd name="connsiteY77" fmla="*/ 1652 h 10130"/>
                  <a:gd name="connsiteX78" fmla="*/ 1269 w 10000"/>
                  <a:gd name="connsiteY78" fmla="*/ 1826 h 10130"/>
                  <a:gd name="connsiteX79" fmla="*/ 1094 w 10000"/>
                  <a:gd name="connsiteY79" fmla="*/ 2018 h 10130"/>
                  <a:gd name="connsiteX80" fmla="*/ 941 w 10000"/>
                  <a:gd name="connsiteY80" fmla="*/ 2211 h 10130"/>
                  <a:gd name="connsiteX81" fmla="*/ 810 w 10000"/>
                  <a:gd name="connsiteY81" fmla="*/ 2423 h 10130"/>
                  <a:gd name="connsiteX82" fmla="*/ 656 w 10000"/>
                  <a:gd name="connsiteY82" fmla="*/ 2635 h 10130"/>
                  <a:gd name="connsiteX83" fmla="*/ 547 w 10000"/>
                  <a:gd name="connsiteY83" fmla="*/ 2847 h 10130"/>
                  <a:gd name="connsiteX84" fmla="*/ 328 w 10000"/>
                  <a:gd name="connsiteY84" fmla="*/ 3290 h 10130"/>
                  <a:gd name="connsiteX85" fmla="*/ 175 w 10000"/>
                  <a:gd name="connsiteY85" fmla="*/ 3733 h 10130"/>
                  <a:gd name="connsiteX86" fmla="*/ 66 w 10000"/>
                  <a:gd name="connsiteY86" fmla="*/ 4215 h 10130"/>
                  <a:gd name="connsiteX87" fmla="*/ 0 w 10000"/>
                  <a:gd name="connsiteY87" fmla="*/ 4696 h 10130"/>
                  <a:gd name="connsiteX88" fmla="*/ 0 w 10000"/>
                  <a:gd name="connsiteY88" fmla="*/ 4928 h 10130"/>
                  <a:gd name="connsiteX89" fmla="*/ 0 w 10000"/>
                  <a:gd name="connsiteY89" fmla="*/ 5178 h 10130"/>
                  <a:gd name="connsiteX90" fmla="*/ 22 w 10000"/>
                  <a:gd name="connsiteY90" fmla="*/ 5409 h 10130"/>
                  <a:gd name="connsiteX91" fmla="*/ 44 w 10000"/>
                  <a:gd name="connsiteY91" fmla="*/ 5660 h 10130"/>
                  <a:gd name="connsiteX92" fmla="*/ 88 w 10000"/>
                  <a:gd name="connsiteY92" fmla="*/ 5910 h 10130"/>
                  <a:gd name="connsiteX93" fmla="*/ 153 w 10000"/>
                  <a:gd name="connsiteY93" fmla="*/ 6142 h 10130"/>
                  <a:gd name="connsiteX94" fmla="*/ 219 w 10000"/>
                  <a:gd name="connsiteY94" fmla="*/ 6392 h 10130"/>
                  <a:gd name="connsiteX95" fmla="*/ 306 w 10000"/>
                  <a:gd name="connsiteY95" fmla="*/ 6623 h 10130"/>
                  <a:gd name="connsiteX96" fmla="*/ 394 w 10000"/>
                  <a:gd name="connsiteY96" fmla="*/ 6854 h 10130"/>
                  <a:gd name="connsiteX97" fmla="*/ 503 w 10000"/>
                  <a:gd name="connsiteY97" fmla="*/ 7105 h 10130"/>
                  <a:gd name="connsiteX98" fmla="*/ 635 w 10000"/>
                  <a:gd name="connsiteY98" fmla="*/ 7336 h 10130"/>
                  <a:gd name="connsiteX99" fmla="*/ 788 w 10000"/>
                  <a:gd name="connsiteY99" fmla="*/ 7567 h 10130"/>
                  <a:gd name="connsiteX100" fmla="*/ 788 w 10000"/>
                  <a:gd name="connsiteY100" fmla="*/ 7567 h 10130"/>
                  <a:gd name="connsiteX101" fmla="*/ 941 w 10000"/>
                  <a:gd name="connsiteY101" fmla="*/ 7779 h 10130"/>
                  <a:gd name="connsiteX102" fmla="*/ 1094 w 10000"/>
                  <a:gd name="connsiteY102" fmla="*/ 7991 h 10130"/>
                  <a:gd name="connsiteX103" fmla="*/ 1269 w 10000"/>
                  <a:gd name="connsiteY103" fmla="*/ 8203 h 10130"/>
                  <a:gd name="connsiteX104" fmla="*/ 1466 w 10000"/>
                  <a:gd name="connsiteY104" fmla="*/ 8396 h 10130"/>
                  <a:gd name="connsiteX105" fmla="*/ 1641 w 10000"/>
                  <a:gd name="connsiteY105" fmla="*/ 8569 h 10130"/>
                  <a:gd name="connsiteX106" fmla="*/ 1860 w 10000"/>
                  <a:gd name="connsiteY106" fmla="*/ 8762 h 10130"/>
                  <a:gd name="connsiteX107" fmla="*/ 2057 w 10000"/>
                  <a:gd name="connsiteY107" fmla="*/ 8916 h 10130"/>
                  <a:gd name="connsiteX108" fmla="*/ 2276 w 10000"/>
                  <a:gd name="connsiteY108" fmla="*/ 9070 h 10130"/>
                  <a:gd name="connsiteX109" fmla="*/ 2495 w 10000"/>
                  <a:gd name="connsiteY109" fmla="*/ 9224 h 10130"/>
                  <a:gd name="connsiteX110" fmla="*/ 2735 w 10000"/>
                  <a:gd name="connsiteY110" fmla="*/ 9359 h 10130"/>
                  <a:gd name="connsiteX111" fmla="*/ 2976 w 10000"/>
                  <a:gd name="connsiteY111" fmla="*/ 9475 h 10130"/>
                  <a:gd name="connsiteX112" fmla="*/ 3217 w 10000"/>
                  <a:gd name="connsiteY112" fmla="*/ 9591 h 10130"/>
                  <a:gd name="connsiteX113" fmla="*/ 3720 w 10000"/>
                  <a:gd name="connsiteY113" fmla="*/ 9783 h 10130"/>
                  <a:gd name="connsiteX114" fmla="*/ 4223 w 10000"/>
                  <a:gd name="connsiteY114" fmla="*/ 9937 h 10130"/>
                  <a:gd name="connsiteX115" fmla="*/ 4748 w 10000"/>
                  <a:gd name="connsiteY115" fmla="*/ 10053 h 10130"/>
                  <a:gd name="connsiteX116" fmla="*/ 5295 w 10000"/>
                  <a:gd name="connsiteY116" fmla="*/ 10111 h 10130"/>
                  <a:gd name="connsiteX117" fmla="*/ 5558 w 10000"/>
                  <a:gd name="connsiteY117" fmla="*/ 10130 h 10130"/>
                  <a:gd name="connsiteX118" fmla="*/ 5842 w 10000"/>
                  <a:gd name="connsiteY118" fmla="*/ 10130 h 10130"/>
                  <a:gd name="connsiteX119" fmla="*/ 6105 w 10000"/>
                  <a:gd name="connsiteY119" fmla="*/ 10130 h 10130"/>
                  <a:gd name="connsiteX120" fmla="*/ 6389 w 10000"/>
                  <a:gd name="connsiteY120" fmla="*/ 10111 h 10130"/>
                  <a:gd name="connsiteX121" fmla="*/ 6652 w 10000"/>
                  <a:gd name="connsiteY121" fmla="*/ 10072 h 10130"/>
                  <a:gd name="connsiteX122" fmla="*/ 6915 w 10000"/>
                  <a:gd name="connsiteY122" fmla="*/ 10034 h 10130"/>
                  <a:gd name="connsiteX123" fmla="*/ 7199 w 10000"/>
                  <a:gd name="connsiteY123" fmla="*/ 9976 h 10130"/>
                  <a:gd name="connsiteX124" fmla="*/ 7462 w 10000"/>
                  <a:gd name="connsiteY124" fmla="*/ 9899 h 10130"/>
                  <a:gd name="connsiteX125" fmla="*/ 7724 w 10000"/>
                  <a:gd name="connsiteY125" fmla="*/ 9822 h 10130"/>
                  <a:gd name="connsiteX126" fmla="*/ 7987 w 10000"/>
                  <a:gd name="connsiteY126" fmla="*/ 9725 h 10130"/>
                  <a:gd name="connsiteX127" fmla="*/ 8249 w 10000"/>
                  <a:gd name="connsiteY127" fmla="*/ 9610 h 10130"/>
                  <a:gd name="connsiteX128" fmla="*/ 8490 w 10000"/>
                  <a:gd name="connsiteY128" fmla="*/ 9494 h 10130"/>
                  <a:gd name="connsiteX129" fmla="*/ 8490 w 10000"/>
                  <a:gd name="connsiteY129" fmla="*/ 9494 h 10130"/>
                  <a:gd name="connsiteX130" fmla="*/ 8818 w 10000"/>
                  <a:gd name="connsiteY130" fmla="*/ 9321 h 10130"/>
                  <a:gd name="connsiteX131" fmla="*/ 9125 w 10000"/>
                  <a:gd name="connsiteY131" fmla="*/ 9109 h 10130"/>
                  <a:gd name="connsiteX132" fmla="*/ 9431 w 10000"/>
                  <a:gd name="connsiteY132" fmla="*/ 8897 h 10130"/>
                  <a:gd name="connsiteX133" fmla="*/ 9694 w 10000"/>
                  <a:gd name="connsiteY133" fmla="*/ 8666 h 10130"/>
                  <a:gd name="connsiteX134" fmla="*/ 9694 w 10000"/>
                  <a:gd name="connsiteY134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4661 w 10000"/>
                  <a:gd name="connsiteY64" fmla="*/ 130 h 10130"/>
                  <a:gd name="connsiteX65" fmla="*/ 4661 w 10000"/>
                  <a:gd name="connsiteY65" fmla="*/ 130 h 10130"/>
                  <a:gd name="connsiteX66" fmla="*/ 4179 w 10000"/>
                  <a:gd name="connsiteY66" fmla="*/ 226 h 10130"/>
                  <a:gd name="connsiteX67" fmla="*/ 3698 w 10000"/>
                  <a:gd name="connsiteY67" fmla="*/ 342 h 10130"/>
                  <a:gd name="connsiteX68" fmla="*/ 3217 w 10000"/>
                  <a:gd name="connsiteY68" fmla="*/ 515 h 10130"/>
                  <a:gd name="connsiteX69" fmla="*/ 2757 w 10000"/>
                  <a:gd name="connsiteY69" fmla="*/ 727 h 10130"/>
                  <a:gd name="connsiteX70" fmla="*/ 2757 w 10000"/>
                  <a:gd name="connsiteY70" fmla="*/ 727 h 10130"/>
                  <a:gd name="connsiteX71" fmla="*/ 2516 w 10000"/>
                  <a:gd name="connsiteY71" fmla="*/ 843 h 10130"/>
                  <a:gd name="connsiteX72" fmla="*/ 2276 w 10000"/>
                  <a:gd name="connsiteY72" fmla="*/ 997 h 10130"/>
                  <a:gd name="connsiteX73" fmla="*/ 2057 w 10000"/>
                  <a:gd name="connsiteY73" fmla="*/ 1151 h 10130"/>
                  <a:gd name="connsiteX74" fmla="*/ 1838 w 10000"/>
                  <a:gd name="connsiteY74" fmla="*/ 1305 h 10130"/>
                  <a:gd name="connsiteX75" fmla="*/ 1641 w 10000"/>
                  <a:gd name="connsiteY75" fmla="*/ 1479 h 10130"/>
                  <a:gd name="connsiteX76" fmla="*/ 1444 w 10000"/>
                  <a:gd name="connsiteY76" fmla="*/ 1652 h 10130"/>
                  <a:gd name="connsiteX77" fmla="*/ 1269 w 10000"/>
                  <a:gd name="connsiteY77" fmla="*/ 1826 h 10130"/>
                  <a:gd name="connsiteX78" fmla="*/ 1094 w 10000"/>
                  <a:gd name="connsiteY78" fmla="*/ 2018 h 10130"/>
                  <a:gd name="connsiteX79" fmla="*/ 941 w 10000"/>
                  <a:gd name="connsiteY79" fmla="*/ 2211 h 10130"/>
                  <a:gd name="connsiteX80" fmla="*/ 810 w 10000"/>
                  <a:gd name="connsiteY80" fmla="*/ 2423 h 10130"/>
                  <a:gd name="connsiteX81" fmla="*/ 656 w 10000"/>
                  <a:gd name="connsiteY81" fmla="*/ 2635 h 10130"/>
                  <a:gd name="connsiteX82" fmla="*/ 547 w 10000"/>
                  <a:gd name="connsiteY82" fmla="*/ 2847 h 10130"/>
                  <a:gd name="connsiteX83" fmla="*/ 328 w 10000"/>
                  <a:gd name="connsiteY83" fmla="*/ 3290 h 10130"/>
                  <a:gd name="connsiteX84" fmla="*/ 175 w 10000"/>
                  <a:gd name="connsiteY84" fmla="*/ 3733 h 10130"/>
                  <a:gd name="connsiteX85" fmla="*/ 66 w 10000"/>
                  <a:gd name="connsiteY85" fmla="*/ 4215 h 10130"/>
                  <a:gd name="connsiteX86" fmla="*/ 0 w 10000"/>
                  <a:gd name="connsiteY86" fmla="*/ 4696 h 10130"/>
                  <a:gd name="connsiteX87" fmla="*/ 0 w 10000"/>
                  <a:gd name="connsiteY87" fmla="*/ 4928 h 10130"/>
                  <a:gd name="connsiteX88" fmla="*/ 0 w 10000"/>
                  <a:gd name="connsiteY88" fmla="*/ 5178 h 10130"/>
                  <a:gd name="connsiteX89" fmla="*/ 22 w 10000"/>
                  <a:gd name="connsiteY89" fmla="*/ 5409 h 10130"/>
                  <a:gd name="connsiteX90" fmla="*/ 44 w 10000"/>
                  <a:gd name="connsiteY90" fmla="*/ 5660 h 10130"/>
                  <a:gd name="connsiteX91" fmla="*/ 88 w 10000"/>
                  <a:gd name="connsiteY91" fmla="*/ 5910 h 10130"/>
                  <a:gd name="connsiteX92" fmla="*/ 153 w 10000"/>
                  <a:gd name="connsiteY92" fmla="*/ 6142 h 10130"/>
                  <a:gd name="connsiteX93" fmla="*/ 219 w 10000"/>
                  <a:gd name="connsiteY93" fmla="*/ 6392 h 10130"/>
                  <a:gd name="connsiteX94" fmla="*/ 306 w 10000"/>
                  <a:gd name="connsiteY94" fmla="*/ 6623 h 10130"/>
                  <a:gd name="connsiteX95" fmla="*/ 394 w 10000"/>
                  <a:gd name="connsiteY95" fmla="*/ 6854 h 10130"/>
                  <a:gd name="connsiteX96" fmla="*/ 503 w 10000"/>
                  <a:gd name="connsiteY96" fmla="*/ 7105 h 10130"/>
                  <a:gd name="connsiteX97" fmla="*/ 635 w 10000"/>
                  <a:gd name="connsiteY97" fmla="*/ 7336 h 10130"/>
                  <a:gd name="connsiteX98" fmla="*/ 788 w 10000"/>
                  <a:gd name="connsiteY98" fmla="*/ 7567 h 10130"/>
                  <a:gd name="connsiteX99" fmla="*/ 788 w 10000"/>
                  <a:gd name="connsiteY99" fmla="*/ 7567 h 10130"/>
                  <a:gd name="connsiteX100" fmla="*/ 941 w 10000"/>
                  <a:gd name="connsiteY100" fmla="*/ 7779 h 10130"/>
                  <a:gd name="connsiteX101" fmla="*/ 1094 w 10000"/>
                  <a:gd name="connsiteY101" fmla="*/ 7991 h 10130"/>
                  <a:gd name="connsiteX102" fmla="*/ 1269 w 10000"/>
                  <a:gd name="connsiteY102" fmla="*/ 8203 h 10130"/>
                  <a:gd name="connsiteX103" fmla="*/ 1466 w 10000"/>
                  <a:gd name="connsiteY103" fmla="*/ 8396 h 10130"/>
                  <a:gd name="connsiteX104" fmla="*/ 1641 w 10000"/>
                  <a:gd name="connsiteY104" fmla="*/ 8569 h 10130"/>
                  <a:gd name="connsiteX105" fmla="*/ 1860 w 10000"/>
                  <a:gd name="connsiteY105" fmla="*/ 8762 h 10130"/>
                  <a:gd name="connsiteX106" fmla="*/ 2057 w 10000"/>
                  <a:gd name="connsiteY106" fmla="*/ 8916 h 10130"/>
                  <a:gd name="connsiteX107" fmla="*/ 2276 w 10000"/>
                  <a:gd name="connsiteY107" fmla="*/ 9070 h 10130"/>
                  <a:gd name="connsiteX108" fmla="*/ 2495 w 10000"/>
                  <a:gd name="connsiteY108" fmla="*/ 9224 h 10130"/>
                  <a:gd name="connsiteX109" fmla="*/ 2735 w 10000"/>
                  <a:gd name="connsiteY109" fmla="*/ 9359 h 10130"/>
                  <a:gd name="connsiteX110" fmla="*/ 2976 w 10000"/>
                  <a:gd name="connsiteY110" fmla="*/ 9475 h 10130"/>
                  <a:gd name="connsiteX111" fmla="*/ 3217 w 10000"/>
                  <a:gd name="connsiteY111" fmla="*/ 9591 h 10130"/>
                  <a:gd name="connsiteX112" fmla="*/ 3720 w 10000"/>
                  <a:gd name="connsiteY112" fmla="*/ 9783 h 10130"/>
                  <a:gd name="connsiteX113" fmla="*/ 4223 w 10000"/>
                  <a:gd name="connsiteY113" fmla="*/ 9937 h 10130"/>
                  <a:gd name="connsiteX114" fmla="*/ 4748 w 10000"/>
                  <a:gd name="connsiteY114" fmla="*/ 10053 h 10130"/>
                  <a:gd name="connsiteX115" fmla="*/ 5295 w 10000"/>
                  <a:gd name="connsiteY115" fmla="*/ 10111 h 10130"/>
                  <a:gd name="connsiteX116" fmla="*/ 5558 w 10000"/>
                  <a:gd name="connsiteY116" fmla="*/ 10130 h 10130"/>
                  <a:gd name="connsiteX117" fmla="*/ 5842 w 10000"/>
                  <a:gd name="connsiteY117" fmla="*/ 10130 h 10130"/>
                  <a:gd name="connsiteX118" fmla="*/ 6105 w 10000"/>
                  <a:gd name="connsiteY118" fmla="*/ 10130 h 10130"/>
                  <a:gd name="connsiteX119" fmla="*/ 6389 w 10000"/>
                  <a:gd name="connsiteY119" fmla="*/ 10111 h 10130"/>
                  <a:gd name="connsiteX120" fmla="*/ 6652 w 10000"/>
                  <a:gd name="connsiteY120" fmla="*/ 10072 h 10130"/>
                  <a:gd name="connsiteX121" fmla="*/ 6915 w 10000"/>
                  <a:gd name="connsiteY121" fmla="*/ 10034 h 10130"/>
                  <a:gd name="connsiteX122" fmla="*/ 7199 w 10000"/>
                  <a:gd name="connsiteY122" fmla="*/ 9976 h 10130"/>
                  <a:gd name="connsiteX123" fmla="*/ 7462 w 10000"/>
                  <a:gd name="connsiteY123" fmla="*/ 9899 h 10130"/>
                  <a:gd name="connsiteX124" fmla="*/ 7724 w 10000"/>
                  <a:gd name="connsiteY124" fmla="*/ 9822 h 10130"/>
                  <a:gd name="connsiteX125" fmla="*/ 7987 w 10000"/>
                  <a:gd name="connsiteY125" fmla="*/ 9725 h 10130"/>
                  <a:gd name="connsiteX126" fmla="*/ 8249 w 10000"/>
                  <a:gd name="connsiteY126" fmla="*/ 9610 h 10130"/>
                  <a:gd name="connsiteX127" fmla="*/ 8490 w 10000"/>
                  <a:gd name="connsiteY127" fmla="*/ 9494 h 10130"/>
                  <a:gd name="connsiteX128" fmla="*/ 8490 w 10000"/>
                  <a:gd name="connsiteY128" fmla="*/ 9494 h 10130"/>
                  <a:gd name="connsiteX129" fmla="*/ 8818 w 10000"/>
                  <a:gd name="connsiteY129" fmla="*/ 9321 h 10130"/>
                  <a:gd name="connsiteX130" fmla="*/ 9125 w 10000"/>
                  <a:gd name="connsiteY130" fmla="*/ 9109 h 10130"/>
                  <a:gd name="connsiteX131" fmla="*/ 9431 w 10000"/>
                  <a:gd name="connsiteY131" fmla="*/ 8897 h 10130"/>
                  <a:gd name="connsiteX132" fmla="*/ 9694 w 10000"/>
                  <a:gd name="connsiteY132" fmla="*/ 8666 h 10130"/>
                  <a:gd name="connsiteX133" fmla="*/ 9694 w 10000"/>
                  <a:gd name="connsiteY133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727 w 10000"/>
                  <a:gd name="connsiteY63" fmla="*/ 247 h 10130"/>
                  <a:gd name="connsiteX64" fmla="*/ 5343 w 10000"/>
                  <a:gd name="connsiteY64" fmla="*/ 0 h 10130"/>
                  <a:gd name="connsiteX65" fmla="*/ 4661 w 10000"/>
                  <a:gd name="connsiteY65" fmla="*/ 130 h 10130"/>
                  <a:gd name="connsiteX66" fmla="*/ 4661 w 10000"/>
                  <a:gd name="connsiteY66" fmla="*/ 130 h 10130"/>
                  <a:gd name="connsiteX67" fmla="*/ 4179 w 10000"/>
                  <a:gd name="connsiteY67" fmla="*/ 226 h 10130"/>
                  <a:gd name="connsiteX68" fmla="*/ 3698 w 10000"/>
                  <a:gd name="connsiteY68" fmla="*/ 342 h 10130"/>
                  <a:gd name="connsiteX69" fmla="*/ 3217 w 10000"/>
                  <a:gd name="connsiteY69" fmla="*/ 515 h 10130"/>
                  <a:gd name="connsiteX70" fmla="*/ 2757 w 10000"/>
                  <a:gd name="connsiteY70" fmla="*/ 727 h 10130"/>
                  <a:gd name="connsiteX71" fmla="*/ 2757 w 10000"/>
                  <a:gd name="connsiteY71" fmla="*/ 727 h 10130"/>
                  <a:gd name="connsiteX72" fmla="*/ 2516 w 10000"/>
                  <a:gd name="connsiteY72" fmla="*/ 843 h 10130"/>
                  <a:gd name="connsiteX73" fmla="*/ 2276 w 10000"/>
                  <a:gd name="connsiteY73" fmla="*/ 997 h 10130"/>
                  <a:gd name="connsiteX74" fmla="*/ 2057 w 10000"/>
                  <a:gd name="connsiteY74" fmla="*/ 1151 h 10130"/>
                  <a:gd name="connsiteX75" fmla="*/ 1838 w 10000"/>
                  <a:gd name="connsiteY75" fmla="*/ 1305 h 10130"/>
                  <a:gd name="connsiteX76" fmla="*/ 1641 w 10000"/>
                  <a:gd name="connsiteY76" fmla="*/ 1479 h 10130"/>
                  <a:gd name="connsiteX77" fmla="*/ 1444 w 10000"/>
                  <a:gd name="connsiteY77" fmla="*/ 1652 h 10130"/>
                  <a:gd name="connsiteX78" fmla="*/ 1269 w 10000"/>
                  <a:gd name="connsiteY78" fmla="*/ 1826 h 10130"/>
                  <a:gd name="connsiteX79" fmla="*/ 1094 w 10000"/>
                  <a:gd name="connsiteY79" fmla="*/ 2018 h 10130"/>
                  <a:gd name="connsiteX80" fmla="*/ 941 w 10000"/>
                  <a:gd name="connsiteY80" fmla="*/ 2211 h 10130"/>
                  <a:gd name="connsiteX81" fmla="*/ 810 w 10000"/>
                  <a:gd name="connsiteY81" fmla="*/ 2423 h 10130"/>
                  <a:gd name="connsiteX82" fmla="*/ 656 w 10000"/>
                  <a:gd name="connsiteY82" fmla="*/ 2635 h 10130"/>
                  <a:gd name="connsiteX83" fmla="*/ 547 w 10000"/>
                  <a:gd name="connsiteY83" fmla="*/ 2847 h 10130"/>
                  <a:gd name="connsiteX84" fmla="*/ 328 w 10000"/>
                  <a:gd name="connsiteY84" fmla="*/ 3290 h 10130"/>
                  <a:gd name="connsiteX85" fmla="*/ 175 w 10000"/>
                  <a:gd name="connsiteY85" fmla="*/ 3733 h 10130"/>
                  <a:gd name="connsiteX86" fmla="*/ 66 w 10000"/>
                  <a:gd name="connsiteY86" fmla="*/ 4215 h 10130"/>
                  <a:gd name="connsiteX87" fmla="*/ 0 w 10000"/>
                  <a:gd name="connsiteY87" fmla="*/ 4696 h 10130"/>
                  <a:gd name="connsiteX88" fmla="*/ 0 w 10000"/>
                  <a:gd name="connsiteY88" fmla="*/ 4928 h 10130"/>
                  <a:gd name="connsiteX89" fmla="*/ 0 w 10000"/>
                  <a:gd name="connsiteY89" fmla="*/ 5178 h 10130"/>
                  <a:gd name="connsiteX90" fmla="*/ 22 w 10000"/>
                  <a:gd name="connsiteY90" fmla="*/ 5409 h 10130"/>
                  <a:gd name="connsiteX91" fmla="*/ 44 w 10000"/>
                  <a:gd name="connsiteY91" fmla="*/ 5660 h 10130"/>
                  <a:gd name="connsiteX92" fmla="*/ 88 w 10000"/>
                  <a:gd name="connsiteY92" fmla="*/ 5910 h 10130"/>
                  <a:gd name="connsiteX93" fmla="*/ 153 w 10000"/>
                  <a:gd name="connsiteY93" fmla="*/ 6142 h 10130"/>
                  <a:gd name="connsiteX94" fmla="*/ 219 w 10000"/>
                  <a:gd name="connsiteY94" fmla="*/ 6392 h 10130"/>
                  <a:gd name="connsiteX95" fmla="*/ 306 w 10000"/>
                  <a:gd name="connsiteY95" fmla="*/ 6623 h 10130"/>
                  <a:gd name="connsiteX96" fmla="*/ 394 w 10000"/>
                  <a:gd name="connsiteY96" fmla="*/ 6854 h 10130"/>
                  <a:gd name="connsiteX97" fmla="*/ 503 w 10000"/>
                  <a:gd name="connsiteY97" fmla="*/ 7105 h 10130"/>
                  <a:gd name="connsiteX98" fmla="*/ 635 w 10000"/>
                  <a:gd name="connsiteY98" fmla="*/ 7336 h 10130"/>
                  <a:gd name="connsiteX99" fmla="*/ 788 w 10000"/>
                  <a:gd name="connsiteY99" fmla="*/ 7567 h 10130"/>
                  <a:gd name="connsiteX100" fmla="*/ 788 w 10000"/>
                  <a:gd name="connsiteY100" fmla="*/ 7567 h 10130"/>
                  <a:gd name="connsiteX101" fmla="*/ 941 w 10000"/>
                  <a:gd name="connsiteY101" fmla="*/ 7779 h 10130"/>
                  <a:gd name="connsiteX102" fmla="*/ 1094 w 10000"/>
                  <a:gd name="connsiteY102" fmla="*/ 7991 h 10130"/>
                  <a:gd name="connsiteX103" fmla="*/ 1269 w 10000"/>
                  <a:gd name="connsiteY103" fmla="*/ 8203 h 10130"/>
                  <a:gd name="connsiteX104" fmla="*/ 1466 w 10000"/>
                  <a:gd name="connsiteY104" fmla="*/ 8396 h 10130"/>
                  <a:gd name="connsiteX105" fmla="*/ 1641 w 10000"/>
                  <a:gd name="connsiteY105" fmla="*/ 8569 h 10130"/>
                  <a:gd name="connsiteX106" fmla="*/ 1860 w 10000"/>
                  <a:gd name="connsiteY106" fmla="*/ 8762 h 10130"/>
                  <a:gd name="connsiteX107" fmla="*/ 2057 w 10000"/>
                  <a:gd name="connsiteY107" fmla="*/ 8916 h 10130"/>
                  <a:gd name="connsiteX108" fmla="*/ 2276 w 10000"/>
                  <a:gd name="connsiteY108" fmla="*/ 9070 h 10130"/>
                  <a:gd name="connsiteX109" fmla="*/ 2495 w 10000"/>
                  <a:gd name="connsiteY109" fmla="*/ 9224 h 10130"/>
                  <a:gd name="connsiteX110" fmla="*/ 2735 w 10000"/>
                  <a:gd name="connsiteY110" fmla="*/ 9359 h 10130"/>
                  <a:gd name="connsiteX111" fmla="*/ 2976 w 10000"/>
                  <a:gd name="connsiteY111" fmla="*/ 9475 h 10130"/>
                  <a:gd name="connsiteX112" fmla="*/ 3217 w 10000"/>
                  <a:gd name="connsiteY112" fmla="*/ 9591 h 10130"/>
                  <a:gd name="connsiteX113" fmla="*/ 3720 w 10000"/>
                  <a:gd name="connsiteY113" fmla="*/ 9783 h 10130"/>
                  <a:gd name="connsiteX114" fmla="*/ 4223 w 10000"/>
                  <a:gd name="connsiteY114" fmla="*/ 9937 h 10130"/>
                  <a:gd name="connsiteX115" fmla="*/ 4748 w 10000"/>
                  <a:gd name="connsiteY115" fmla="*/ 10053 h 10130"/>
                  <a:gd name="connsiteX116" fmla="*/ 5295 w 10000"/>
                  <a:gd name="connsiteY116" fmla="*/ 10111 h 10130"/>
                  <a:gd name="connsiteX117" fmla="*/ 5558 w 10000"/>
                  <a:gd name="connsiteY117" fmla="*/ 10130 h 10130"/>
                  <a:gd name="connsiteX118" fmla="*/ 5842 w 10000"/>
                  <a:gd name="connsiteY118" fmla="*/ 10130 h 10130"/>
                  <a:gd name="connsiteX119" fmla="*/ 6105 w 10000"/>
                  <a:gd name="connsiteY119" fmla="*/ 10130 h 10130"/>
                  <a:gd name="connsiteX120" fmla="*/ 6389 w 10000"/>
                  <a:gd name="connsiteY120" fmla="*/ 10111 h 10130"/>
                  <a:gd name="connsiteX121" fmla="*/ 6652 w 10000"/>
                  <a:gd name="connsiteY121" fmla="*/ 10072 h 10130"/>
                  <a:gd name="connsiteX122" fmla="*/ 6915 w 10000"/>
                  <a:gd name="connsiteY122" fmla="*/ 10034 h 10130"/>
                  <a:gd name="connsiteX123" fmla="*/ 7199 w 10000"/>
                  <a:gd name="connsiteY123" fmla="*/ 9976 h 10130"/>
                  <a:gd name="connsiteX124" fmla="*/ 7462 w 10000"/>
                  <a:gd name="connsiteY124" fmla="*/ 9899 h 10130"/>
                  <a:gd name="connsiteX125" fmla="*/ 7724 w 10000"/>
                  <a:gd name="connsiteY125" fmla="*/ 9822 h 10130"/>
                  <a:gd name="connsiteX126" fmla="*/ 7987 w 10000"/>
                  <a:gd name="connsiteY126" fmla="*/ 9725 h 10130"/>
                  <a:gd name="connsiteX127" fmla="*/ 8249 w 10000"/>
                  <a:gd name="connsiteY127" fmla="*/ 9610 h 10130"/>
                  <a:gd name="connsiteX128" fmla="*/ 8490 w 10000"/>
                  <a:gd name="connsiteY128" fmla="*/ 9494 h 10130"/>
                  <a:gd name="connsiteX129" fmla="*/ 8490 w 10000"/>
                  <a:gd name="connsiteY129" fmla="*/ 9494 h 10130"/>
                  <a:gd name="connsiteX130" fmla="*/ 8818 w 10000"/>
                  <a:gd name="connsiteY130" fmla="*/ 9321 h 10130"/>
                  <a:gd name="connsiteX131" fmla="*/ 9125 w 10000"/>
                  <a:gd name="connsiteY131" fmla="*/ 9109 h 10130"/>
                  <a:gd name="connsiteX132" fmla="*/ 9431 w 10000"/>
                  <a:gd name="connsiteY132" fmla="*/ 8897 h 10130"/>
                  <a:gd name="connsiteX133" fmla="*/ 9694 w 10000"/>
                  <a:gd name="connsiteY133" fmla="*/ 8666 h 10130"/>
                  <a:gd name="connsiteX134" fmla="*/ 9694 w 10000"/>
                  <a:gd name="connsiteY134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361 w 10000"/>
                  <a:gd name="connsiteY62" fmla="*/ 361 h 10130"/>
                  <a:gd name="connsiteX63" fmla="*/ 5343 w 10000"/>
                  <a:gd name="connsiteY63" fmla="*/ 0 h 10130"/>
                  <a:gd name="connsiteX64" fmla="*/ 4661 w 10000"/>
                  <a:gd name="connsiteY64" fmla="*/ 130 h 10130"/>
                  <a:gd name="connsiteX65" fmla="*/ 4661 w 10000"/>
                  <a:gd name="connsiteY65" fmla="*/ 130 h 10130"/>
                  <a:gd name="connsiteX66" fmla="*/ 4179 w 10000"/>
                  <a:gd name="connsiteY66" fmla="*/ 226 h 10130"/>
                  <a:gd name="connsiteX67" fmla="*/ 3698 w 10000"/>
                  <a:gd name="connsiteY67" fmla="*/ 342 h 10130"/>
                  <a:gd name="connsiteX68" fmla="*/ 3217 w 10000"/>
                  <a:gd name="connsiteY68" fmla="*/ 515 h 10130"/>
                  <a:gd name="connsiteX69" fmla="*/ 2757 w 10000"/>
                  <a:gd name="connsiteY69" fmla="*/ 727 h 10130"/>
                  <a:gd name="connsiteX70" fmla="*/ 2757 w 10000"/>
                  <a:gd name="connsiteY70" fmla="*/ 727 h 10130"/>
                  <a:gd name="connsiteX71" fmla="*/ 2516 w 10000"/>
                  <a:gd name="connsiteY71" fmla="*/ 843 h 10130"/>
                  <a:gd name="connsiteX72" fmla="*/ 2276 w 10000"/>
                  <a:gd name="connsiteY72" fmla="*/ 997 h 10130"/>
                  <a:gd name="connsiteX73" fmla="*/ 2057 w 10000"/>
                  <a:gd name="connsiteY73" fmla="*/ 1151 h 10130"/>
                  <a:gd name="connsiteX74" fmla="*/ 1838 w 10000"/>
                  <a:gd name="connsiteY74" fmla="*/ 1305 h 10130"/>
                  <a:gd name="connsiteX75" fmla="*/ 1641 w 10000"/>
                  <a:gd name="connsiteY75" fmla="*/ 1479 h 10130"/>
                  <a:gd name="connsiteX76" fmla="*/ 1444 w 10000"/>
                  <a:gd name="connsiteY76" fmla="*/ 1652 h 10130"/>
                  <a:gd name="connsiteX77" fmla="*/ 1269 w 10000"/>
                  <a:gd name="connsiteY77" fmla="*/ 1826 h 10130"/>
                  <a:gd name="connsiteX78" fmla="*/ 1094 w 10000"/>
                  <a:gd name="connsiteY78" fmla="*/ 2018 h 10130"/>
                  <a:gd name="connsiteX79" fmla="*/ 941 w 10000"/>
                  <a:gd name="connsiteY79" fmla="*/ 2211 h 10130"/>
                  <a:gd name="connsiteX80" fmla="*/ 810 w 10000"/>
                  <a:gd name="connsiteY80" fmla="*/ 2423 h 10130"/>
                  <a:gd name="connsiteX81" fmla="*/ 656 w 10000"/>
                  <a:gd name="connsiteY81" fmla="*/ 2635 h 10130"/>
                  <a:gd name="connsiteX82" fmla="*/ 547 w 10000"/>
                  <a:gd name="connsiteY82" fmla="*/ 2847 h 10130"/>
                  <a:gd name="connsiteX83" fmla="*/ 328 w 10000"/>
                  <a:gd name="connsiteY83" fmla="*/ 3290 h 10130"/>
                  <a:gd name="connsiteX84" fmla="*/ 175 w 10000"/>
                  <a:gd name="connsiteY84" fmla="*/ 3733 h 10130"/>
                  <a:gd name="connsiteX85" fmla="*/ 66 w 10000"/>
                  <a:gd name="connsiteY85" fmla="*/ 4215 h 10130"/>
                  <a:gd name="connsiteX86" fmla="*/ 0 w 10000"/>
                  <a:gd name="connsiteY86" fmla="*/ 4696 h 10130"/>
                  <a:gd name="connsiteX87" fmla="*/ 0 w 10000"/>
                  <a:gd name="connsiteY87" fmla="*/ 4928 h 10130"/>
                  <a:gd name="connsiteX88" fmla="*/ 0 w 10000"/>
                  <a:gd name="connsiteY88" fmla="*/ 5178 h 10130"/>
                  <a:gd name="connsiteX89" fmla="*/ 22 w 10000"/>
                  <a:gd name="connsiteY89" fmla="*/ 5409 h 10130"/>
                  <a:gd name="connsiteX90" fmla="*/ 44 w 10000"/>
                  <a:gd name="connsiteY90" fmla="*/ 5660 h 10130"/>
                  <a:gd name="connsiteX91" fmla="*/ 88 w 10000"/>
                  <a:gd name="connsiteY91" fmla="*/ 5910 h 10130"/>
                  <a:gd name="connsiteX92" fmla="*/ 153 w 10000"/>
                  <a:gd name="connsiteY92" fmla="*/ 6142 h 10130"/>
                  <a:gd name="connsiteX93" fmla="*/ 219 w 10000"/>
                  <a:gd name="connsiteY93" fmla="*/ 6392 h 10130"/>
                  <a:gd name="connsiteX94" fmla="*/ 306 w 10000"/>
                  <a:gd name="connsiteY94" fmla="*/ 6623 h 10130"/>
                  <a:gd name="connsiteX95" fmla="*/ 394 w 10000"/>
                  <a:gd name="connsiteY95" fmla="*/ 6854 h 10130"/>
                  <a:gd name="connsiteX96" fmla="*/ 503 w 10000"/>
                  <a:gd name="connsiteY96" fmla="*/ 7105 h 10130"/>
                  <a:gd name="connsiteX97" fmla="*/ 635 w 10000"/>
                  <a:gd name="connsiteY97" fmla="*/ 7336 h 10130"/>
                  <a:gd name="connsiteX98" fmla="*/ 788 w 10000"/>
                  <a:gd name="connsiteY98" fmla="*/ 7567 h 10130"/>
                  <a:gd name="connsiteX99" fmla="*/ 788 w 10000"/>
                  <a:gd name="connsiteY99" fmla="*/ 7567 h 10130"/>
                  <a:gd name="connsiteX100" fmla="*/ 941 w 10000"/>
                  <a:gd name="connsiteY100" fmla="*/ 7779 h 10130"/>
                  <a:gd name="connsiteX101" fmla="*/ 1094 w 10000"/>
                  <a:gd name="connsiteY101" fmla="*/ 7991 h 10130"/>
                  <a:gd name="connsiteX102" fmla="*/ 1269 w 10000"/>
                  <a:gd name="connsiteY102" fmla="*/ 8203 h 10130"/>
                  <a:gd name="connsiteX103" fmla="*/ 1466 w 10000"/>
                  <a:gd name="connsiteY103" fmla="*/ 8396 h 10130"/>
                  <a:gd name="connsiteX104" fmla="*/ 1641 w 10000"/>
                  <a:gd name="connsiteY104" fmla="*/ 8569 h 10130"/>
                  <a:gd name="connsiteX105" fmla="*/ 1860 w 10000"/>
                  <a:gd name="connsiteY105" fmla="*/ 8762 h 10130"/>
                  <a:gd name="connsiteX106" fmla="*/ 2057 w 10000"/>
                  <a:gd name="connsiteY106" fmla="*/ 8916 h 10130"/>
                  <a:gd name="connsiteX107" fmla="*/ 2276 w 10000"/>
                  <a:gd name="connsiteY107" fmla="*/ 9070 h 10130"/>
                  <a:gd name="connsiteX108" fmla="*/ 2495 w 10000"/>
                  <a:gd name="connsiteY108" fmla="*/ 9224 h 10130"/>
                  <a:gd name="connsiteX109" fmla="*/ 2735 w 10000"/>
                  <a:gd name="connsiteY109" fmla="*/ 9359 h 10130"/>
                  <a:gd name="connsiteX110" fmla="*/ 2976 w 10000"/>
                  <a:gd name="connsiteY110" fmla="*/ 9475 h 10130"/>
                  <a:gd name="connsiteX111" fmla="*/ 3217 w 10000"/>
                  <a:gd name="connsiteY111" fmla="*/ 9591 h 10130"/>
                  <a:gd name="connsiteX112" fmla="*/ 3720 w 10000"/>
                  <a:gd name="connsiteY112" fmla="*/ 9783 h 10130"/>
                  <a:gd name="connsiteX113" fmla="*/ 4223 w 10000"/>
                  <a:gd name="connsiteY113" fmla="*/ 9937 h 10130"/>
                  <a:gd name="connsiteX114" fmla="*/ 4748 w 10000"/>
                  <a:gd name="connsiteY114" fmla="*/ 10053 h 10130"/>
                  <a:gd name="connsiteX115" fmla="*/ 5295 w 10000"/>
                  <a:gd name="connsiteY115" fmla="*/ 10111 h 10130"/>
                  <a:gd name="connsiteX116" fmla="*/ 5558 w 10000"/>
                  <a:gd name="connsiteY116" fmla="*/ 10130 h 10130"/>
                  <a:gd name="connsiteX117" fmla="*/ 5842 w 10000"/>
                  <a:gd name="connsiteY117" fmla="*/ 10130 h 10130"/>
                  <a:gd name="connsiteX118" fmla="*/ 6105 w 10000"/>
                  <a:gd name="connsiteY118" fmla="*/ 10130 h 10130"/>
                  <a:gd name="connsiteX119" fmla="*/ 6389 w 10000"/>
                  <a:gd name="connsiteY119" fmla="*/ 10111 h 10130"/>
                  <a:gd name="connsiteX120" fmla="*/ 6652 w 10000"/>
                  <a:gd name="connsiteY120" fmla="*/ 10072 h 10130"/>
                  <a:gd name="connsiteX121" fmla="*/ 6915 w 10000"/>
                  <a:gd name="connsiteY121" fmla="*/ 10034 h 10130"/>
                  <a:gd name="connsiteX122" fmla="*/ 7199 w 10000"/>
                  <a:gd name="connsiteY122" fmla="*/ 9976 h 10130"/>
                  <a:gd name="connsiteX123" fmla="*/ 7462 w 10000"/>
                  <a:gd name="connsiteY123" fmla="*/ 9899 h 10130"/>
                  <a:gd name="connsiteX124" fmla="*/ 7724 w 10000"/>
                  <a:gd name="connsiteY124" fmla="*/ 9822 h 10130"/>
                  <a:gd name="connsiteX125" fmla="*/ 7987 w 10000"/>
                  <a:gd name="connsiteY125" fmla="*/ 9725 h 10130"/>
                  <a:gd name="connsiteX126" fmla="*/ 8249 w 10000"/>
                  <a:gd name="connsiteY126" fmla="*/ 9610 h 10130"/>
                  <a:gd name="connsiteX127" fmla="*/ 8490 w 10000"/>
                  <a:gd name="connsiteY127" fmla="*/ 9494 h 10130"/>
                  <a:gd name="connsiteX128" fmla="*/ 8490 w 10000"/>
                  <a:gd name="connsiteY128" fmla="*/ 9494 h 10130"/>
                  <a:gd name="connsiteX129" fmla="*/ 8818 w 10000"/>
                  <a:gd name="connsiteY129" fmla="*/ 9321 h 10130"/>
                  <a:gd name="connsiteX130" fmla="*/ 9125 w 10000"/>
                  <a:gd name="connsiteY130" fmla="*/ 9109 h 10130"/>
                  <a:gd name="connsiteX131" fmla="*/ 9431 w 10000"/>
                  <a:gd name="connsiteY131" fmla="*/ 8897 h 10130"/>
                  <a:gd name="connsiteX132" fmla="*/ 9694 w 10000"/>
                  <a:gd name="connsiteY132" fmla="*/ 8666 h 10130"/>
                  <a:gd name="connsiteX133" fmla="*/ 9694 w 10000"/>
                  <a:gd name="connsiteY133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711 w 10000"/>
                  <a:gd name="connsiteY61" fmla="*/ 496 h 10130"/>
                  <a:gd name="connsiteX62" fmla="*/ 5591 w 10000"/>
                  <a:gd name="connsiteY62" fmla="*/ 293 h 10130"/>
                  <a:gd name="connsiteX63" fmla="*/ 5343 w 10000"/>
                  <a:gd name="connsiteY63" fmla="*/ 0 h 10130"/>
                  <a:gd name="connsiteX64" fmla="*/ 4661 w 10000"/>
                  <a:gd name="connsiteY64" fmla="*/ 130 h 10130"/>
                  <a:gd name="connsiteX65" fmla="*/ 4661 w 10000"/>
                  <a:gd name="connsiteY65" fmla="*/ 130 h 10130"/>
                  <a:gd name="connsiteX66" fmla="*/ 4179 w 10000"/>
                  <a:gd name="connsiteY66" fmla="*/ 226 h 10130"/>
                  <a:gd name="connsiteX67" fmla="*/ 3698 w 10000"/>
                  <a:gd name="connsiteY67" fmla="*/ 342 h 10130"/>
                  <a:gd name="connsiteX68" fmla="*/ 3217 w 10000"/>
                  <a:gd name="connsiteY68" fmla="*/ 515 h 10130"/>
                  <a:gd name="connsiteX69" fmla="*/ 2757 w 10000"/>
                  <a:gd name="connsiteY69" fmla="*/ 727 h 10130"/>
                  <a:gd name="connsiteX70" fmla="*/ 2757 w 10000"/>
                  <a:gd name="connsiteY70" fmla="*/ 727 h 10130"/>
                  <a:gd name="connsiteX71" fmla="*/ 2516 w 10000"/>
                  <a:gd name="connsiteY71" fmla="*/ 843 h 10130"/>
                  <a:gd name="connsiteX72" fmla="*/ 2276 w 10000"/>
                  <a:gd name="connsiteY72" fmla="*/ 997 h 10130"/>
                  <a:gd name="connsiteX73" fmla="*/ 2057 w 10000"/>
                  <a:gd name="connsiteY73" fmla="*/ 1151 h 10130"/>
                  <a:gd name="connsiteX74" fmla="*/ 1838 w 10000"/>
                  <a:gd name="connsiteY74" fmla="*/ 1305 h 10130"/>
                  <a:gd name="connsiteX75" fmla="*/ 1641 w 10000"/>
                  <a:gd name="connsiteY75" fmla="*/ 1479 h 10130"/>
                  <a:gd name="connsiteX76" fmla="*/ 1444 w 10000"/>
                  <a:gd name="connsiteY76" fmla="*/ 1652 h 10130"/>
                  <a:gd name="connsiteX77" fmla="*/ 1269 w 10000"/>
                  <a:gd name="connsiteY77" fmla="*/ 1826 h 10130"/>
                  <a:gd name="connsiteX78" fmla="*/ 1094 w 10000"/>
                  <a:gd name="connsiteY78" fmla="*/ 2018 h 10130"/>
                  <a:gd name="connsiteX79" fmla="*/ 941 w 10000"/>
                  <a:gd name="connsiteY79" fmla="*/ 2211 h 10130"/>
                  <a:gd name="connsiteX80" fmla="*/ 810 w 10000"/>
                  <a:gd name="connsiteY80" fmla="*/ 2423 h 10130"/>
                  <a:gd name="connsiteX81" fmla="*/ 656 w 10000"/>
                  <a:gd name="connsiteY81" fmla="*/ 2635 h 10130"/>
                  <a:gd name="connsiteX82" fmla="*/ 547 w 10000"/>
                  <a:gd name="connsiteY82" fmla="*/ 2847 h 10130"/>
                  <a:gd name="connsiteX83" fmla="*/ 328 w 10000"/>
                  <a:gd name="connsiteY83" fmla="*/ 3290 h 10130"/>
                  <a:gd name="connsiteX84" fmla="*/ 175 w 10000"/>
                  <a:gd name="connsiteY84" fmla="*/ 3733 h 10130"/>
                  <a:gd name="connsiteX85" fmla="*/ 66 w 10000"/>
                  <a:gd name="connsiteY85" fmla="*/ 4215 h 10130"/>
                  <a:gd name="connsiteX86" fmla="*/ 0 w 10000"/>
                  <a:gd name="connsiteY86" fmla="*/ 4696 h 10130"/>
                  <a:gd name="connsiteX87" fmla="*/ 0 w 10000"/>
                  <a:gd name="connsiteY87" fmla="*/ 4928 h 10130"/>
                  <a:gd name="connsiteX88" fmla="*/ 0 w 10000"/>
                  <a:gd name="connsiteY88" fmla="*/ 5178 h 10130"/>
                  <a:gd name="connsiteX89" fmla="*/ 22 w 10000"/>
                  <a:gd name="connsiteY89" fmla="*/ 5409 h 10130"/>
                  <a:gd name="connsiteX90" fmla="*/ 44 w 10000"/>
                  <a:gd name="connsiteY90" fmla="*/ 5660 h 10130"/>
                  <a:gd name="connsiteX91" fmla="*/ 88 w 10000"/>
                  <a:gd name="connsiteY91" fmla="*/ 5910 h 10130"/>
                  <a:gd name="connsiteX92" fmla="*/ 153 w 10000"/>
                  <a:gd name="connsiteY92" fmla="*/ 6142 h 10130"/>
                  <a:gd name="connsiteX93" fmla="*/ 219 w 10000"/>
                  <a:gd name="connsiteY93" fmla="*/ 6392 h 10130"/>
                  <a:gd name="connsiteX94" fmla="*/ 306 w 10000"/>
                  <a:gd name="connsiteY94" fmla="*/ 6623 h 10130"/>
                  <a:gd name="connsiteX95" fmla="*/ 394 w 10000"/>
                  <a:gd name="connsiteY95" fmla="*/ 6854 h 10130"/>
                  <a:gd name="connsiteX96" fmla="*/ 503 w 10000"/>
                  <a:gd name="connsiteY96" fmla="*/ 7105 h 10130"/>
                  <a:gd name="connsiteX97" fmla="*/ 635 w 10000"/>
                  <a:gd name="connsiteY97" fmla="*/ 7336 h 10130"/>
                  <a:gd name="connsiteX98" fmla="*/ 788 w 10000"/>
                  <a:gd name="connsiteY98" fmla="*/ 7567 h 10130"/>
                  <a:gd name="connsiteX99" fmla="*/ 788 w 10000"/>
                  <a:gd name="connsiteY99" fmla="*/ 7567 h 10130"/>
                  <a:gd name="connsiteX100" fmla="*/ 941 w 10000"/>
                  <a:gd name="connsiteY100" fmla="*/ 7779 h 10130"/>
                  <a:gd name="connsiteX101" fmla="*/ 1094 w 10000"/>
                  <a:gd name="connsiteY101" fmla="*/ 7991 h 10130"/>
                  <a:gd name="connsiteX102" fmla="*/ 1269 w 10000"/>
                  <a:gd name="connsiteY102" fmla="*/ 8203 h 10130"/>
                  <a:gd name="connsiteX103" fmla="*/ 1466 w 10000"/>
                  <a:gd name="connsiteY103" fmla="*/ 8396 h 10130"/>
                  <a:gd name="connsiteX104" fmla="*/ 1641 w 10000"/>
                  <a:gd name="connsiteY104" fmla="*/ 8569 h 10130"/>
                  <a:gd name="connsiteX105" fmla="*/ 1860 w 10000"/>
                  <a:gd name="connsiteY105" fmla="*/ 8762 h 10130"/>
                  <a:gd name="connsiteX106" fmla="*/ 2057 w 10000"/>
                  <a:gd name="connsiteY106" fmla="*/ 8916 h 10130"/>
                  <a:gd name="connsiteX107" fmla="*/ 2276 w 10000"/>
                  <a:gd name="connsiteY107" fmla="*/ 9070 h 10130"/>
                  <a:gd name="connsiteX108" fmla="*/ 2495 w 10000"/>
                  <a:gd name="connsiteY108" fmla="*/ 9224 h 10130"/>
                  <a:gd name="connsiteX109" fmla="*/ 2735 w 10000"/>
                  <a:gd name="connsiteY109" fmla="*/ 9359 h 10130"/>
                  <a:gd name="connsiteX110" fmla="*/ 2976 w 10000"/>
                  <a:gd name="connsiteY110" fmla="*/ 9475 h 10130"/>
                  <a:gd name="connsiteX111" fmla="*/ 3217 w 10000"/>
                  <a:gd name="connsiteY111" fmla="*/ 9591 h 10130"/>
                  <a:gd name="connsiteX112" fmla="*/ 3720 w 10000"/>
                  <a:gd name="connsiteY112" fmla="*/ 9783 h 10130"/>
                  <a:gd name="connsiteX113" fmla="*/ 4223 w 10000"/>
                  <a:gd name="connsiteY113" fmla="*/ 9937 h 10130"/>
                  <a:gd name="connsiteX114" fmla="*/ 4748 w 10000"/>
                  <a:gd name="connsiteY114" fmla="*/ 10053 h 10130"/>
                  <a:gd name="connsiteX115" fmla="*/ 5295 w 10000"/>
                  <a:gd name="connsiteY115" fmla="*/ 10111 h 10130"/>
                  <a:gd name="connsiteX116" fmla="*/ 5558 w 10000"/>
                  <a:gd name="connsiteY116" fmla="*/ 10130 h 10130"/>
                  <a:gd name="connsiteX117" fmla="*/ 5842 w 10000"/>
                  <a:gd name="connsiteY117" fmla="*/ 10130 h 10130"/>
                  <a:gd name="connsiteX118" fmla="*/ 6105 w 10000"/>
                  <a:gd name="connsiteY118" fmla="*/ 10130 h 10130"/>
                  <a:gd name="connsiteX119" fmla="*/ 6389 w 10000"/>
                  <a:gd name="connsiteY119" fmla="*/ 10111 h 10130"/>
                  <a:gd name="connsiteX120" fmla="*/ 6652 w 10000"/>
                  <a:gd name="connsiteY120" fmla="*/ 10072 h 10130"/>
                  <a:gd name="connsiteX121" fmla="*/ 6915 w 10000"/>
                  <a:gd name="connsiteY121" fmla="*/ 10034 h 10130"/>
                  <a:gd name="connsiteX122" fmla="*/ 7199 w 10000"/>
                  <a:gd name="connsiteY122" fmla="*/ 9976 h 10130"/>
                  <a:gd name="connsiteX123" fmla="*/ 7462 w 10000"/>
                  <a:gd name="connsiteY123" fmla="*/ 9899 h 10130"/>
                  <a:gd name="connsiteX124" fmla="*/ 7724 w 10000"/>
                  <a:gd name="connsiteY124" fmla="*/ 9822 h 10130"/>
                  <a:gd name="connsiteX125" fmla="*/ 7987 w 10000"/>
                  <a:gd name="connsiteY125" fmla="*/ 9725 h 10130"/>
                  <a:gd name="connsiteX126" fmla="*/ 8249 w 10000"/>
                  <a:gd name="connsiteY126" fmla="*/ 9610 h 10130"/>
                  <a:gd name="connsiteX127" fmla="*/ 8490 w 10000"/>
                  <a:gd name="connsiteY127" fmla="*/ 9494 h 10130"/>
                  <a:gd name="connsiteX128" fmla="*/ 8490 w 10000"/>
                  <a:gd name="connsiteY128" fmla="*/ 9494 h 10130"/>
                  <a:gd name="connsiteX129" fmla="*/ 8818 w 10000"/>
                  <a:gd name="connsiteY129" fmla="*/ 9321 h 10130"/>
                  <a:gd name="connsiteX130" fmla="*/ 9125 w 10000"/>
                  <a:gd name="connsiteY130" fmla="*/ 9109 h 10130"/>
                  <a:gd name="connsiteX131" fmla="*/ 9431 w 10000"/>
                  <a:gd name="connsiteY131" fmla="*/ 8897 h 10130"/>
                  <a:gd name="connsiteX132" fmla="*/ 9694 w 10000"/>
                  <a:gd name="connsiteY132" fmla="*/ 8666 h 10130"/>
                  <a:gd name="connsiteX133" fmla="*/ 9694 w 10000"/>
                  <a:gd name="connsiteY133" fmla="*/ 8666 h 10130"/>
                  <a:gd name="connsiteX0" fmla="*/ 9694 w 10000"/>
                  <a:gd name="connsiteY0" fmla="*/ 8666 h 10130"/>
                  <a:gd name="connsiteX1" fmla="*/ 9694 w 10000"/>
                  <a:gd name="connsiteY1" fmla="*/ 8666 h 10130"/>
                  <a:gd name="connsiteX2" fmla="*/ 9803 w 10000"/>
                  <a:gd name="connsiteY2" fmla="*/ 8357 h 10130"/>
                  <a:gd name="connsiteX3" fmla="*/ 9891 w 10000"/>
                  <a:gd name="connsiteY3" fmla="*/ 8030 h 10130"/>
                  <a:gd name="connsiteX4" fmla="*/ 9956 w 10000"/>
                  <a:gd name="connsiteY4" fmla="*/ 7722 h 10130"/>
                  <a:gd name="connsiteX5" fmla="*/ 10000 w 10000"/>
                  <a:gd name="connsiteY5" fmla="*/ 7394 h 10130"/>
                  <a:gd name="connsiteX6" fmla="*/ 10000 w 10000"/>
                  <a:gd name="connsiteY6" fmla="*/ 7394 h 10130"/>
                  <a:gd name="connsiteX7" fmla="*/ 9847 w 10000"/>
                  <a:gd name="connsiteY7" fmla="*/ 7625 h 10130"/>
                  <a:gd name="connsiteX8" fmla="*/ 9650 w 10000"/>
                  <a:gd name="connsiteY8" fmla="*/ 7856 h 10130"/>
                  <a:gd name="connsiteX9" fmla="*/ 9453 w 10000"/>
                  <a:gd name="connsiteY9" fmla="*/ 8088 h 10130"/>
                  <a:gd name="connsiteX10" fmla="*/ 9234 w 10000"/>
                  <a:gd name="connsiteY10" fmla="*/ 8300 h 10130"/>
                  <a:gd name="connsiteX11" fmla="*/ 8993 w 10000"/>
                  <a:gd name="connsiteY11" fmla="*/ 8492 h 10130"/>
                  <a:gd name="connsiteX12" fmla="*/ 8753 w 10000"/>
                  <a:gd name="connsiteY12" fmla="*/ 8685 h 10130"/>
                  <a:gd name="connsiteX13" fmla="*/ 8468 w 10000"/>
                  <a:gd name="connsiteY13" fmla="*/ 8858 h 10130"/>
                  <a:gd name="connsiteX14" fmla="*/ 8184 w 10000"/>
                  <a:gd name="connsiteY14" fmla="*/ 9012 h 10130"/>
                  <a:gd name="connsiteX15" fmla="*/ 8184 w 10000"/>
                  <a:gd name="connsiteY15" fmla="*/ 9012 h 10130"/>
                  <a:gd name="connsiteX16" fmla="*/ 7965 w 10000"/>
                  <a:gd name="connsiteY16" fmla="*/ 9128 h 10130"/>
                  <a:gd name="connsiteX17" fmla="*/ 7724 w 10000"/>
                  <a:gd name="connsiteY17" fmla="*/ 9224 h 10130"/>
                  <a:gd name="connsiteX18" fmla="*/ 7265 w 10000"/>
                  <a:gd name="connsiteY18" fmla="*/ 9379 h 10130"/>
                  <a:gd name="connsiteX19" fmla="*/ 6783 w 10000"/>
                  <a:gd name="connsiteY19" fmla="*/ 9494 h 10130"/>
                  <a:gd name="connsiteX20" fmla="*/ 6302 w 10000"/>
                  <a:gd name="connsiteY20" fmla="*/ 9552 h 10130"/>
                  <a:gd name="connsiteX21" fmla="*/ 5821 w 10000"/>
                  <a:gd name="connsiteY21" fmla="*/ 9591 h 10130"/>
                  <a:gd name="connsiteX22" fmla="*/ 5339 w 10000"/>
                  <a:gd name="connsiteY22" fmla="*/ 9571 h 10130"/>
                  <a:gd name="connsiteX23" fmla="*/ 4858 w 10000"/>
                  <a:gd name="connsiteY23" fmla="*/ 9513 h 10130"/>
                  <a:gd name="connsiteX24" fmla="*/ 4398 w 10000"/>
                  <a:gd name="connsiteY24" fmla="*/ 9417 h 10130"/>
                  <a:gd name="connsiteX25" fmla="*/ 3939 w 10000"/>
                  <a:gd name="connsiteY25" fmla="*/ 9282 h 10130"/>
                  <a:gd name="connsiteX26" fmla="*/ 3479 w 10000"/>
                  <a:gd name="connsiteY26" fmla="*/ 9109 h 10130"/>
                  <a:gd name="connsiteX27" fmla="*/ 3063 w 10000"/>
                  <a:gd name="connsiteY27" fmla="*/ 8897 h 10130"/>
                  <a:gd name="connsiteX28" fmla="*/ 2648 w 10000"/>
                  <a:gd name="connsiteY28" fmla="*/ 8646 h 10130"/>
                  <a:gd name="connsiteX29" fmla="*/ 2276 w 10000"/>
                  <a:gd name="connsiteY29" fmla="*/ 8357 h 10130"/>
                  <a:gd name="connsiteX30" fmla="*/ 1926 w 10000"/>
                  <a:gd name="connsiteY30" fmla="*/ 8030 h 10130"/>
                  <a:gd name="connsiteX31" fmla="*/ 1597 w 10000"/>
                  <a:gd name="connsiteY31" fmla="*/ 7683 h 10130"/>
                  <a:gd name="connsiteX32" fmla="*/ 1313 w 10000"/>
                  <a:gd name="connsiteY32" fmla="*/ 7278 h 10130"/>
                  <a:gd name="connsiteX33" fmla="*/ 1313 w 10000"/>
                  <a:gd name="connsiteY33" fmla="*/ 7278 h 10130"/>
                  <a:gd name="connsiteX34" fmla="*/ 1072 w 10000"/>
                  <a:gd name="connsiteY34" fmla="*/ 6874 h 10130"/>
                  <a:gd name="connsiteX35" fmla="*/ 897 w 10000"/>
                  <a:gd name="connsiteY35" fmla="*/ 6450 h 10130"/>
                  <a:gd name="connsiteX36" fmla="*/ 744 w 10000"/>
                  <a:gd name="connsiteY36" fmla="*/ 6026 h 10130"/>
                  <a:gd name="connsiteX37" fmla="*/ 656 w 10000"/>
                  <a:gd name="connsiteY37" fmla="*/ 5602 h 10130"/>
                  <a:gd name="connsiteX38" fmla="*/ 613 w 10000"/>
                  <a:gd name="connsiteY38" fmla="*/ 5159 h 10130"/>
                  <a:gd name="connsiteX39" fmla="*/ 635 w 10000"/>
                  <a:gd name="connsiteY39" fmla="*/ 4735 h 10130"/>
                  <a:gd name="connsiteX40" fmla="*/ 678 w 10000"/>
                  <a:gd name="connsiteY40" fmla="*/ 4292 h 10130"/>
                  <a:gd name="connsiteX41" fmla="*/ 766 w 10000"/>
                  <a:gd name="connsiteY41" fmla="*/ 3887 h 10130"/>
                  <a:gd name="connsiteX42" fmla="*/ 919 w 10000"/>
                  <a:gd name="connsiteY42" fmla="*/ 3483 h 10130"/>
                  <a:gd name="connsiteX43" fmla="*/ 1094 w 10000"/>
                  <a:gd name="connsiteY43" fmla="*/ 3078 h 10130"/>
                  <a:gd name="connsiteX44" fmla="*/ 1335 w 10000"/>
                  <a:gd name="connsiteY44" fmla="*/ 2712 h 10130"/>
                  <a:gd name="connsiteX45" fmla="*/ 1597 w 10000"/>
                  <a:gd name="connsiteY45" fmla="*/ 2346 h 10130"/>
                  <a:gd name="connsiteX46" fmla="*/ 1904 w 10000"/>
                  <a:gd name="connsiteY46" fmla="*/ 2018 h 10130"/>
                  <a:gd name="connsiteX47" fmla="*/ 2254 w 10000"/>
                  <a:gd name="connsiteY47" fmla="*/ 1710 h 10130"/>
                  <a:gd name="connsiteX48" fmla="*/ 2648 w 10000"/>
                  <a:gd name="connsiteY48" fmla="*/ 1440 h 10130"/>
                  <a:gd name="connsiteX49" fmla="*/ 2845 w 10000"/>
                  <a:gd name="connsiteY49" fmla="*/ 1305 h 10130"/>
                  <a:gd name="connsiteX50" fmla="*/ 3063 w 10000"/>
                  <a:gd name="connsiteY50" fmla="*/ 1190 h 10130"/>
                  <a:gd name="connsiteX51" fmla="*/ 3063 w 10000"/>
                  <a:gd name="connsiteY51" fmla="*/ 1190 h 10130"/>
                  <a:gd name="connsiteX52" fmla="*/ 3435 w 10000"/>
                  <a:gd name="connsiteY52" fmla="*/ 1036 h 10130"/>
                  <a:gd name="connsiteX53" fmla="*/ 3786 w 10000"/>
                  <a:gd name="connsiteY53" fmla="*/ 901 h 10130"/>
                  <a:gd name="connsiteX54" fmla="*/ 4158 w 10000"/>
                  <a:gd name="connsiteY54" fmla="*/ 785 h 10130"/>
                  <a:gd name="connsiteX55" fmla="*/ 4530 w 10000"/>
                  <a:gd name="connsiteY55" fmla="*/ 708 h 10130"/>
                  <a:gd name="connsiteX56" fmla="*/ 4902 w 10000"/>
                  <a:gd name="connsiteY56" fmla="*/ 650 h 10130"/>
                  <a:gd name="connsiteX57" fmla="*/ 5295 w 10000"/>
                  <a:gd name="connsiteY57" fmla="*/ 631 h 10130"/>
                  <a:gd name="connsiteX58" fmla="*/ 5667 w 10000"/>
                  <a:gd name="connsiteY58" fmla="*/ 631 h 10130"/>
                  <a:gd name="connsiteX59" fmla="*/ 6039 w 10000"/>
                  <a:gd name="connsiteY59" fmla="*/ 650 h 10130"/>
                  <a:gd name="connsiteX60" fmla="*/ 6039 w 10000"/>
                  <a:gd name="connsiteY60" fmla="*/ 650 h 10130"/>
                  <a:gd name="connsiteX61" fmla="*/ 5591 w 10000"/>
                  <a:gd name="connsiteY61" fmla="*/ 293 h 10130"/>
                  <a:gd name="connsiteX62" fmla="*/ 5343 w 10000"/>
                  <a:gd name="connsiteY62" fmla="*/ 0 h 10130"/>
                  <a:gd name="connsiteX63" fmla="*/ 4661 w 10000"/>
                  <a:gd name="connsiteY63" fmla="*/ 130 h 10130"/>
                  <a:gd name="connsiteX64" fmla="*/ 4661 w 10000"/>
                  <a:gd name="connsiteY64" fmla="*/ 130 h 10130"/>
                  <a:gd name="connsiteX65" fmla="*/ 4179 w 10000"/>
                  <a:gd name="connsiteY65" fmla="*/ 226 h 10130"/>
                  <a:gd name="connsiteX66" fmla="*/ 3698 w 10000"/>
                  <a:gd name="connsiteY66" fmla="*/ 342 h 10130"/>
                  <a:gd name="connsiteX67" fmla="*/ 3217 w 10000"/>
                  <a:gd name="connsiteY67" fmla="*/ 515 h 10130"/>
                  <a:gd name="connsiteX68" fmla="*/ 2757 w 10000"/>
                  <a:gd name="connsiteY68" fmla="*/ 727 h 10130"/>
                  <a:gd name="connsiteX69" fmla="*/ 2757 w 10000"/>
                  <a:gd name="connsiteY69" fmla="*/ 727 h 10130"/>
                  <a:gd name="connsiteX70" fmla="*/ 2516 w 10000"/>
                  <a:gd name="connsiteY70" fmla="*/ 843 h 10130"/>
                  <a:gd name="connsiteX71" fmla="*/ 2276 w 10000"/>
                  <a:gd name="connsiteY71" fmla="*/ 997 h 10130"/>
                  <a:gd name="connsiteX72" fmla="*/ 2057 w 10000"/>
                  <a:gd name="connsiteY72" fmla="*/ 1151 h 10130"/>
                  <a:gd name="connsiteX73" fmla="*/ 1838 w 10000"/>
                  <a:gd name="connsiteY73" fmla="*/ 1305 h 10130"/>
                  <a:gd name="connsiteX74" fmla="*/ 1641 w 10000"/>
                  <a:gd name="connsiteY74" fmla="*/ 1479 h 10130"/>
                  <a:gd name="connsiteX75" fmla="*/ 1444 w 10000"/>
                  <a:gd name="connsiteY75" fmla="*/ 1652 h 10130"/>
                  <a:gd name="connsiteX76" fmla="*/ 1269 w 10000"/>
                  <a:gd name="connsiteY76" fmla="*/ 1826 h 10130"/>
                  <a:gd name="connsiteX77" fmla="*/ 1094 w 10000"/>
                  <a:gd name="connsiteY77" fmla="*/ 2018 h 10130"/>
                  <a:gd name="connsiteX78" fmla="*/ 941 w 10000"/>
                  <a:gd name="connsiteY78" fmla="*/ 2211 h 10130"/>
                  <a:gd name="connsiteX79" fmla="*/ 810 w 10000"/>
                  <a:gd name="connsiteY79" fmla="*/ 2423 h 10130"/>
                  <a:gd name="connsiteX80" fmla="*/ 656 w 10000"/>
                  <a:gd name="connsiteY80" fmla="*/ 2635 h 10130"/>
                  <a:gd name="connsiteX81" fmla="*/ 547 w 10000"/>
                  <a:gd name="connsiteY81" fmla="*/ 2847 h 10130"/>
                  <a:gd name="connsiteX82" fmla="*/ 328 w 10000"/>
                  <a:gd name="connsiteY82" fmla="*/ 3290 h 10130"/>
                  <a:gd name="connsiteX83" fmla="*/ 175 w 10000"/>
                  <a:gd name="connsiteY83" fmla="*/ 3733 h 10130"/>
                  <a:gd name="connsiteX84" fmla="*/ 66 w 10000"/>
                  <a:gd name="connsiteY84" fmla="*/ 4215 h 10130"/>
                  <a:gd name="connsiteX85" fmla="*/ 0 w 10000"/>
                  <a:gd name="connsiteY85" fmla="*/ 4696 h 10130"/>
                  <a:gd name="connsiteX86" fmla="*/ 0 w 10000"/>
                  <a:gd name="connsiteY86" fmla="*/ 4928 h 10130"/>
                  <a:gd name="connsiteX87" fmla="*/ 0 w 10000"/>
                  <a:gd name="connsiteY87" fmla="*/ 5178 h 10130"/>
                  <a:gd name="connsiteX88" fmla="*/ 22 w 10000"/>
                  <a:gd name="connsiteY88" fmla="*/ 5409 h 10130"/>
                  <a:gd name="connsiteX89" fmla="*/ 44 w 10000"/>
                  <a:gd name="connsiteY89" fmla="*/ 5660 h 10130"/>
                  <a:gd name="connsiteX90" fmla="*/ 88 w 10000"/>
                  <a:gd name="connsiteY90" fmla="*/ 5910 h 10130"/>
                  <a:gd name="connsiteX91" fmla="*/ 153 w 10000"/>
                  <a:gd name="connsiteY91" fmla="*/ 6142 h 10130"/>
                  <a:gd name="connsiteX92" fmla="*/ 219 w 10000"/>
                  <a:gd name="connsiteY92" fmla="*/ 6392 h 10130"/>
                  <a:gd name="connsiteX93" fmla="*/ 306 w 10000"/>
                  <a:gd name="connsiteY93" fmla="*/ 6623 h 10130"/>
                  <a:gd name="connsiteX94" fmla="*/ 394 w 10000"/>
                  <a:gd name="connsiteY94" fmla="*/ 6854 h 10130"/>
                  <a:gd name="connsiteX95" fmla="*/ 503 w 10000"/>
                  <a:gd name="connsiteY95" fmla="*/ 7105 h 10130"/>
                  <a:gd name="connsiteX96" fmla="*/ 635 w 10000"/>
                  <a:gd name="connsiteY96" fmla="*/ 7336 h 10130"/>
                  <a:gd name="connsiteX97" fmla="*/ 788 w 10000"/>
                  <a:gd name="connsiteY97" fmla="*/ 7567 h 10130"/>
                  <a:gd name="connsiteX98" fmla="*/ 788 w 10000"/>
                  <a:gd name="connsiteY98" fmla="*/ 7567 h 10130"/>
                  <a:gd name="connsiteX99" fmla="*/ 941 w 10000"/>
                  <a:gd name="connsiteY99" fmla="*/ 7779 h 10130"/>
                  <a:gd name="connsiteX100" fmla="*/ 1094 w 10000"/>
                  <a:gd name="connsiteY100" fmla="*/ 7991 h 10130"/>
                  <a:gd name="connsiteX101" fmla="*/ 1269 w 10000"/>
                  <a:gd name="connsiteY101" fmla="*/ 8203 h 10130"/>
                  <a:gd name="connsiteX102" fmla="*/ 1466 w 10000"/>
                  <a:gd name="connsiteY102" fmla="*/ 8396 h 10130"/>
                  <a:gd name="connsiteX103" fmla="*/ 1641 w 10000"/>
                  <a:gd name="connsiteY103" fmla="*/ 8569 h 10130"/>
                  <a:gd name="connsiteX104" fmla="*/ 1860 w 10000"/>
                  <a:gd name="connsiteY104" fmla="*/ 8762 h 10130"/>
                  <a:gd name="connsiteX105" fmla="*/ 2057 w 10000"/>
                  <a:gd name="connsiteY105" fmla="*/ 8916 h 10130"/>
                  <a:gd name="connsiteX106" fmla="*/ 2276 w 10000"/>
                  <a:gd name="connsiteY106" fmla="*/ 9070 h 10130"/>
                  <a:gd name="connsiteX107" fmla="*/ 2495 w 10000"/>
                  <a:gd name="connsiteY107" fmla="*/ 9224 h 10130"/>
                  <a:gd name="connsiteX108" fmla="*/ 2735 w 10000"/>
                  <a:gd name="connsiteY108" fmla="*/ 9359 h 10130"/>
                  <a:gd name="connsiteX109" fmla="*/ 2976 w 10000"/>
                  <a:gd name="connsiteY109" fmla="*/ 9475 h 10130"/>
                  <a:gd name="connsiteX110" fmla="*/ 3217 w 10000"/>
                  <a:gd name="connsiteY110" fmla="*/ 9591 h 10130"/>
                  <a:gd name="connsiteX111" fmla="*/ 3720 w 10000"/>
                  <a:gd name="connsiteY111" fmla="*/ 9783 h 10130"/>
                  <a:gd name="connsiteX112" fmla="*/ 4223 w 10000"/>
                  <a:gd name="connsiteY112" fmla="*/ 9937 h 10130"/>
                  <a:gd name="connsiteX113" fmla="*/ 4748 w 10000"/>
                  <a:gd name="connsiteY113" fmla="*/ 10053 h 10130"/>
                  <a:gd name="connsiteX114" fmla="*/ 5295 w 10000"/>
                  <a:gd name="connsiteY114" fmla="*/ 10111 h 10130"/>
                  <a:gd name="connsiteX115" fmla="*/ 5558 w 10000"/>
                  <a:gd name="connsiteY115" fmla="*/ 10130 h 10130"/>
                  <a:gd name="connsiteX116" fmla="*/ 5842 w 10000"/>
                  <a:gd name="connsiteY116" fmla="*/ 10130 h 10130"/>
                  <a:gd name="connsiteX117" fmla="*/ 6105 w 10000"/>
                  <a:gd name="connsiteY117" fmla="*/ 10130 h 10130"/>
                  <a:gd name="connsiteX118" fmla="*/ 6389 w 10000"/>
                  <a:gd name="connsiteY118" fmla="*/ 10111 h 10130"/>
                  <a:gd name="connsiteX119" fmla="*/ 6652 w 10000"/>
                  <a:gd name="connsiteY119" fmla="*/ 10072 h 10130"/>
                  <a:gd name="connsiteX120" fmla="*/ 6915 w 10000"/>
                  <a:gd name="connsiteY120" fmla="*/ 10034 h 10130"/>
                  <a:gd name="connsiteX121" fmla="*/ 7199 w 10000"/>
                  <a:gd name="connsiteY121" fmla="*/ 9976 h 10130"/>
                  <a:gd name="connsiteX122" fmla="*/ 7462 w 10000"/>
                  <a:gd name="connsiteY122" fmla="*/ 9899 h 10130"/>
                  <a:gd name="connsiteX123" fmla="*/ 7724 w 10000"/>
                  <a:gd name="connsiteY123" fmla="*/ 9822 h 10130"/>
                  <a:gd name="connsiteX124" fmla="*/ 7987 w 10000"/>
                  <a:gd name="connsiteY124" fmla="*/ 9725 h 10130"/>
                  <a:gd name="connsiteX125" fmla="*/ 8249 w 10000"/>
                  <a:gd name="connsiteY125" fmla="*/ 9610 h 10130"/>
                  <a:gd name="connsiteX126" fmla="*/ 8490 w 10000"/>
                  <a:gd name="connsiteY126" fmla="*/ 9494 h 10130"/>
                  <a:gd name="connsiteX127" fmla="*/ 8490 w 10000"/>
                  <a:gd name="connsiteY127" fmla="*/ 9494 h 10130"/>
                  <a:gd name="connsiteX128" fmla="*/ 8818 w 10000"/>
                  <a:gd name="connsiteY128" fmla="*/ 9321 h 10130"/>
                  <a:gd name="connsiteX129" fmla="*/ 9125 w 10000"/>
                  <a:gd name="connsiteY129" fmla="*/ 9109 h 10130"/>
                  <a:gd name="connsiteX130" fmla="*/ 9431 w 10000"/>
                  <a:gd name="connsiteY130" fmla="*/ 8897 h 10130"/>
                  <a:gd name="connsiteX131" fmla="*/ 9694 w 10000"/>
                  <a:gd name="connsiteY131" fmla="*/ 8666 h 10130"/>
                  <a:gd name="connsiteX132" fmla="*/ 9694 w 10000"/>
                  <a:gd name="connsiteY132" fmla="*/ 8666 h 10130"/>
                  <a:gd name="connsiteX0" fmla="*/ 9694 w 10000"/>
                  <a:gd name="connsiteY0" fmla="*/ 8643 h 10107"/>
                  <a:gd name="connsiteX1" fmla="*/ 9694 w 10000"/>
                  <a:gd name="connsiteY1" fmla="*/ 8643 h 10107"/>
                  <a:gd name="connsiteX2" fmla="*/ 9803 w 10000"/>
                  <a:gd name="connsiteY2" fmla="*/ 8334 h 10107"/>
                  <a:gd name="connsiteX3" fmla="*/ 9891 w 10000"/>
                  <a:gd name="connsiteY3" fmla="*/ 8007 h 10107"/>
                  <a:gd name="connsiteX4" fmla="*/ 9956 w 10000"/>
                  <a:gd name="connsiteY4" fmla="*/ 7699 h 10107"/>
                  <a:gd name="connsiteX5" fmla="*/ 10000 w 10000"/>
                  <a:gd name="connsiteY5" fmla="*/ 7371 h 10107"/>
                  <a:gd name="connsiteX6" fmla="*/ 10000 w 10000"/>
                  <a:gd name="connsiteY6" fmla="*/ 7371 h 10107"/>
                  <a:gd name="connsiteX7" fmla="*/ 9847 w 10000"/>
                  <a:gd name="connsiteY7" fmla="*/ 7602 h 10107"/>
                  <a:gd name="connsiteX8" fmla="*/ 9650 w 10000"/>
                  <a:gd name="connsiteY8" fmla="*/ 7833 h 10107"/>
                  <a:gd name="connsiteX9" fmla="*/ 9453 w 10000"/>
                  <a:gd name="connsiteY9" fmla="*/ 8065 h 10107"/>
                  <a:gd name="connsiteX10" fmla="*/ 9234 w 10000"/>
                  <a:gd name="connsiteY10" fmla="*/ 8277 h 10107"/>
                  <a:gd name="connsiteX11" fmla="*/ 8993 w 10000"/>
                  <a:gd name="connsiteY11" fmla="*/ 8469 h 10107"/>
                  <a:gd name="connsiteX12" fmla="*/ 8753 w 10000"/>
                  <a:gd name="connsiteY12" fmla="*/ 8662 h 10107"/>
                  <a:gd name="connsiteX13" fmla="*/ 8468 w 10000"/>
                  <a:gd name="connsiteY13" fmla="*/ 8835 h 10107"/>
                  <a:gd name="connsiteX14" fmla="*/ 8184 w 10000"/>
                  <a:gd name="connsiteY14" fmla="*/ 8989 h 10107"/>
                  <a:gd name="connsiteX15" fmla="*/ 8184 w 10000"/>
                  <a:gd name="connsiteY15" fmla="*/ 8989 h 10107"/>
                  <a:gd name="connsiteX16" fmla="*/ 7965 w 10000"/>
                  <a:gd name="connsiteY16" fmla="*/ 9105 h 10107"/>
                  <a:gd name="connsiteX17" fmla="*/ 7724 w 10000"/>
                  <a:gd name="connsiteY17" fmla="*/ 9201 h 10107"/>
                  <a:gd name="connsiteX18" fmla="*/ 7265 w 10000"/>
                  <a:gd name="connsiteY18" fmla="*/ 9356 h 10107"/>
                  <a:gd name="connsiteX19" fmla="*/ 6783 w 10000"/>
                  <a:gd name="connsiteY19" fmla="*/ 9471 h 10107"/>
                  <a:gd name="connsiteX20" fmla="*/ 6302 w 10000"/>
                  <a:gd name="connsiteY20" fmla="*/ 9529 h 10107"/>
                  <a:gd name="connsiteX21" fmla="*/ 5821 w 10000"/>
                  <a:gd name="connsiteY21" fmla="*/ 9568 h 10107"/>
                  <a:gd name="connsiteX22" fmla="*/ 5339 w 10000"/>
                  <a:gd name="connsiteY22" fmla="*/ 9548 h 10107"/>
                  <a:gd name="connsiteX23" fmla="*/ 4858 w 10000"/>
                  <a:gd name="connsiteY23" fmla="*/ 9490 h 10107"/>
                  <a:gd name="connsiteX24" fmla="*/ 4398 w 10000"/>
                  <a:gd name="connsiteY24" fmla="*/ 9394 h 10107"/>
                  <a:gd name="connsiteX25" fmla="*/ 3939 w 10000"/>
                  <a:gd name="connsiteY25" fmla="*/ 9259 h 10107"/>
                  <a:gd name="connsiteX26" fmla="*/ 3479 w 10000"/>
                  <a:gd name="connsiteY26" fmla="*/ 9086 h 10107"/>
                  <a:gd name="connsiteX27" fmla="*/ 3063 w 10000"/>
                  <a:gd name="connsiteY27" fmla="*/ 8874 h 10107"/>
                  <a:gd name="connsiteX28" fmla="*/ 2648 w 10000"/>
                  <a:gd name="connsiteY28" fmla="*/ 8623 h 10107"/>
                  <a:gd name="connsiteX29" fmla="*/ 2276 w 10000"/>
                  <a:gd name="connsiteY29" fmla="*/ 8334 h 10107"/>
                  <a:gd name="connsiteX30" fmla="*/ 1926 w 10000"/>
                  <a:gd name="connsiteY30" fmla="*/ 8007 h 10107"/>
                  <a:gd name="connsiteX31" fmla="*/ 1597 w 10000"/>
                  <a:gd name="connsiteY31" fmla="*/ 7660 h 10107"/>
                  <a:gd name="connsiteX32" fmla="*/ 1313 w 10000"/>
                  <a:gd name="connsiteY32" fmla="*/ 7255 h 10107"/>
                  <a:gd name="connsiteX33" fmla="*/ 1313 w 10000"/>
                  <a:gd name="connsiteY33" fmla="*/ 7255 h 10107"/>
                  <a:gd name="connsiteX34" fmla="*/ 1072 w 10000"/>
                  <a:gd name="connsiteY34" fmla="*/ 6851 h 10107"/>
                  <a:gd name="connsiteX35" fmla="*/ 897 w 10000"/>
                  <a:gd name="connsiteY35" fmla="*/ 6427 h 10107"/>
                  <a:gd name="connsiteX36" fmla="*/ 744 w 10000"/>
                  <a:gd name="connsiteY36" fmla="*/ 6003 h 10107"/>
                  <a:gd name="connsiteX37" fmla="*/ 656 w 10000"/>
                  <a:gd name="connsiteY37" fmla="*/ 5579 h 10107"/>
                  <a:gd name="connsiteX38" fmla="*/ 613 w 10000"/>
                  <a:gd name="connsiteY38" fmla="*/ 5136 h 10107"/>
                  <a:gd name="connsiteX39" fmla="*/ 635 w 10000"/>
                  <a:gd name="connsiteY39" fmla="*/ 4712 h 10107"/>
                  <a:gd name="connsiteX40" fmla="*/ 678 w 10000"/>
                  <a:gd name="connsiteY40" fmla="*/ 4269 h 10107"/>
                  <a:gd name="connsiteX41" fmla="*/ 766 w 10000"/>
                  <a:gd name="connsiteY41" fmla="*/ 3864 h 10107"/>
                  <a:gd name="connsiteX42" fmla="*/ 919 w 10000"/>
                  <a:gd name="connsiteY42" fmla="*/ 3460 h 10107"/>
                  <a:gd name="connsiteX43" fmla="*/ 1094 w 10000"/>
                  <a:gd name="connsiteY43" fmla="*/ 3055 h 10107"/>
                  <a:gd name="connsiteX44" fmla="*/ 1335 w 10000"/>
                  <a:gd name="connsiteY44" fmla="*/ 2689 h 10107"/>
                  <a:gd name="connsiteX45" fmla="*/ 1597 w 10000"/>
                  <a:gd name="connsiteY45" fmla="*/ 2323 h 10107"/>
                  <a:gd name="connsiteX46" fmla="*/ 1904 w 10000"/>
                  <a:gd name="connsiteY46" fmla="*/ 1995 h 10107"/>
                  <a:gd name="connsiteX47" fmla="*/ 2254 w 10000"/>
                  <a:gd name="connsiteY47" fmla="*/ 1687 h 10107"/>
                  <a:gd name="connsiteX48" fmla="*/ 2648 w 10000"/>
                  <a:gd name="connsiteY48" fmla="*/ 1417 h 10107"/>
                  <a:gd name="connsiteX49" fmla="*/ 2845 w 10000"/>
                  <a:gd name="connsiteY49" fmla="*/ 1282 h 10107"/>
                  <a:gd name="connsiteX50" fmla="*/ 3063 w 10000"/>
                  <a:gd name="connsiteY50" fmla="*/ 1167 h 10107"/>
                  <a:gd name="connsiteX51" fmla="*/ 3063 w 10000"/>
                  <a:gd name="connsiteY51" fmla="*/ 1167 h 10107"/>
                  <a:gd name="connsiteX52" fmla="*/ 3435 w 10000"/>
                  <a:gd name="connsiteY52" fmla="*/ 1013 h 10107"/>
                  <a:gd name="connsiteX53" fmla="*/ 3786 w 10000"/>
                  <a:gd name="connsiteY53" fmla="*/ 878 h 10107"/>
                  <a:gd name="connsiteX54" fmla="*/ 4158 w 10000"/>
                  <a:gd name="connsiteY54" fmla="*/ 762 h 10107"/>
                  <a:gd name="connsiteX55" fmla="*/ 4530 w 10000"/>
                  <a:gd name="connsiteY55" fmla="*/ 685 h 10107"/>
                  <a:gd name="connsiteX56" fmla="*/ 4902 w 10000"/>
                  <a:gd name="connsiteY56" fmla="*/ 627 h 10107"/>
                  <a:gd name="connsiteX57" fmla="*/ 5295 w 10000"/>
                  <a:gd name="connsiteY57" fmla="*/ 608 h 10107"/>
                  <a:gd name="connsiteX58" fmla="*/ 5667 w 10000"/>
                  <a:gd name="connsiteY58" fmla="*/ 608 h 10107"/>
                  <a:gd name="connsiteX59" fmla="*/ 6039 w 10000"/>
                  <a:gd name="connsiteY59" fmla="*/ 627 h 10107"/>
                  <a:gd name="connsiteX60" fmla="*/ 6039 w 10000"/>
                  <a:gd name="connsiteY60" fmla="*/ 627 h 10107"/>
                  <a:gd name="connsiteX61" fmla="*/ 5591 w 10000"/>
                  <a:gd name="connsiteY61" fmla="*/ 270 h 10107"/>
                  <a:gd name="connsiteX62" fmla="*/ 5164 w 10000"/>
                  <a:gd name="connsiteY62" fmla="*/ 0 h 10107"/>
                  <a:gd name="connsiteX63" fmla="*/ 4661 w 10000"/>
                  <a:gd name="connsiteY63" fmla="*/ 107 h 10107"/>
                  <a:gd name="connsiteX64" fmla="*/ 4661 w 10000"/>
                  <a:gd name="connsiteY64" fmla="*/ 107 h 10107"/>
                  <a:gd name="connsiteX65" fmla="*/ 4179 w 10000"/>
                  <a:gd name="connsiteY65" fmla="*/ 203 h 10107"/>
                  <a:gd name="connsiteX66" fmla="*/ 3698 w 10000"/>
                  <a:gd name="connsiteY66" fmla="*/ 319 h 10107"/>
                  <a:gd name="connsiteX67" fmla="*/ 3217 w 10000"/>
                  <a:gd name="connsiteY67" fmla="*/ 492 h 10107"/>
                  <a:gd name="connsiteX68" fmla="*/ 2757 w 10000"/>
                  <a:gd name="connsiteY68" fmla="*/ 704 h 10107"/>
                  <a:gd name="connsiteX69" fmla="*/ 2757 w 10000"/>
                  <a:gd name="connsiteY69" fmla="*/ 704 h 10107"/>
                  <a:gd name="connsiteX70" fmla="*/ 2516 w 10000"/>
                  <a:gd name="connsiteY70" fmla="*/ 820 h 10107"/>
                  <a:gd name="connsiteX71" fmla="*/ 2276 w 10000"/>
                  <a:gd name="connsiteY71" fmla="*/ 974 h 10107"/>
                  <a:gd name="connsiteX72" fmla="*/ 2057 w 10000"/>
                  <a:gd name="connsiteY72" fmla="*/ 1128 h 10107"/>
                  <a:gd name="connsiteX73" fmla="*/ 1838 w 10000"/>
                  <a:gd name="connsiteY73" fmla="*/ 1282 h 10107"/>
                  <a:gd name="connsiteX74" fmla="*/ 1641 w 10000"/>
                  <a:gd name="connsiteY74" fmla="*/ 1456 h 10107"/>
                  <a:gd name="connsiteX75" fmla="*/ 1444 w 10000"/>
                  <a:gd name="connsiteY75" fmla="*/ 1629 h 10107"/>
                  <a:gd name="connsiteX76" fmla="*/ 1269 w 10000"/>
                  <a:gd name="connsiteY76" fmla="*/ 1803 h 10107"/>
                  <a:gd name="connsiteX77" fmla="*/ 1094 w 10000"/>
                  <a:gd name="connsiteY77" fmla="*/ 1995 h 10107"/>
                  <a:gd name="connsiteX78" fmla="*/ 941 w 10000"/>
                  <a:gd name="connsiteY78" fmla="*/ 2188 h 10107"/>
                  <a:gd name="connsiteX79" fmla="*/ 810 w 10000"/>
                  <a:gd name="connsiteY79" fmla="*/ 2400 h 10107"/>
                  <a:gd name="connsiteX80" fmla="*/ 656 w 10000"/>
                  <a:gd name="connsiteY80" fmla="*/ 2612 h 10107"/>
                  <a:gd name="connsiteX81" fmla="*/ 547 w 10000"/>
                  <a:gd name="connsiteY81" fmla="*/ 2824 h 10107"/>
                  <a:gd name="connsiteX82" fmla="*/ 328 w 10000"/>
                  <a:gd name="connsiteY82" fmla="*/ 3267 h 10107"/>
                  <a:gd name="connsiteX83" fmla="*/ 175 w 10000"/>
                  <a:gd name="connsiteY83" fmla="*/ 3710 h 10107"/>
                  <a:gd name="connsiteX84" fmla="*/ 66 w 10000"/>
                  <a:gd name="connsiteY84" fmla="*/ 4192 h 10107"/>
                  <a:gd name="connsiteX85" fmla="*/ 0 w 10000"/>
                  <a:gd name="connsiteY85" fmla="*/ 4673 h 10107"/>
                  <a:gd name="connsiteX86" fmla="*/ 0 w 10000"/>
                  <a:gd name="connsiteY86" fmla="*/ 4905 h 10107"/>
                  <a:gd name="connsiteX87" fmla="*/ 0 w 10000"/>
                  <a:gd name="connsiteY87" fmla="*/ 5155 h 10107"/>
                  <a:gd name="connsiteX88" fmla="*/ 22 w 10000"/>
                  <a:gd name="connsiteY88" fmla="*/ 5386 h 10107"/>
                  <a:gd name="connsiteX89" fmla="*/ 44 w 10000"/>
                  <a:gd name="connsiteY89" fmla="*/ 5637 h 10107"/>
                  <a:gd name="connsiteX90" fmla="*/ 88 w 10000"/>
                  <a:gd name="connsiteY90" fmla="*/ 5887 h 10107"/>
                  <a:gd name="connsiteX91" fmla="*/ 153 w 10000"/>
                  <a:gd name="connsiteY91" fmla="*/ 6119 h 10107"/>
                  <a:gd name="connsiteX92" fmla="*/ 219 w 10000"/>
                  <a:gd name="connsiteY92" fmla="*/ 6369 h 10107"/>
                  <a:gd name="connsiteX93" fmla="*/ 306 w 10000"/>
                  <a:gd name="connsiteY93" fmla="*/ 6600 h 10107"/>
                  <a:gd name="connsiteX94" fmla="*/ 394 w 10000"/>
                  <a:gd name="connsiteY94" fmla="*/ 6831 h 10107"/>
                  <a:gd name="connsiteX95" fmla="*/ 503 w 10000"/>
                  <a:gd name="connsiteY95" fmla="*/ 7082 h 10107"/>
                  <a:gd name="connsiteX96" fmla="*/ 635 w 10000"/>
                  <a:gd name="connsiteY96" fmla="*/ 7313 h 10107"/>
                  <a:gd name="connsiteX97" fmla="*/ 788 w 10000"/>
                  <a:gd name="connsiteY97" fmla="*/ 7544 h 10107"/>
                  <a:gd name="connsiteX98" fmla="*/ 788 w 10000"/>
                  <a:gd name="connsiteY98" fmla="*/ 7544 h 10107"/>
                  <a:gd name="connsiteX99" fmla="*/ 941 w 10000"/>
                  <a:gd name="connsiteY99" fmla="*/ 7756 h 10107"/>
                  <a:gd name="connsiteX100" fmla="*/ 1094 w 10000"/>
                  <a:gd name="connsiteY100" fmla="*/ 7968 h 10107"/>
                  <a:gd name="connsiteX101" fmla="*/ 1269 w 10000"/>
                  <a:gd name="connsiteY101" fmla="*/ 8180 h 10107"/>
                  <a:gd name="connsiteX102" fmla="*/ 1466 w 10000"/>
                  <a:gd name="connsiteY102" fmla="*/ 8373 h 10107"/>
                  <a:gd name="connsiteX103" fmla="*/ 1641 w 10000"/>
                  <a:gd name="connsiteY103" fmla="*/ 8546 h 10107"/>
                  <a:gd name="connsiteX104" fmla="*/ 1860 w 10000"/>
                  <a:gd name="connsiteY104" fmla="*/ 8739 h 10107"/>
                  <a:gd name="connsiteX105" fmla="*/ 2057 w 10000"/>
                  <a:gd name="connsiteY105" fmla="*/ 8893 h 10107"/>
                  <a:gd name="connsiteX106" fmla="*/ 2276 w 10000"/>
                  <a:gd name="connsiteY106" fmla="*/ 9047 h 10107"/>
                  <a:gd name="connsiteX107" fmla="*/ 2495 w 10000"/>
                  <a:gd name="connsiteY107" fmla="*/ 9201 h 10107"/>
                  <a:gd name="connsiteX108" fmla="*/ 2735 w 10000"/>
                  <a:gd name="connsiteY108" fmla="*/ 9336 h 10107"/>
                  <a:gd name="connsiteX109" fmla="*/ 2976 w 10000"/>
                  <a:gd name="connsiteY109" fmla="*/ 9452 h 10107"/>
                  <a:gd name="connsiteX110" fmla="*/ 3217 w 10000"/>
                  <a:gd name="connsiteY110" fmla="*/ 9568 h 10107"/>
                  <a:gd name="connsiteX111" fmla="*/ 3720 w 10000"/>
                  <a:gd name="connsiteY111" fmla="*/ 9760 h 10107"/>
                  <a:gd name="connsiteX112" fmla="*/ 4223 w 10000"/>
                  <a:gd name="connsiteY112" fmla="*/ 9914 h 10107"/>
                  <a:gd name="connsiteX113" fmla="*/ 4748 w 10000"/>
                  <a:gd name="connsiteY113" fmla="*/ 10030 h 10107"/>
                  <a:gd name="connsiteX114" fmla="*/ 5295 w 10000"/>
                  <a:gd name="connsiteY114" fmla="*/ 10088 h 10107"/>
                  <a:gd name="connsiteX115" fmla="*/ 5558 w 10000"/>
                  <a:gd name="connsiteY115" fmla="*/ 10107 h 10107"/>
                  <a:gd name="connsiteX116" fmla="*/ 5842 w 10000"/>
                  <a:gd name="connsiteY116" fmla="*/ 10107 h 10107"/>
                  <a:gd name="connsiteX117" fmla="*/ 6105 w 10000"/>
                  <a:gd name="connsiteY117" fmla="*/ 10107 h 10107"/>
                  <a:gd name="connsiteX118" fmla="*/ 6389 w 10000"/>
                  <a:gd name="connsiteY118" fmla="*/ 10088 h 10107"/>
                  <a:gd name="connsiteX119" fmla="*/ 6652 w 10000"/>
                  <a:gd name="connsiteY119" fmla="*/ 10049 h 10107"/>
                  <a:gd name="connsiteX120" fmla="*/ 6915 w 10000"/>
                  <a:gd name="connsiteY120" fmla="*/ 10011 h 10107"/>
                  <a:gd name="connsiteX121" fmla="*/ 7199 w 10000"/>
                  <a:gd name="connsiteY121" fmla="*/ 9953 h 10107"/>
                  <a:gd name="connsiteX122" fmla="*/ 7462 w 10000"/>
                  <a:gd name="connsiteY122" fmla="*/ 9876 h 10107"/>
                  <a:gd name="connsiteX123" fmla="*/ 7724 w 10000"/>
                  <a:gd name="connsiteY123" fmla="*/ 9799 h 10107"/>
                  <a:gd name="connsiteX124" fmla="*/ 7987 w 10000"/>
                  <a:gd name="connsiteY124" fmla="*/ 9702 h 10107"/>
                  <a:gd name="connsiteX125" fmla="*/ 8249 w 10000"/>
                  <a:gd name="connsiteY125" fmla="*/ 9587 h 10107"/>
                  <a:gd name="connsiteX126" fmla="*/ 8490 w 10000"/>
                  <a:gd name="connsiteY126" fmla="*/ 9471 h 10107"/>
                  <a:gd name="connsiteX127" fmla="*/ 8490 w 10000"/>
                  <a:gd name="connsiteY127" fmla="*/ 9471 h 10107"/>
                  <a:gd name="connsiteX128" fmla="*/ 8818 w 10000"/>
                  <a:gd name="connsiteY128" fmla="*/ 9298 h 10107"/>
                  <a:gd name="connsiteX129" fmla="*/ 9125 w 10000"/>
                  <a:gd name="connsiteY129" fmla="*/ 9086 h 10107"/>
                  <a:gd name="connsiteX130" fmla="*/ 9431 w 10000"/>
                  <a:gd name="connsiteY130" fmla="*/ 8874 h 10107"/>
                  <a:gd name="connsiteX131" fmla="*/ 9694 w 10000"/>
                  <a:gd name="connsiteY131" fmla="*/ 8643 h 10107"/>
                  <a:gd name="connsiteX132" fmla="*/ 9694 w 10000"/>
                  <a:gd name="connsiteY132" fmla="*/ 8643 h 10107"/>
                  <a:gd name="connsiteX0" fmla="*/ 9694 w 10112"/>
                  <a:gd name="connsiteY0" fmla="*/ 8643 h 10107"/>
                  <a:gd name="connsiteX1" fmla="*/ 9694 w 10112"/>
                  <a:gd name="connsiteY1" fmla="*/ 8643 h 10107"/>
                  <a:gd name="connsiteX2" fmla="*/ 10110 w 10112"/>
                  <a:gd name="connsiteY2" fmla="*/ 8266 h 10107"/>
                  <a:gd name="connsiteX3" fmla="*/ 9891 w 10112"/>
                  <a:gd name="connsiteY3" fmla="*/ 8007 h 10107"/>
                  <a:gd name="connsiteX4" fmla="*/ 9956 w 10112"/>
                  <a:gd name="connsiteY4" fmla="*/ 7699 h 10107"/>
                  <a:gd name="connsiteX5" fmla="*/ 10000 w 10112"/>
                  <a:gd name="connsiteY5" fmla="*/ 7371 h 10107"/>
                  <a:gd name="connsiteX6" fmla="*/ 10000 w 10112"/>
                  <a:gd name="connsiteY6" fmla="*/ 7371 h 10107"/>
                  <a:gd name="connsiteX7" fmla="*/ 9847 w 10112"/>
                  <a:gd name="connsiteY7" fmla="*/ 7602 h 10107"/>
                  <a:gd name="connsiteX8" fmla="*/ 9650 w 10112"/>
                  <a:gd name="connsiteY8" fmla="*/ 7833 h 10107"/>
                  <a:gd name="connsiteX9" fmla="*/ 9453 w 10112"/>
                  <a:gd name="connsiteY9" fmla="*/ 8065 h 10107"/>
                  <a:gd name="connsiteX10" fmla="*/ 9234 w 10112"/>
                  <a:gd name="connsiteY10" fmla="*/ 8277 h 10107"/>
                  <a:gd name="connsiteX11" fmla="*/ 8993 w 10112"/>
                  <a:gd name="connsiteY11" fmla="*/ 8469 h 10107"/>
                  <a:gd name="connsiteX12" fmla="*/ 8753 w 10112"/>
                  <a:gd name="connsiteY12" fmla="*/ 8662 h 10107"/>
                  <a:gd name="connsiteX13" fmla="*/ 8468 w 10112"/>
                  <a:gd name="connsiteY13" fmla="*/ 8835 h 10107"/>
                  <a:gd name="connsiteX14" fmla="*/ 8184 w 10112"/>
                  <a:gd name="connsiteY14" fmla="*/ 8989 h 10107"/>
                  <a:gd name="connsiteX15" fmla="*/ 8184 w 10112"/>
                  <a:gd name="connsiteY15" fmla="*/ 8989 h 10107"/>
                  <a:gd name="connsiteX16" fmla="*/ 7965 w 10112"/>
                  <a:gd name="connsiteY16" fmla="*/ 9105 h 10107"/>
                  <a:gd name="connsiteX17" fmla="*/ 7724 w 10112"/>
                  <a:gd name="connsiteY17" fmla="*/ 9201 h 10107"/>
                  <a:gd name="connsiteX18" fmla="*/ 7265 w 10112"/>
                  <a:gd name="connsiteY18" fmla="*/ 9356 h 10107"/>
                  <a:gd name="connsiteX19" fmla="*/ 6783 w 10112"/>
                  <a:gd name="connsiteY19" fmla="*/ 9471 h 10107"/>
                  <a:gd name="connsiteX20" fmla="*/ 6302 w 10112"/>
                  <a:gd name="connsiteY20" fmla="*/ 9529 h 10107"/>
                  <a:gd name="connsiteX21" fmla="*/ 5821 w 10112"/>
                  <a:gd name="connsiteY21" fmla="*/ 9568 h 10107"/>
                  <a:gd name="connsiteX22" fmla="*/ 5339 w 10112"/>
                  <a:gd name="connsiteY22" fmla="*/ 9548 h 10107"/>
                  <a:gd name="connsiteX23" fmla="*/ 4858 w 10112"/>
                  <a:gd name="connsiteY23" fmla="*/ 9490 h 10107"/>
                  <a:gd name="connsiteX24" fmla="*/ 4398 w 10112"/>
                  <a:gd name="connsiteY24" fmla="*/ 9394 h 10107"/>
                  <a:gd name="connsiteX25" fmla="*/ 3939 w 10112"/>
                  <a:gd name="connsiteY25" fmla="*/ 9259 h 10107"/>
                  <a:gd name="connsiteX26" fmla="*/ 3479 w 10112"/>
                  <a:gd name="connsiteY26" fmla="*/ 9086 h 10107"/>
                  <a:gd name="connsiteX27" fmla="*/ 3063 w 10112"/>
                  <a:gd name="connsiteY27" fmla="*/ 8874 h 10107"/>
                  <a:gd name="connsiteX28" fmla="*/ 2648 w 10112"/>
                  <a:gd name="connsiteY28" fmla="*/ 8623 h 10107"/>
                  <a:gd name="connsiteX29" fmla="*/ 2276 w 10112"/>
                  <a:gd name="connsiteY29" fmla="*/ 8334 h 10107"/>
                  <a:gd name="connsiteX30" fmla="*/ 1926 w 10112"/>
                  <a:gd name="connsiteY30" fmla="*/ 8007 h 10107"/>
                  <a:gd name="connsiteX31" fmla="*/ 1597 w 10112"/>
                  <a:gd name="connsiteY31" fmla="*/ 7660 h 10107"/>
                  <a:gd name="connsiteX32" fmla="*/ 1313 w 10112"/>
                  <a:gd name="connsiteY32" fmla="*/ 7255 h 10107"/>
                  <a:gd name="connsiteX33" fmla="*/ 1313 w 10112"/>
                  <a:gd name="connsiteY33" fmla="*/ 7255 h 10107"/>
                  <a:gd name="connsiteX34" fmla="*/ 1072 w 10112"/>
                  <a:gd name="connsiteY34" fmla="*/ 6851 h 10107"/>
                  <a:gd name="connsiteX35" fmla="*/ 897 w 10112"/>
                  <a:gd name="connsiteY35" fmla="*/ 6427 h 10107"/>
                  <a:gd name="connsiteX36" fmla="*/ 744 w 10112"/>
                  <a:gd name="connsiteY36" fmla="*/ 6003 h 10107"/>
                  <a:gd name="connsiteX37" fmla="*/ 656 w 10112"/>
                  <a:gd name="connsiteY37" fmla="*/ 5579 h 10107"/>
                  <a:gd name="connsiteX38" fmla="*/ 613 w 10112"/>
                  <a:gd name="connsiteY38" fmla="*/ 5136 h 10107"/>
                  <a:gd name="connsiteX39" fmla="*/ 635 w 10112"/>
                  <a:gd name="connsiteY39" fmla="*/ 4712 h 10107"/>
                  <a:gd name="connsiteX40" fmla="*/ 678 w 10112"/>
                  <a:gd name="connsiteY40" fmla="*/ 4269 h 10107"/>
                  <a:gd name="connsiteX41" fmla="*/ 766 w 10112"/>
                  <a:gd name="connsiteY41" fmla="*/ 3864 h 10107"/>
                  <a:gd name="connsiteX42" fmla="*/ 919 w 10112"/>
                  <a:gd name="connsiteY42" fmla="*/ 3460 h 10107"/>
                  <a:gd name="connsiteX43" fmla="*/ 1094 w 10112"/>
                  <a:gd name="connsiteY43" fmla="*/ 3055 h 10107"/>
                  <a:gd name="connsiteX44" fmla="*/ 1335 w 10112"/>
                  <a:gd name="connsiteY44" fmla="*/ 2689 h 10107"/>
                  <a:gd name="connsiteX45" fmla="*/ 1597 w 10112"/>
                  <a:gd name="connsiteY45" fmla="*/ 2323 h 10107"/>
                  <a:gd name="connsiteX46" fmla="*/ 1904 w 10112"/>
                  <a:gd name="connsiteY46" fmla="*/ 1995 h 10107"/>
                  <a:gd name="connsiteX47" fmla="*/ 2254 w 10112"/>
                  <a:gd name="connsiteY47" fmla="*/ 1687 h 10107"/>
                  <a:gd name="connsiteX48" fmla="*/ 2648 w 10112"/>
                  <a:gd name="connsiteY48" fmla="*/ 1417 h 10107"/>
                  <a:gd name="connsiteX49" fmla="*/ 2845 w 10112"/>
                  <a:gd name="connsiteY49" fmla="*/ 1282 h 10107"/>
                  <a:gd name="connsiteX50" fmla="*/ 3063 w 10112"/>
                  <a:gd name="connsiteY50" fmla="*/ 1167 h 10107"/>
                  <a:gd name="connsiteX51" fmla="*/ 3063 w 10112"/>
                  <a:gd name="connsiteY51" fmla="*/ 1167 h 10107"/>
                  <a:gd name="connsiteX52" fmla="*/ 3435 w 10112"/>
                  <a:gd name="connsiteY52" fmla="*/ 1013 h 10107"/>
                  <a:gd name="connsiteX53" fmla="*/ 3786 w 10112"/>
                  <a:gd name="connsiteY53" fmla="*/ 878 h 10107"/>
                  <a:gd name="connsiteX54" fmla="*/ 4158 w 10112"/>
                  <a:gd name="connsiteY54" fmla="*/ 762 h 10107"/>
                  <a:gd name="connsiteX55" fmla="*/ 4530 w 10112"/>
                  <a:gd name="connsiteY55" fmla="*/ 685 h 10107"/>
                  <a:gd name="connsiteX56" fmla="*/ 4902 w 10112"/>
                  <a:gd name="connsiteY56" fmla="*/ 627 h 10107"/>
                  <a:gd name="connsiteX57" fmla="*/ 5295 w 10112"/>
                  <a:gd name="connsiteY57" fmla="*/ 608 h 10107"/>
                  <a:gd name="connsiteX58" fmla="*/ 5667 w 10112"/>
                  <a:gd name="connsiteY58" fmla="*/ 608 h 10107"/>
                  <a:gd name="connsiteX59" fmla="*/ 6039 w 10112"/>
                  <a:gd name="connsiteY59" fmla="*/ 627 h 10107"/>
                  <a:gd name="connsiteX60" fmla="*/ 6039 w 10112"/>
                  <a:gd name="connsiteY60" fmla="*/ 627 h 10107"/>
                  <a:gd name="connsiteX61" fmla="*/ 5591 w 10112"/>
                  <a:gd name="connsiteY61" fmla="*/ 270 h 10107"/>
                  <a:gd name="connsiteX62" fmla="*/ 5164 w 10112"/>
                  <a:gd name="connsiteY62" fmla="*/ 0 h 10107"/>
                  <a:gd name="connsiteX63" fmla="*/ 4661 w 10112"/>
                  <a:gd name="connsiteY63" fmla="*/ 107 h 10107"/>
                  <a:gd name="connsiteX64" fmla="*/ 4661 w 10112"/>
                  <a:gd name="connsiteY64" fmla="*/ 107 h 10107"/>
                  <a:gd name="connsiteX65" fmla="*/ 4179 w 10112"/>
                  <a:gd name="connsiteY65" fmla="*/ 203 h 10107"/>
                  <a:gd name="connsiteX66" fmla="*/ 3698 w 10112"/>
                  <a:gd name="connsiteY66" fmla="*/ 319 h 10107"/>
                  <a:gd name="connsiteX67" fmla="*/ 3217 w 10112"/>
                  <a:gd name="connsiteY67" fmla="*/ 492 h 10107"/>
                  <a:gd name="connsiteX68" fmla="*/ 2757 w 10112"/>
                  <a:gd name="connsiteY68" fmla="*/ 704 h 10107"/>
                  <a:gd name="connsiteX69" fmla="*/ 2757 w 10112"/>
                  <a:gd name="connsiteY69" fmla="*/ 704 h 10107"/>
                  <a:gd name="connsiteX70" fmla="*/ 2516 w 10112"/>
                  <a:gd name="connsiteY70" fmla="*/ 820 h 10107"/>
                  <a:gd name="connsiteX71" fmla="*/ 2276 w 10112"/>
                  <a:gd name="connsiteY71" fmla="*/ 974 h 10107"/>
                  <a:gd name="connsiteX72" fmla="*/ 2057 w 10112"/>
                  <a:gd name="connsiteY72" fmla="*/ 1128 h 10107"/>
                  <a:gd name="connsiteX73" fmla="*/ 1838 w 10112"/>
                  <a:gd name="connsiteY73" fmla="*/ 1282 h 10107"/>
                  <a:gd name="connsiteX74" fmla="*/ 1641 w 10112"/>
                  <a:gd name="connsiteY74" fmla="*/ 1456 h 10107"/>
                  <a:gd name="connsiteX75" fmla="*/ 1444 w 10112"/>
                  <a:gd name="connsiteY75" fmla="*/ 1629 h 10107"/>
                  <a:gd name="connsiteX76" fmla="*/ 1269 w 10112"/>
                  <a:gd name="connsiteY76" fmla="*/ 1803 h 10107"/>
                  <a:gd name="connsiteX77" fmla="*/ 1094 w 10112"/>
                  <a:gd name="connsiteY77" fmla="*/ 1995 h 10107"/>
                  <a:gd name="connsiteX78" fmla="*/ 941 w 10112"/>
                  <a:gd name="connsiteY78" fmla="*/ 2188 h 10107"/>
                  <a:gd name="connsiteX79" fmla="*/ 810 w 10112"/>
                  <a:gd name="connsiteY79" fmla="*/ 2400 h 10107"/>
                  <a:gd name="connsiteX80" fmla="*/ 656 w 10112"/>
                  <a:gd name="connsiteY80" fmla="*/ 2612 h 10107"/>
                  <a:gd name="connsiteX81" fmla="*/ 547 w 10112"/>
                  <a:gd name="connsiteY81" fmla="*/ 2824 h 10107"/>
                  <a:gd name="connsiteX82" fmla="*/ 328 w 10112"/>
                  <a:gd name="connsiteY82" fmla="*/ 3267 h 10107"/>
                  <a:gd name="connsiteX83" fmla="*/ 175 w 10112"/>
                  <a:gd name="connsiteY83" fmla="*/ 3710 h 10107"/>
                  <a:gd name="connsiteX84" fmla="*/ 66 w 10112"/>
                  <a:gd name="connsiteY84" fmla="*/ 4192 h 10107"/>
                  <a:gd name="connsiteX85" fmla="*/ 0 w 10112"/>
                  <a:gd name="connsiteY85" fmla="*/ 4673 h 10107"/>
                  <a:gd name="connsiteX86" fmla="*/ 0 w 10112"/>
                  <a:gd name="connsiteY86" fmla="*/ 4905 h 10107"/>
                  <a:gd name="connsiteX87" fmla="*/ 0 w 10112"/>
                  <a:gd name="connsiteY87" fmla="*/ 5155 h 10107"/>
                  <a:gd name="connsiteX88" fmla="*/ 22 w 10112"/>
                  <a:gd name="connsiteY88" fmla="*/ 5386 h 10107"/>
                  <a:gd name="connsiteX89" fmla="*/ 44 w 10112"/>
                  <a:gd name="connsiteY89" fmla="*/ 5637 h 10107"/>
                  <a:gd name="connsiteX90" fmla="*/ 88 w 10112"/>
                  <a:gd name="connsiteY90" fmla="*/ 5887 h 10107"/>
                  <a:gd name="connsiteX91" fmla="*/ 153 w 10112"/>
                  <a:gd name="connsiteY91" fmla="*/ 6119 h 10107"/>
                  <a:gd name="connsiteX92" fmla="*/ 219 w 10112"/>
                  <a:gd name="connsiteY92" fmla="*/ 6369 h 10107"/>
                  <a:gd name="connsiteX93" fmla="*/ 306 w 10112"/>
                  <a:gd name="connsiteY93" fmla="*/ 6600 h 10107"/>
                  <a:gd name="connsiteX94" fmla="*/ 394 w 10112"/>
                  <a:gd name="connsiteY94" fmla="*/ 6831 h 10107"/>
                  <a:gd name="connsiteX95" fmla="*/ 503 w 10112"/>
                  <a:gd name="connsiteY95" fmla="*/ 7082 h 10107"/>
                  <a:gd name="connsiteX96" fmla="*/ 635 w 10112"/>
                  <a:gd name="connsiteY96" fmla="*/ 7313 h 10107"/>
                  <a:gd name="connsiteX97" fmla="*/ 788 w 10112"/>
                  <a:gd name="connsiteY97" fmla="*/ 7544 h 10107"/>
                  <a:gd name="connsiteX98" fmla="*/ 788 w 10112"/>
                  <a:gd name="connsiteY98" fmla="*/ 7544 h 10107"/>
                  <a:gd name="connsiteX99" fmla="*/ 941 w 10112"/>
                  <a:gd name="connsiteY99" fmla="*/ 7756 h 10107"/>
                  <a:gd name="connsiteX100" fmla="*/ 1094 w 10112"/>
                  <a:gd name="connsiteY100" fmla="*/ 7968 h 10107"/>
                  <a:gd name="connsiteX101" fmla="*/ 1269 w 10112"/>
                  <a:gd name="connsiteY101" fmla="*/ 8180 h 10107"/>
                  <a:gd name="connsiteX102" fmla="*/ 1466 w 10112"/>
                  <a:gd name="connsiteY102" fmla="*/ 8373 h 10107"/>
                  <a:gd name="connsiteX103" fmla="*/ 1641 w 10112"/>
                  <a:gd name="connsiteY103" fmla="*/ 8546 h 10107"/>
                  <a:gd name="connsiteX104" fmla="*/ 1860 w 10112"/>
                  <a:gd name="connsiteY104" fmla="*/ 8739 h 10107"/>
                  <a:gd name="connsiteX105" fmla="*/ 2057 w 10112"/>
                  <a:gd name="connsiteY105" fmla="*/ 8893 h 10107"/>
                  <a:gd name="connsiteX106" fmla="*/ 2276 w 10112"/>
                  <a:gd name="connsiteY106" fmla="*/ 9047 h 10107"/>
                  <a:gd name="connsiteX107" fmla="*/ 2495 w 10112"/>
                  <a:gd name="connsiteY107" fmla="*/ 9201 h 10107"/>
                  <a:gd name="connsiteX108" fmla="*/ 2735 w 10112"/>
                  <a:gd name="connsiteY108" fmla="*/ 9336 h 10107"/>
                  <a:gd name="connsiteX109" fmla="*/ 2976 w 10112"/>
                  <a:gd name="connsiteY109" fmla="*/ 9452 h 10107"/>
                  <a:gd name="connsiteX110" fmla="*/ 3217 w 10112"/>
                  <a:gd name="connsiteY110" fmla="*/ 9568 h 10107"/>
                  <a:gd name="connsiteX111" fmla="*/ 3720 w 10112"/>
                  <a:gd name="connsiteY111" fmla="*/ 9760 h 10107"/>
                  <a:gd name="connsiteX112" fmla="*/ 4223 w 10112"/>
                  <a:gd name="connsiteY112" fmla="*/ 9914 h 10107"/>
                  <a:gd name="connsiteX113" fmla="*/ 4748 w 10112"/>
                  <a:gd name="connsiteY113" fmla="*/ 10030 h 10107"/>
                  <a:gd name="connsiteX114" fmla="*/ 5295 w 10112"/>
                  <a:gd name="connsiteY114" fmla="*/ 10088 h 10107"/>
                  <a:gd name="connsiteX115" fmla="*/ 5558 w 10112"/>
                  <a:gd name="connsiteY115" fmla="*/ 10107 h 10107"/>
                  <a:gd name="connsiteX116" fmla="*/ 5842 w 10112"/>
                  <a:gd name="connsiteY116" fmla="*/ 10107 h 10107"/>
                  <a:gd name="connsiteX117" fmla="*/ 6105 w 10112"/>
                  <a:gd name="connsiteY117" fmla="*/ 10107 h 10107"/>
                  <a:gd name="connsiteX118" fmla="*/ 6389 w 10112"/>
                  <a:gd name="connsiteY118" fmla="*/ 10088 h 10107"/>
                  <a:gd name="connsiteX119" fmla="*/ 6652 w 10112"/>
                  <a:gd name="connsiteY119" fmla="*/ 10049 h 10107"/>
                  <a:gd name="connsiteX120" fmla="*/ 6915 w 10112"/>
                  <a:gd name="connsiteY120" fmla="*/ 10011 h 10107"/>
                  <a:gd name="connsiteX121" fmla="*/ 7199 w 10112"/>
                  <a:gd name="connsiteY121" fmla="*/ 9953 h 10107"/>
                  <a:gd name="connsiteX122" fmla="*/ 7462 w 10112"/>
                  <a:gd name="connsiteY122" fmla="*/ 9876 h 10107"/>
                  <a:gd name="connsiteX123" fmla="*/ 7724 w 10112"/>
                  <a:gd name="connsiteY123" fmla="*/ 9799 h 10107"/>
                  <a:gd name="connsiteX124" fmla="*/ 7987 w 10112"/>
                  <a:gd name="connsiteY124" fmla="*/ 9702 h 10107"/>
                  <a:gd name="connsiteX125" fmla="*/ 8249 w 10112"/>
                  <a:gd name="connsiteY125" fmla="*/ 9587 h 10107"/>
                  <a:gd name="connsiteX126" fmla="*/ 8490 w 10112"/>
                  <a:gd name="connsiteY126" fmla="*/ 9471 h 10107"/>
                  <a:gd name="connsiteX127" fmla="*/ 8490 w 10112"/>
                  <a:gd name="connsiteY127" fmla="*/ 9471 h 10107"/>
                  <a:gd name="connsiteX128" fmla="*/ 8818 w 10112"/>
                  <a:gd name="connsiteY128" fmla="*/ 9298 h 10107"/>
                  <a:gd name="connsiteX129" fmla="*/ 9125 w 10112"/>
                  <a:gd name="connsiteY129" fmla="*/ 9086 h 10107"/>
                  <a:gd name="connsiteX130" fmla="*/ 9431 w 10112"/>
                  <a:gd name="connsiteY130" fmla="*/ 8874 h 10107"/>
                  <a:gd name="connsiteX131" fmla="*/ 9694 w 10112"/>
                  <a:gd name="connsiteY131" fmla="*/ 8643 h 10107"/>
                  <a:gd name="connsiteX132" fmla="*/ 9694 w 10112"/>
                  <a:gd name="connsiteY132" fmla="*/ 8643 h 10107"/>
                  <a:gd name="connsiteX0" fmla="*/ 9694 w 10116"/>
                  <a:gd name="connsiteY0" fmla="*/ 8643 h 10107"/>
                  <a:gd name="connsiteX1" fmla="*/ 9694 w 10116"/>
                  <a:gd name="connsiteY1" fmla="*/ 8643 h 10107"/>
                  <a:gd name="connsiteX2" fmla="*/ 10110 w 10116"/>
                  <a:gd name="connsiteY2" fmla="*/ 8266 h 10107"/>
                  <a:gd name="connsiteX3" fmla="*/ 9956 w 10116"/>
                  <a:gd name="connsiteY3" fmla="*/ 7699 h 10107"/>
                  <a:gd name="connsiteX4" fmla="*/ 10000 w 10116"/>
                  <a:gd name="connsiteY4" fmla="*/ 7371 h 10107"/>
                  <a:gd name="connsiteX5" fmla="*/ 10000 w 10116"/>
                  <a:gd name="connsiteY5" fmla="*/ 7371 h 10107"/>
                  <a:gd name="connsiteX6" fmla="*/ 9847 w 10116"/>
                  <a:gd name="connsiteY6" fmla="*/ 7602 h 10107"/>
                  <a:gd name="connsiteX7" fmla="*/ 9650 w 10116"/>
                  <a:gd name="connsiteY7" fmla="*/ 7833 h 10107"/>
                  <a:gd name="connsiteX8" fmla="*/ 9453 w 10116"/>
                  <a:gd name="connsiteY8" fmla="*/ 8065 h 10107"/>
                  <a:gd name="connsiteX9" fmla="*/ 9234 w 10116"/>
                  <a:gd name="connsiteY9" fmla="*/ 8277 h 10107"/>
                  <a:gd name="connsiteX10" fmla="*/ 8993 w 10116"/>
                  <a:gd name="connsiteY10" fmla="*/ 8469 h 10107"/>
                  <a:gd name="connsiteX11" fmla="*/ 8753 w 10116"/>
                  <a:gd name="connsiteY11" fmla="*/ 8662 h 10107"/>
                  <a:gd name="connsiteX12" fmla="*/ 8468 w 10116"/>
                  <a:gd name="connsiteY12" fmla="*/ 8835 h 10107"/>
                  <a:gd name="connsiteX13" fmla="*/ 8184 w 10116"/>
                  <a:gd name="connsiteY13" fmla="*/ 8989 h 10107"/>
                  <a:gd name="connsiteX14" fmla="*/ 8184 w 10116"/>
                  <a:gd name="connsiteY14" fmla="*/ 8989 h 10107"/>
                  <a:gd name="connsiteX15" fmla="*/ 7965 w 10116"/>
                  <a:gd name="connsiteY15" fmla="*/ 9105 h 10107"/>
                  <a:gd name="connsiteX16" fmla="*/ 7724 w 10116"/>
                  <a:gd name="connsiteY16" fmla="*/ 9201 h 10107"/>
                  <a:gd name="connsiteX17" fmla="*/ 7265 w 10116"/>
                  <a:gd name="connsiteY17" fmla="*/ 9356 h 10107"/>
                  <a:gd name="connsiteX18" fmla="*/ 6783 w 10116"/>
                  <a:gd name="connsiteY18" fmla="*/ 9471 h 10107"/>
                  <a:gd name="connsiteX19" fmla="*/ 6302 w 10116"/>
                  <a:gd name="connsiteY19" fmla="*/ 9529 h 10107"/>
                  <a:gd name="connsiteX20" fmla="*/ 5821 w 10116"/>
                  <a:gd name="connsiteY20" fmla="*/ 9568 h 10107"/>
                  <a:gd name="connsiteX21" fmla="*/ 5339 w 10116"/>
                  <a:gd name="connsiteY21" fmla="*/ 9548 h 10107"/>
                  <a:gd name="connsiteX22" fmla="*/ 4858 w 10116"/>
                  <a:gd name="connsiteY22" fmla="*/ 9490 h 10107"/>
                  <a:gd name="connsiteX23" fmla="*/ 4398 w 10116"/>
                  <a:gd name="connsiteY23" fmla="*/ 9394 h 10107"/>
                  <a:gd name="connsiteX24" fmla="*/ 3939 w 10116"/>
                  <a:gd name="connsiteY24" fmla="*/ 9259 h 10107"/>
                  <a:gd name="connsiteX25" fmla="*/ 3479 w 10116"/>
                  <a:gd name="connsiteY25" fmla="*/ 9086 h 10107"/>
                  <a:gd name="connsiteX26" fmla="*/ 3063 w 10116"/>
                  <a:gd name="connsiteY26" fmla="*/ 8874 h 10107"/>
                  <a:gd name="connsiteX27" fmla="*/ 2648 w 10116"/>
                  <a:gd name="connsiteY27" fmla="*/ 8623 h 10107"/>
                  <a:gd name="connsiteX28" fmla="*/ 2276 w 10116"/>
                  <a:gd name="connsiteY28" fmla="*/ 8334 h 10107"/>
                  <a:gd name="connsiteX29" fmla="*/ 1926 w 10116"/>
                  <a:gd name="connsiteY29" fmla="*/ 8007 h 10107"/>
                  <a:gd name="connsiteX30" fmla="*/ 1597 w 10116"/>
                  <a:gd name="connsiteY30" fmla="*/ 7660 h 10107"/>
                  <a:gd name="connsiteX31" fmla="*/ 1313 w 10116"/>
                  <a:gd name="connsiteY31" fmla="*/ 7255 h 10107"/>
                  <a:gd name="connsiteX32" fmla="*/ 1313 w 10116"/>
                  <a:gd name="connsiteY32" fmla="*/ 7255 h 10107"/>
                  <a:gd name="connsiteX33" fmla="*/ 1072 w 10116"/>
                  <a:gd name="connsiteY33" fmla="*/ 6851 h 10107"/>
                  <a:gd name="connsiteX34" fmla="*/ 897 w 10116"/>
                  <a:gd name="connsiteY34" fmla="*/ 6427 h 10107"/>
                  <a:gd name="connsiteX35" fmla="*/ 744 w 10116"/>
                  <a:gd name="connsiteY35" fmla="*/ 6003 h 10107"/>
                  <a:gd name="connsiteX36" fmla="*/ 656 w 10116"/>
                  <a:gd name="connsiteY36" fmla="*/ 5579 h 10107"/>
                  <a:gd name="connsiteX37" fmla="*/ 613 w 10116"/>
                  <a:gd name="connsiteY37" fmla="*/ 5136 h 10107"/>
                  <a:gd name="connsiteX38" fmla="*/ 635 w 10116"/>
                  <a:gd name="connsiteY38" fmla="*/ 4712 h 10107"/>
                  <a:gd name="connsiteX39" fmla="*/ 678 w 10116"/>
                  <a:gd name="connsiteY39" fmla="*/ 4269 h 10107"/>
                  <a:gd name="connsiteX40" fmla="*/ 766 w 10116"/>
                  <a:gd name="connsiteY40" fmla="*/ 3864 h 10107"/>
                  <a:gd name="connsiteX41" fmla="*/ 919 w 10116"/>
                  <a:gd name="connsiteY41" fmla="*/ 3460 h 10107"/>
                  <a:gd name="connsiteX42" fmla="*/ 1094 w 10116"/>
                  <a:gd name="connsiteY42" fmla="*/ 3055 h 10107"/>
                  <a:gd name="connsiteX43" fmla="*/ 1335 w 10116"/>
                  <a:gd name="connsiteY43" fmla="*/ 2689 h 10107"/>
                  <a:gd name="connsiteX44" fmla="*/ 1597 w 10116"/>
                  <a:gd name="connsiteY44" fmla="*/ 2323 h 10107"/>
                  <a:gd name="connsiteX45" fmla="*/ 1904 w 10116"/>
                  <a:gd name="connsiteY45" fmla="*/ 1995 h 10107"/>
                  <a:gd name="connsiteX46" fmla="*/ 2254 w 10116"/>
                  <a:gd name="connsiteY46" fmla="*/ 1687 h 10107"/>
                  <a:gd name="connsiteX47" fmla="*/ 2648 w 10116"/>
                  <a:gd name="connsiteY47" fmla="*/ 1417 h 10107"/>
                  <a:gd name="connsiteX48" fmla="*/ 2845 w 10116"/>
                  <a:gd name="connsiteY48" fmla="*/ 1282 h 10107"/>
                  <a:gd name="connsiteX49" fmla="*/ 3063 w 10116"/>
                  <a:gd name="connsiteY49" fmla="*/ 1167 h 10107"/>
                  <a:gd name="connsiteX50" fmla="*/ 3063 w 10116"/>
                  <a:gd name="connsiteY50" fmla="*/ 1167 h 10107"/>
                  <a:gd name="connsiteX51" fmla="*/ 3435 w 10116"/>
                  <a:gd name="connsiteY51" fmla="*/ 1013 h 10107"/>
                  <a:gd name="connsiteX52" fmla="*/ 3786 w 10116"/>
                  <a:gd name="connsiteY52" fmla="*/ 878 h 10107"/>
                  <a:gd name="connsiteX53" fmla="*/ 4158 w 10116"/>
                  <a:gd name="connsiteY53" fmla="*/ 762 h 10107"/>
                  <a:gd name="connsiteX54" fmla="*/ 4530 w 10116"/>
                  <a:gd name="connsiteY54" fmla="*/ 685 h 10107"/>
                  <a:gd name="connsiteX55" fmla="*/ 4902 w 10116"/>
                  <a:gd name="connsiteY55" fmla="*/ 627 h 10107"/>
                  <a:gd name="connsiteX56" fmla="*/ 5295 w 10116"/>
                  <a:gd name="connsiteY56" fmla="*/ 608 h 10107"/>
                  <a:gd name="connsiteX57" fmla="*/ 5667 w 10116"/>
                  <a:gd name="connsiteY57" fmla="*/ 608 h 10107"/>
                  <a:gd name="connsiteX58" fmla="*/ 6039 w 10116"/>
                  <a:gd name="connsiteY58" fmla="*/ 627 h 10107"/>
                  <a:gd name="connsiteX59" fmla="*/ 6039 w 10116"/>
                  <a:gd name="connsiteY59" fmla="*/ 627 h 10107"/>
                  <a:gd name="connsiteX60" fmla="*/ 5591 w 10116"/>
                  <a:gd name="connsiteY60" fmla="*/ 270 h 10107"/>
                  <a:gd name="connsiteX61" fmla="*/ 5164 w 10116"/>
                  <a:gd name="connsiteY61" fmla="*/ 0 h 10107"/>
                  <a:gd name="connsiteX62" fmla="*/ 4661 w 10116"/>
                  <a:gd name="connsiteY62" fmla="*/ 107 h 10107"/>
                  <a:gd name="connsiteX63" fmla="*/ 4661 w 10116"/>
                  <a:gd name="connsiteY63" fmla="*/ 107 h 10107"/>
                  <a:gd name="connsiteX64" fmla="*/ 4179 w 10116"/>
                  <a:gd name="connsiteY64" fmla="*/ 203 h 10107"/>
                  <a:gd name="connsiteX65" fmla="*/ 3698 w 10116"/>
                  <a:gd name="connsiteY65" fmla="*/ 319 h 10107"/>
                  <a:gd name="connsiteX66" fmla="*/ 3217 w 10116"/>
                  <a:gd name="connsiteY66" fmla="*/ 492 h 10107"/>
                  <a:gd name="connsiteX67" fmla="*/ 2757 w 10116"/>
                  <a:gd name="connsiteY67" fmla="*/ 704 h 10107"/>
                  <a:gd name="connsiteX68" fmla="*/ 2757 w 10116"/>
                  <a:gd name="connsiteY68" fmla="*/ 704 h 10107"/>
                  <a:gd name="connsiteX69" fmla="*/ 2516 w 10116"/>
                  <a:gd name="connsiteY69" fmla="*/ 820 h 10107"/>
                  <a:gd name="connsiteX70" fmla="*/ 2276 w 10116"/>
                  <a:gd name="connsiteY70" fmla="*/ 974 h 10107"/>
                  <a:gd name="connsiteX71" fmla="*/ 2057 w 10116"/>
                  <a:gd name="connsiteY71" fmla="*/ 1128 h 10107"/>
                  <a:gd name="connsiteX72" fmla="*/ 1838 w 10116"/>
                  <a:gd name="connsiteY72" fmla="*/ 1282 h 10107"/>
                  <a:gd name="connsiteX73" fmla="*/ 1641 w 10116"/>
                  <a:gd name="connsiteY73" fmla="*/ 1456 h 10107"/>
                  <a:gd name="connsiteX74" fmla="*/ 1444 w 10116"/>
                  <a:gd name="connsiteY74" fmla="*/ 1629 h 10107"/>
                  <a:gd name="connsiteX75" fmla="*/ 1269 w 10116"/>
                  <a:gd name="connsiteY75" fmla="*/ 1803 h 10107"/>
                  <a:gd name="connsiteX76" fmla="*/ 1094 w 10116"/>
                  <a:gd name="connsiteY76" fmla="*/ 1995 h 10107"/>
                  <a:gd name="connsiteX77" fmla="*/ 941 w 10116"/>
                  <a:gd name="connsiteY77" fmla="*/ 2188 h 10107"/>
                  <a:gd name="connsiteX78" fmla="*/ 810 w 10116"/>
                  <a:gd name="connsiteY78" fmla="*/ 2400 h 10107"/>
                  <a:gd name="connsiteX79" fmla="*/ 656 w 10116"/>
                  <a:gd name="connsiteY79" fmla="*/ 2612 h 10107"/>
                  <a:gd name="connsiteX80" fmla="*/ 547 w 10116"/>
                  <a:gd name="connsiteY80" fmla="*/ 2824 h 10107"/>
                  <a:gd name="connsiteX81" fmla="*/ 328 w 10116"/>
                  <a:gd name="connsiteY81" fmla="*/ 3267 h 10107"/>
                  <a:gd name="connsiteX82" fmla="*/ 175 w 10116"/>
                  <a:gd name="connsiteY82" fmla="*/ 3710 h 10107"/>
                  <a:gd name="connsiteX83" fmla="*/ 66 w 10116"/>
                  <a:gd name="connsiteY83" fmla="*/ 4192 h 10107"/>
                  <a:gd name="connsiteX84" fmla="*/ 0 w 10116"/>
                  <a:gd name="connsiteY84" fmla="*/ 4673 h 10107"/>
                  <a:gd name="connsiteX85" fmla="*/ 0 w 10116"/>
                  <a:gd name="connsiteY85" fmla="*/ 4905 h 10107"/>
                  <a:gd name="connsiteX86" fmla="*/ 0 w 10116"/>
                  <a:gd name="connsiteY86" fmla="*/ 5155 h 10107"/>
                  <a:gd name="connsiteX87" fmla="*/ 22 w 10116"/>
                  <a:gd name="connsiteY87" fmla="*/ 5386 h 10107"/>
                  <a:gd name="connsiteX88" fmla="*/ 44 w 10116"/>
                  <a:gd name="connsiteY88" fmla="*/ 5637 h 10107"/>
                  <a:gd name="connsiteX89" fmla="*/ 88 w 10116"/>
                  <a:gd name="connsiteY89" fmla="*/ 5887 h 10107"/>
                  <a:gd name="connsiteX90" fmla="*/ 153 w 10116"/>
                  <a:gd name="connsiteY90" fmla="*/ 6119 h 10107"/>
                  <a:gd name="connsiteX91" fmla="*/ 219 w 10116"/>
                  <a:gd name="connsiteY91" fmla="*/ 6369 h 10107"/>
                  <a:gd name="connsiteX92" fmla="*/ 306 w 10116"/>
                  <a:gd name="connsiteY92" fmla="*/ 6600 h 10107"/>
                  <a:gd name="connsiteX93" fmla="*/ 394 w 10116"/>
                  <a:gd name="connsiteY93" fmla="*/ 6831 h 10107"/>
                  <a:gd name="connsiteX94" fmla="*/ 503 w 10116"/>
                  <a:gd name="connsiteY94" fmla="*/ 7082 h 10107"/>
                  <a:gd name="connsiteX95" fmla="*/ 635 w 10116"/>
                  <a:gd name="connsiteY95" fmla="*/ 7313 h 10107"/>
                  <a:gd name="connsiteX96" fmla="*/ 788 w 10116"/>
                  <a:gd name="connsiteY96" fmla="*/ 7544 h 10107"/>
                  <a:gd name="connsiteX97" fmla="*/ 788 w 10116"/>
                  <a:gd name="connsiteY97" fmla="*/ 7544 h 10107"/>
                  <a:gd name="connsiteX98" fmla="*/ 941 w 10116"/>
                  <a:gd name="connsiteY98" fmla="*/ 7756 h 10107"/>
                  <a:gd name="connsiteX99" fmla="*/ 1094 w 10116"/>
                  <a:gd name="connsiteY99" fmla="*/ 7968 h 10107"/>
                  <a:gd name="connsiteX100" fmla="*/ 1269 w 10116"/>
                  <a:gd name="connsiteY100" fmla="*/ 8180 h 10107"/>
                  <a:gd name="connsiteX101" fmla="*/ 1466 w 10116"/>
                  <a:gd name="connsiteY101" fmla="*/ 8373 h 10107"/>
                  <a:gd name="connsiteX102" fmla="*/ 1641 w 10116"/>
                  <a:gd name="connsiteY102" fmla="*/ 8546 h 10107"/>
                  <a:gd name="connsiteX103" fmla="*/ 1860 w 10116"/>
                  <a:gd name="connsiteY103" fmla="*/ 8739 h 10107"/>
                  <a:gd name="connsiteX104" fmla="*/ 2057 w 10116"/>
                  <a:gd name="connsiteY104" fmla="*/ 8893 h 10107"/>
                  <a:gd name="connsiteX105" fmla="*/ 2276 w 10116"/>
                  <a:gd name="connsiteY105" fmla="*/ 9047 h 10107"/>
                  <a:gd name="connsiteX106" fmla="*/ 2495 w 10116"/>
                  <a:gd name="connsiteY106" fmla="*/ 9201 h 10107"/>
                  <a:gd name="connsiteX107" fmla="*/ 2735 w 10116"/>
                  <a:gd name="connsiteY107" fmla="*/ 9336 h 10107"/>
                  <a:gd name="connsiteX108" fmla="*/ 2976 w 10116"/>
                  <a:gd name="connsiteY108" fmla="*/ 9452 h 10107"/>
                  <a:gd name="connsiteX109" fmla="*/ 3217 w 10116"/>
                  <a:gd name="connsiteY109" fmla="*/ 9568 h 10107"/>
                  <a:gd name="connsiteX110" fmla="*/ 3720 w 10116"/>
                  <a:gd name="connsiteY110" fmla="*/ 9760 h 10107"/>
                  <a:gd name="connsiteX111" fmla="*/ 4223 w 10116"/>
                  <a:gd name="connsiteY111" fmla="*/ 9914 h 10107"/>
                  <a:gd name="connsiteX112" fmla="*/ 4748 w 10116"/>
                  <a:gd name="connsiteY112" fmla="*/ 10030 h 10107"/>
                  <a:gd name="connsiteX113" fmla="*/ 5295 w 10116"/>
                  <a:gd name="connsiteY113" fmla="*/ 10088 h 10107"/>
                  <a:gd name="connsiteX114" fmla="*/ 5558 w 10116"/>
                  <a:gd name="connsiteY114" fmla="*/ 10107 h 10107"/>
                  <a:gd name="connsiteX115" fmla="*/ 5842 w 10116"/>
                  <a:gd name="connsiteY115" fmla="*/ 10107 h 10107"/>
                  <a:gd name="connsiteX116" fmla="*/ 6105 w 10116"/>
                  <a:gd name="connsiteY116" fmla="*/ 10107 h 10107"/>
                  <a:gd name="connsiteX117" fmla="*/ 6389 w 10116"/>
                  <a:gd name="connsiteY117" fmla="*/ 10088 h 10107"/>
                  <a:gd name="connsiteX118" fmla="*/ 6652 w 10116"/>
                  <a:gd name="connsiteY118" fmla="*/ 10049 h 10107"/>
                  <a:gd name="connsiteX119" fmla="*/ 6915 w 10116"/>
                  <a:gd name="connsiteY119" fmla="*/ 10011 h 10107"/>
                  <a:gd name="connsiteX120" fmla="*/ 7199 w 10116"/>
                  <a:gd name="connsiteY120" fmla="*/ 9953 h 10107"/>
                  <a:gd name="connsiteX121" fmla="*/ 7462 w 10116"/>
                  <a:gd name="connsiteY121" fmla="*/ 9876 h 10107"/>
                  <a:gd name="connsiteX122" fmla="*/ 7724 w 10116"/>
                  <a:gd name="connsiteY122" fmla="*/ 9799 h 10107"/>
                  <a:gd name="connsiteX123" fmla="*/ 7987 w 10116"/>
                  <a:gd name="connsiteY123" fmla="*/ 9702 h 10107"/>
                  <a:gd name="connsiteX124" fmla="*/ 8249 w 10116"/>
                  <a:gd name="connsiteY124" fmla="*/ 9587 h 10107"/>
                  <a:gd name="connsiteX125" fmla="*/ 8490 w 10116"/>
                  <a:gd name="connsiteY125" fmla="*/ 9471 h 10107"/>
                  <a:gd name="connsiteX126" fmla="*/ 8490 w 10116"/>
                  <a:gd name="connsiteY126" fmla="*/ 9471 h 10107"/>
                  <a:gd name="connsiteX127" fmla="*/ 8818 w 10116"/>
                  <a:gd name="connsiteY127" fmla="*/ 9298 h 10107"/>
                  <a:gd name="connsiteX128" fmla="*/ 9125 w 10116"/>
                  <a:gd name="connsiteY128" fmla="*/ 9086 h 10107"/>
                  <a:gd name="connsiteX129" fmla="*/ 9431 w 10116"/>
                  <a:gd name="connsiteY129" fmla="*/ 8874 h 10107"/>
                  <a:gd name="connsiteX130" fmla="*/ 9694 w 10116"/>
                  <a:gd name="connsiteY130" fmla="*/ 8643 h 10107"/>
                  <a:gd name="connsiteX131" fmla="*/ 9694 w 10116"/>
                  <a:gd name="connsiteY131" fmla="*/ 8643 h 10107"/>
                  <a:gd name="connsiteX0" fmla="*/ 9694 w 10132"/>
                  <a:gd name="connsiteY0" fmla="*/ 8643 h 10107"/>
                  <a:gd name="connsiteX1" fmla="*/ 9694 w 10132"/>
                  <a:gd name="connsiteY1" fmla="*/ 8643 h 10107"/>
                  <a:gd name="connsiteX2" fmla="*/ 10110 w 10132"/>
                  <a:gd name="connsiteY2" fmla="*/ 8266 h 10107"/>
                  <a:gd name="connsiteX3" fmla="*/ 10093 w 10132"/>
                  <a:gd name="connsiteY3" fmla="*/ 7779 h 10107"/>
                  <a:gd name="connsiteX4" fmla="*/ 9956 w 10132"/>
                  <a:gd name="connsiteY4" fmla="*/ 7699 h 10107"/>
                  <a:gd name="connsiteX5" fmla="*/ 10000 w 10132"/>
                  <a:gd name="connsiteY5" fmla="*/ 7371 h 10107"/>
                  <a:gd name="connsiteX6" fmla="*/ 10000 w 10132"/>
                  <a:gd name="connsiteY6" fmla="*/ 7371 h 10107"/>
                  <a:gd name="connsiteX7" fmla="*/ 9847 w 10132"/>
                  <a:gd name="connsiteY7" fmla="*/ 7602 h 10107"/>
                  <a:gd name="connsiteX8" fmla="*/ 9650 w 10132"/>
                  <a:gd name="connsiteY8" fmla="*/ 7833 h 10107"/>
                  <a:gd name="connsiteX9" fmla="*/ 9453 w 10132"/>
                  <a:gd name="connsiteY9" fmla="*/ 8065 h 10107"/>
                  <a:gd name="connsiteX10" fmla="*/ 9234 w 10132"/>
                  <a:gd name="connsiteY10" fmla="*/ 8277 h 10107"/>
                  <a:gd name="connsiteX11" fmla="*/ 8993 w 10132"/>
                  <a:gd name="connsiteY11" fmla="*/ 8469 h 10107"/>
                  <a:gd name="connsiteX12" fmla="*/ 8753 w 10132"/>
                  <a:gd name="connsiteY12" fmla="*/ 8662 h 10107"/>
                  <a:gd name="connsiteX13" fmla="*/ 8468 w 10132"/>
                  <a:gd name="connsiteY13" fmla="*/ 8835 h 10107"/>
                  <a:gd name="connsiteX14" fmla="*/ 8184 w 10132"/>
                  <a:gd name="connsiteY14" fmla="*/ 8989 h 10107"/>
                  <a:gd name="connsiteX15" fmla="*/ 8184 w 10132"/>
                  <a:gd name="connsiteY15" fmla="*/ 8989 h 10107"/>
                  <a:gd name="connsiteX16" fmla="*/ 7965 w 10132"/>
                  <a:gd name="connsiteY16" fmla="*/ 9105 h 10107"/>
                  <a:gd name="connsiteX17" fmla="*/ 7724 w 10132"/>
                  <a:gd name="connsiteY17" fmla="*/ 9201 h 10107"/>
                  <a:gd name="connsiteX18" fmla="*/ 7265 w 10132"/>
                  <a:gd name="connsiteY18" fmla="*/ 9356 h 10107"/>
                  <a:gd name="connsiteX19" fmla="*/ 6783 w 10132"/>
                  <a:gd name="connsiteY19" fmla="*/ 9471 h 10107"/>
                  <a:gd name="connsiteX20" fmla="*/ 6302 w 10132"/>
                  <a:gd name="connsiteY20" fmla="*/ 9529 h 10107"/>
                  <a:gd name="connsiteX21" fmla="*/ 5821 w 10132"/>
                  <a:gd name="connsiteY21" fmla="*/ 9568 h 10107"/>
                  <a:gd name="connsiteX22" fmla="*/ 5339 w 10132"/>
                  <a:gd name="connsiteY22" fmla="*/ 9548 h 10107"/>
                  <a:gd name="connsiteX23" fmla="*/ 4858 w 10132"/>
                  <a:gd name="connsiteY23" fmla="*/ 9490 h 10107"/>
                  <a:gd name="connsiteX24" fmla="*/ 4398 w 10132"/>
                  <a:gd name="connsiteY24" fmla="*/ 9394 h 10107"/>
                  <a:gd name="connsiteX25" fmla="*/ 3939 w 10132"/>
                  <a:gd name="connsiteY25" fmla="*/ 9259 h 10107"/>
                  <a:gd name="connsiteX26" fmla="*/ 3479 w 10132"/>
                  <a:gd name="connsiteY26" fmla="*/ 9086 h 10107"/>
                  <a:gd name="connsiteX27" fmla="*/ 3063 w 10132"/>
                  <a:gd name="connsiteY27" fmla="*/ 8874 h 10107"/>
                  <a:gd name="connsiteX28" fmla="*/ 2648 w 10132"/>
                  <a:gd name="connsiteY28" fmla="*/ 8623 h 10107"/>
                  <a:gd name="connsiteX29" fmla="*/ 2276 w 10132"/>
                  <a:gd name="connsiteY29" fmla="*/ 8334 h 10107"/>
                  <a:gd name="connsiteX30" fmla="*/ 1926 w 10132"/>
                  <a:gd name="connsiteY30" fmla="*/ 8007 h 10107"/>
                  <a:gd name="connsiteX31" fmla="*/ 1597 w 10132"/>
                  <a:gd name="connsiteY31" fmla="*/ 7660 h 10107"/>
                  <a:gd name="connsiteX32" fmla="*/ 1313 w 10132"/>
                  <a:gd name="connsiteY32" fmla="*/ 7255 h 10107"/>
                  <a:gd name="connsiteX33" fmla="*/ 1313 w 10132"/>
                  <a:gd name="connsiteY33" fmla="*/ 7255 h 10107"/>
                  <a:gd name="connsiteX34" fmla="*/ 1072 w 10132"/>
                  <a:gd name="connsiteY34" fmla="*/ 6851 h 10107"/>
                  <a:gd name="connsiteX35" fmla="*/ 897 w 10132"/>
                  <a:gd name="connsiteY35" fmla="*/ 6427 h 10107"/>
                  <a:gd name="connsiteX36" fmla="*/ 744 w 10132"/>
                  <a:gd name="connsiteY36" fmla="*/ 6003 h 10107"/>
                  <a:gd name="connsiteX37" fmla="*/ 656 w 10132"/>
                  <a:gd name="connsiteY37" fmla="*/ 5579 h 10107"/>
                  <a:gd name="connsiteX38" fmla="*/ 613 w 10132"/>
                  <a:gd name="connsiteY38" fmla="*/ 5136 h 10107"/>
                  <a:gd name="connsiteX39" fmla="*/ 635 w 10132"/>
                  <a:gd name="connsiteY39" fmla="*/ 4712 h 10107"/>
                  <a:gd name="connsiteX40" fmla="*/ 678 w 10132"/>
                  <a:gd name="connsiteY40" fmla="*/ 4269 h 10107"/>
                  <a:gd name="connsiteX41" fmla="*/ 766 w 10132"/>
                  <a:gd name="connsiteY41" fmla="*/ 3864 h 10107"/>
                  <a:gd name="connsiteX42" fmla="*/ 919 w 10132"/>
                  <a:gd name="connsiteY42" fmla="*/ 3460 h 10107"/>
                  <a:gd name="connsiteX43" fmla="*/ 1094 w 10132"/>
                  <a:gd name="connsiteY43" fmla="*/ 3055 h 10107"/>
                  <a:gd name="connsiteX44" fmla="*/ 1335 w 10132"/>
                  <a:gd name="connsiteY44" fmla="*/ 2689 h 10107"/>
                  <a:gd name="connsiteX45" fmla="*/ 1597 w 10132"/>
                  <a:gd name="connsiteY45" fmla="*/ 2323 h 10107"/>
                  <a:gd name="connsiteX46" fmla="*/ 1904 w 10132"/>
                  <a:gd name="connsiteY46" fmla="*/ 1995 h 10107"/>
                  <a:gd name="connsiteX47" fmla="*/ 2254 w 10132"/>
                  <a:gd name="connsiteY47" fmla="*/ 1687 h 10107"/>
                  <a:gd name="connsiteX48" fmla="*/ 2648 w 10132"/>
                  <a:gd name="connsiteY48" fmla="*/ 1417 h 10107"/>
                  <a:gd name="connsiteX49" fmla="*/ 2845 w 10132"/>
                  <a:gd name="connsiteY49" fmla="*/ 1282 h 10107"/>
                  <a:gd name="connsiteX50" fmla="*/ 3063 w 10132"/>
                  <a:gd name="connsiteY50" fmla="*/ 1167 h 10107"/>
                  <a:gd name="connsiteX51" fmla="*/ 3063 w 10132"/>
                  <a:gd name="connsiteY51" fmla="*/ 1167 h 10107"/>
                  <a:gd name="connsiteX52" fmla="*/ 3435 w 10132"/>
                  <a:gd name="connsiteY52" fmla="*/ 1013 h 10107"/>
                  <a:gd name="connsiteX53" fmla="*/ 3786 w 10132"/>
                  <a:gd name="connsiteY53" fmla="*/ 878 h 10107"/>
                  <a:gd name="connsiteX54" fmla="*/ 4158 w 10132"/>
                  <a:gd name="connsiteY54" fmla="*/ 762 h 10107"/>
                  <a:gd name="connsiteX55" fmla="*/ 4530 w 10132"/>
                  <a:gd name="connsiteY55" fmla="*/ 685 h 10107"/>
                  <a:gd name="connsiteX56" fmla="*/ 4902 w 10132"/>
                  <a:gd name="connsiteY56" fmla="*/ 627 h 10107"/>
                  <a:gd name="connsiteX57" fmla="*/ 5295 w 10132"/>
                  <a:gd name="connsiteY57" fmla="*/ 608 h 10107"/>
                  <a:gd name="connsiteX58" fmla="*/ 5667 w 10132"/>
                  <a:gd name="connsiteY58" fmla="*/ 608 h 10107"/>
                  <a:gd name="connsiteX59" fmla="*/ 6039 w 10132"/>
                  <a:gd name="connsiteY59" fmla="*/ 627 h 10107"/>
                  <a:gd name="connsiteX60" fmla="*/ 6039 w 10132"/>
                  <a:gd name="connsiteY60" fmla="*/ 627 h 10107"/>
                  <a:gd name="connsiteX61" fmla="*/ 5591 w 10132"/>
                  <a:gd name="connsiteY61" fmla="*/ 270 h 10107"/>
                  <a:gd name="connsiteX62" fmla="*/ 5164 w 10132"/>
                  <a:gd name="connsiteY62" fmla="*/ 0 h 10107"/>
                  <a:gd name="connsiteX63" fmla="*/ 4661 w 10132"/>
                  <a:gd name="connsiteY63" fmla="*/ 107 h 10107"/>
                  <a:gd name="connsiteX64" fmla="*/ 4661 w 10132"/>
                  <a:gd name="connsiteY64" fmla="*/ 107 h 10107"/>
                  <a:gd name="connsiteX65" fmla="*/ 4179 w 10132"/>
                  <a:gd name="connsiteY65" fmla="*/ 203 h 10107"/>
                  <a:gd name="connsiteX66" fmla="*/ 3698 w 10132"/>
                  <a:gd name="connsiteY66" fmla="*/ 319 h 10107"/>
                  <a:gd name="connsiteX67" fmla="*/ 3217 w 10132"/>
                  <a:gd name="connsiteY67" fmla="*/ 492 h 10107"/>
                  <a:gd name="connsiteX68" fmla="*/ 2757 w 10132"/>
                  <a:gd name="connsiteY68" fmla="*/ 704 h 10107"/>
                  <a:gd name="connsiteX69" fmla="*/ 2757 w 10132"/>
                  <a:gd name="connsiteY69" fmla="*/ 704 h 10107"/>
                  <a:gd name="connsiteX70" fmla="*/ 2516 w 10132"/>
                  <a:gd name="connsiteY70" fmla="*/ 820 h 10107"/>
                  <a:gd name="connsiteX71" fmla="*/ 2276 w 10132"/>
                  <a:gd name="connsiteY71" fmla="*/ 974 h 10107"/>
                  <a:gd name="connsiteX72" fmla="*/ 2057 w 10132"/>
                  <a:gd name="connsiteY72" fmla="*/ 1128 h 10107"/>
                  <a:gd name="connsiteX73" fmla="*/ 1838 w 10132"/>
                  <a:gd name="connsiteY73" fmla="*/ 1282 h 10107"/>
                  <a:gd name="connsiteX74" fmla="*/ 1641 w 10132"/>
                  <a:gd name="connsiteY74" fmla="*/ 1456 h 10107"/>
                  <a:gd name="connsiteX75" fmla="*/ 1444 w 10132"/>
                  <a:gd name="connsiteY75" fmla="*/ 1629 h 10107"/>
                  <a:gd name="connsiteX76" fmla="*/ 1269 w 10132"/>
                  <a:gd name="connsiteY76" fmla="*/ 1803 h 10107"/>
                  <a:gd name="connsiteX77" fmla="*/ 1094 w 10132"/>
                  <a:gd name="connsiteY77" fmla="*/ 1995 h 10107"/>
                  <a:gd name="connsiteX78" fmla="*/ 941 w 10132"/>
                  <a:gd name="connsiteY78" fmla="*/ 2188 h 10107"/>
                  <a:gd name="connsiteX79" fmla="*/ 810 w 10132"/>
                  <a:gd name="connsiteY79" fmla="*/ 2400 h 10107"/>
                  <a:gd name="connsiteX80" fmla="*/ 656 w 10132"/>
                  <a:gd name="connsiteY80" fmla="*/ 2612 h 10107"/>
                  <a:gd name="connsiteX81" fmla="*/ 547 w 10132"/>
                  <a:gd name="connsiteY81" fmla="*/ 2824 h 10107"/>
                  <a:gd name="connsiteX82" fmla="*/ 328 w 10132"/>
                  <a:gd name="connsiteY82" fmla="*/ 3267 h 10107"/>
                  <a:gd name="connsiteX83" fmla="*/ 175 w 10132"/>
                  <a:gd name="connsiteY83" fmla="*/ 3710 h 10107"/>
                  <a:gd name="connsiteX84" fmla="*/ 66 w 10132"/>
                  <a:gd name="connsiteY84" fmla="*/ 4192 h 10107"/>
                  <a:gd name="connsiteX85" fmla="*/ 0 w 10132"/>
                  <a:gd name="connsiteY85" fmla="*/ 4673 h 10107"/>
                  <a:gd name="connsiteX86" fmla="*/ 0 w 10132"/>
                  <a:gd name="connsiteY86" fmla="*/ 4905 h 10107"/>
                  <a:gd name="connsiteX87" fmla="*/ 0 w 10132"/>
                  <a:gd name="connsiteY87" fmla="*/ 5155 h 10107"/>
                  <a:gd name="connsiteX88" fmla="*/ 22 w 10132"/>
                  <a:gd name="connsiteY88" fmla="*/ 5386 h 10107"/>
                  <a:gd name="connsiteX89" fmla="*/ 44 w 10132"/>
                  <a:gd name="connsiteY89" fmla="*/ 5637 h 10107"/>
                  <a:gd name="connsiteX90" fmla="*/ 88 w 10132"/>
                  <a:gd name="connsiteY90" fmla="*/ 5887 h 10107"/>
                  <a:gd name="connsiteX91" fmla="*/ 153 w 10132"/>
                  <a:gd name="connsiteY91" fmla="*/ 6119 h 10107"/>
                  <a:gd name="connsiteX92" fmla="*/ 219 w 10132"/>
                  <a:gd name="connsiteY92" fmla="*/ 6369 h 10107"/>
                  <a:gd name="connsiteX93" fmla="*/ 306 w 10132"/>
                  <a:gd name="connsiteY93" fmla="*/ 6600 h 10107"/>
                  <a:gd name="connsiteX94" fmla="*/ 394 w 10132"/>
                  <a:gd name="connsiteY94" fmla="*/ 6831 h 10107"/>
                  <a:gd name="connsiteX95" fmla="*/ 503 w 10132"/>
                  <a:gd name="connsiteY95" fmla="*/ 7082 h 10107"/>
                  <a:gd name="connsiteX96" fmla="*/ 635 w 10132"/>
                  <a:gd name="connsiteY96" fmla="*/ 7313 h 10107"/>
                  <a:gd name="connsiteX97" fmla="*/ 788 w 10132"/>
                  <a:gd name="connsiteY97" fmla="*/ 7544 h 10107"/>
                  <a:gd name="connsiteX98" fmla="*/ 788 w 10132"/>
                  <a:gd name="connsiteY98" fmla="*/ 7544 h 10107"/>
                  <a:gd name="connsiteX99" fmla="*/ 941 w 10132"/>
                  <a:gd name="connsiteY99" fmla="*/ 7756 h 10107"/>
                  <a:gd name="connsiteX100" fmla="*/ 1094 w 10132"/>
                  <a:gd name="connsiteY100" fmla="*/ 7968 h 10107"/>
                  <a:gd name="connsiteX101" fmla="*/ 1269 w 10132"/>
                  <a:gd name="connsiteY101" fmla="*/ 8180 h 10107"/>
                  <a:gd name="connsiteX102" fmla="*/ 1466 w 10132"/>
                  <a:gd name="connsiteY102" fmla="*/ 8373 h 10107"/>
                  <a:gd name="connsiteX103" fmla="*/ 1641 w 10132"/>
                  <a:gd name="connsiteY103" fmla="*/ 8546 h 10107"/>
                  <a:gd name="connsiteX104" fmla="*/ 1860 w 10132"/>
                  <a:gd name="connsiteY104" fmla="*/ 8739 h 10107"/>
                  <a:gd name="connsiteX105" fmla="*/ 2057 w 10132"/>
                  <a:gd name="connsiteY105" fmla="*/ 8893 h 10107"/>
                  <a:gd name="connsiteX106" fmla="*/ 2276 w 10132"/>
                  <a:gd name="connsiteY106" fmla="*/ 9047 h 10107"/>
                  <a:gd name="connsiteX107" fmla="*/ 2495 w 10132"/>
                  <a:gd name="connsiteY107" fmla="*/ 9201 h 10107"/>
                  <a:gd name="connsiteX108" fmla="*/ 2735 w 10132"/>
                  <a:gd name="connsiteY108" fmla="*/ 9336 h 10107"/>
                  <a:gd name="connsiteX109" fmla="*/ 2976 w 10132"/>
                  <a:gd name="connsiteY109" fmla="*/ 9452 h 10107"/>
                  <a:gd name="connsiteX110" fmla="*/ 3217 w 10132"/>
                  <a:gd name="connsiteY110" fmla="*/ 9568 h 10107"/>
                  <a:gd name="connsiteX111" fmla="*/ 3720 w 10132"/>
                  <a:gd name="connsiteY111" fmla="*/ 9760 h 10107"/>
                  <a:gd name="connsiteX112" fmla="*/ 4223 w 10132"/>
                  <a:gd name="connsiteY112" fmla="*/ 9914 h 10107"/>
                  <a:gd name="connsiteX113" fmla="*/ 4748 w 10132"/>
                  <a:gd name="connsiteY113" fmla="*/ 10030 h 10107"/>
                  <a:gd name="connsiteX114" fmla="*/ 5295 w 10132"/>
                  <a:gd name="connsiteY114" fmla="*/ 10088 h 10107"/>
                  <a:gd name="connsiteX115" fmla="*/ 5558 w 10132"/>
                  <a:gd name="connsiteY115" fmla="*/ 10107 h 10107"/>
                  <a:gd name="connsiteX116" fmla="*/ 5842 w 10132"/>
                  <a:gd name="connsiteY116" fmla="*/ 10107 h 10107"/>
                  <a:gd name="connsiteX117" fmla="*/ 6105 w 10132"/>
                  <a:gd name="connsiteY117" fmla="*/ 10107 h 10107"/>
                  <a:gd name="connsiteX118" fmla="*/ 6389 w 10132"/>
                  <a:gd name="connsiteY118" fmla="*/ 10088 h 10107"/>
                  <a:gd name="connsiteX119" fmla="*/ 6652 w 10132"/>
                  <a:gd name="connsiteY119" fmla="*/ 10049 h 10107"/>
                  <a:gd name="connsiteX120" fmla="*/ 6915 w 10132"/>
                  <a:gd name="connsiteY120" fmla="*/ 10011 h 10107"/>
                  <a:gd name="connsiteX121" fmla="*/ 7199 w 10132"/>
                  <a:gd name="connsiteY121" fmla="*/ 9953 h 10107"/>
                  <a:gd name="connsiteX122" fmla="*/ 7462 w 10132"/>
                  <a:gd name="connsiteY122" fmla="*/ 9876 h 10107"/>
                  <a:gd name="connsiteX123" fmla="*/ 7724 w 10132"/>
                  <a:gd name="connsiteY123" fmla="*/ 9799 h 10107"/>
                  <a:gd name="connsiteX124" fmla="*/ 7987 w 10132"/>
                  <a:gd name="connsiteY124" fmla="*/ 9702 h 10107"/>
                  <a:gd name="connsiteX125" fmla="*/ 8249 w 10132"/>
                  <a:gd name="connsiteY125" fmla="*/ 9587 h 10107"/>
                  <a:gd name="connsiteX126" fmla="*/ 8490 w 10132"/>
                  <a:gd name="connsiteY126" fmla="*/ 9471 h 10107"/>
                  <a:gd name="connsiteX127" fmla="*/ 8490 w 10132"/>
                  <a:gd name="connsiteY127" fmla="*/ 9471 h 10107"/>
                  <a:gd name="connsiteX128" fmla="*/ 8818 w 10132"/>
                  <a:gd name="connsiteY128" fmla="*/ 9298 h 10107"/>
                  <a:gd name="connsiteX129" fmla="*/ 9125 w 10132"/>
                  <a:gd name="connsiteY129" fmla="*/ 9086 h 10107"/>
                  <a:gd name="connsiteX130" fmla="*/ 9431 w 10132"/>
                  <a:gd name="connsiteY130" fmla="*/ 8874 h 10107"/>
                  <a:gd name="connsiteX131" fmla="*/ 9694 w 10132"/>
                  <a:gd name="connsiteY131" fmla="*/ 8643 h 10107"/>
                  <a:gd name="connsiteX132" fmla="*/ 9694 w 10132"/>
                  <a:gd name="connsiteY132" fmla="*/ 8643 h 10107"/>
                  <a:gd name="connsiteX0" fmla="*/ 9694 w 10130"/>
                  <a:gd name="connsiteY0" fmla="*/ 8643 h 10107"/>
                  <a:gd name="connsiteX1" fmla="*/ 9694 w 10130"/>
                  <a:gd name="connsiteY1" fmla="*/ 8643 h 10107"/>
                  <a:gd name="connsiteX2" fmla="*/ 10110 w 10130"/>
                  <a:gd name="connsiteY2" fmla="*/ 8266 h 10107"/>
                  <a:gd name="connsiteX3" fmla="*/ 10093 w 10130"/>
                  <a:gd name="connsiteY3" fmla="*/ 7779 h 10107"/>
                  <a:gd name="connsiteX4" fmla="*/ 10000 w 10130"/>
                  <a:gd name="connsiteY4" fmla="*/ 7371 h 10107"/>
                  <a:gd name="connsiteX5" fmla="*/ 10000 w 10130"/>
                  <a:gd name="connsiteY5" fmla="*/ 7371 h 10107"/>
                  <a:gd name="connsiteX6" fmla="*/ 9847 w 10130"/>
                  <a:gd name="connsiteY6" fmla="*/ 7602 h 10107"/>
                  <a:gd name="connsiteX7" fmla="*/ 9650 w 10130"/>
                  <a:gd name="connsiteY7" fmla="*/ 7833 h 10107"/>
                  <a:gd name="connsiteX8" fmla="*/ 9453 w 10130"/>
                  <a:gd name="connsiteY8" fmla="*/ 8065 h 10107"/>
                  <a:gd name="connsiteX9" fmla="*/ 9234 w 10130"/>
                  <a:gd name="connsiteY9" fmla="*/ 8277 h 10107"/>
                  <a:gd name="connsiteX10" fmla="*/ 8993 w 10130"/>
                  <a:gd name="connsiteY10" fmla="*/ 8469 h 10107"/>
                  <a:gd name="connsiteX11" fmla="*/ 8753 w 10130"/>
                  <a:gd name="connsiteY11" fmla="*/ 8662 h 10107"/>
                  <a:gd name="connsiteX12" fmla="*/ 8468 w 10130"/>
                  <a:gd name="connsiteY12" fmla="*/ 8835 h 10107"/>
                  <a:gd name="connsiteX13" fmla="*/ 8184 w 10130"/>
                  <a:gd name="connsiteY13" fmla="*/ 8989 h 10107"/>
                  <a:gd name="connsiteX14" fmla="*/ 8184 w 10130"/>
                  <a:gd name="connsiteY14" fmla="*/ 8989 h 10107"/>
                  <a:gd name="connsiteX15" fmla="*/ 7965 w 10130"/>
                  <a:gd name="connsiteY15" fmla="*/ 9105 h 10107"/>
                  <a:gd name="connsiteX16" fmla="*/ 7724 w 10130"/>
                  <a:gd name="connsiteY16" fmla="*/ 9201 h 10107"/>
                  <a:gd name="connsiteX17" fmla="*/ 7265 w 10130"/>
                  <a:gd name="connsiteY17" fmla="*/ 9356 h 10107"/>
                  <a:gd name="connsiteX18" fmla="*/ 6783 w 10130"/>
                  <a:gd name="connsiteY18" fmla="*/ 9471 h 10107"/>
                  <a:gd name="connsiteX19" fmla="*/ 6302 w 10130"/>
                  <a:gd name="connsiteY19" fmla="*/ 9529 h 10107"/>
                  <a:gd name="connsiteX20" fmla="*/ 5821 w 10130"/>
                  <a:gd name="connsiteY20" fmla="*/ 9568 h 10107"/>
                  <a:gd name="connsiteX21" fmla="*/ 5339 w 10130"/>
                  <a:gd name="connsiteY21" fmla="*/ 9548 h 10107"/>
                  <a:gd name="connsiteX22" fmla="*/ 4858 w 10130"/>
                  <a:gd name="connsiteY22" fmla="*/ 9490 h 10107"/>
                  <a:gd name="connsiteX23" fmla="*/ 4398 w 10130"/>
                  <a:gd name="connsiteY23" fmla="*/ 9394 h 10107"/>
                  <a:gd name="connsiteX24" fmla="*/ 3939 w 10130"/>
                  <a:gd name="connsiteY24" fmla="*/ 9259 h 10107"/>
                  <a:gd name="connsiteX25" fmla="*/ 3479 w 10130"/>
                  <a:gd name="connsiteY25" fmla="*/ 9086 h 10107"/>
                  <a:gd name="connsiteX26" fmla="*/ 3063 w 10130"/>
                  <a:gd name="connsiteY26" fmla="*/ 8874 h 10107"/>
                  <a:gd name="connsiteX27" fmla="*/ 2648 w 10130"/>
                  <a:gd name="connsiteY27" fmla="*/ 8623 h 10107"/>
                  <a:gd name="connsiteX28" fmla="*/ 2276 w 10130"/>
                  <a:gd name="connsiteY28" fmla="*/ 8334 h 10107"/>
                  <a:gd name="connsiteX29" fmla="*/ 1926 w 10130"/>
                  <a:gd name="connsiteY29" fmla="*/ 8007 h 10107"/>
                  <a:gd name="connsiteX30" fmla="*/ 1597 w 10130"/>
                  <a:gd name="connsiteY30" fmla="*/ 7660 h 10107"/>
                  <a:gd name="connsiteX31" fmla="*/ 1313 w 10130"/>
                  <a:gd name="connsiteY31" fmla="*/ 7255 h 10107"/>
                  <a:gd name="connsiteX32" fmla="*/ 1313 w 10130"/>
                  <a:gd name="connsiteY32" fmla="*/ 7255 h 10107"/>
                  <a:gd name="connsiteX33" fmla="*/ 1072 w 10130"/>
                  <a:gd name="connsiteY33" fmla="*/ 6851 h 10107"/>
                  <a:gd name="connsiteX34" fmla="*/ 897 w 10130"/>
                  <a:gd name="connsiteY34" fmla="*/ 6427 h 10107"/>
                  <a:gd name="connsiteX35" fmla="*/ 744 w 10130"/>
                  <a:gd name="connsiteY35" fmla="*/ 6003 h 10107"/>
                  <a:gd name="connsiteX36" fmla="*/ 656 w 10130"/>
                  <a:gd name="connsiteY36" fmla="*/ 5579 h 10107"/>
                  <a:gd name="connsiteX37" fmla="*/ 613 w 10130"/>
                  <a:gd name="connsiteY37" fmla="*/ 5136 h 10107"/>
                  <a:gd name="connsiteX38" fmla="*/ 635 w 10130"/>
                  <a:gd name="connsiteY38" fmla="*/ 4712 h 10107"/>
                  <a:gd name="connsiteX39" fmla="*/ 678 w 10130"/>
                  <a:gd name="connsiteY39" fmla="*/ 4269 h 10107"/>
                  <a:gd name="connsiteX40" fmla="*/ 766 w 10130"/>
                  <a:gd name="connsiteY40" fmla="*/ 3864 h 10107"/>
                  <a:gd name="connsiteX41" fmla="*/ 919 w 10130"/>
                  <a:gd name="connsiteY41" fmla="*/ 3460 h 10107"/>
                  <a:gd name="connsiteX42" fmla="*/ 1094 w 10130"/>
                  <a:gd name="connsiteY42" fmla="*/ 3055 h 10107"/>
                  <a:gd name="connsiteX43" fmla="*/ 1335 w 10130"/>
                  <a:gd name="connsiteY43" fmla="*/ 2689 h 10107"/>
                  <a:gd name="connsiteX44" fmla="*/ 1597 w 10130"/>
                  <a:gd name="connsiteY44" fmla="*/ 2323 h 10107"/>
                  <a:gd name="connsiteX45" fmla="*/ 1904 w 10130"/>
                  <a:gd name="connsiteY45" fmla="*/ 1995 h 10107"/>
                  <a:gd name="connsiteX46" fmla="*/ 2254 w 10130"/>
                  <a:gd name="connsiteY46" fmla="*/ 1687 h 10107"/>
                  <a:gd name="connsiteX47" fmla="*/ 2648 w 10130"/>
                  <a:gd name="connsiteY47" fmla="*/ 1417 h 10107"/>
                  <a:gd name="connsiteX48" fmla="*/ 2845 w 10130"/>
                  <a:gd name="connsiteY48" fmla="*/ 1282 h 10107"/>
                  <a:gd name="connsiteX49" fmla="*/ 3063 w 10130"/>
                  <a:gd name="connsiteY49" fmla="*/ 1167 h 10107"/>
                  <a:gd name="connsiteX50" fmla="*/ 3063 w 10130"/>
                  <a:gd name="connsiteY50" fmla="*/ 1167 h 10107"/>
                  <a:gd name="connsiteX51" fmla="*/ 3435 w 10130"/>
                  <a:gd name="connsiteY51" fmla="*/ 1013 h 10107"/>
                  <a:gd name="connsiteX52" fmla="*/ 3786 w 10130"/>
                  <a:gd name="connsiteY52" fmla="*/ 878 h 10107"/>
                  <a:gd name="connsiteX53" fmla="*/ 4158 w 10130"/>
                  <a:gd name="connsiteY53" fmla="*/ 762 h 10107"/>
                  <a:gd name="connsiteX54" fmla="*/ 4530 w 10130"/>
                  <a:gd name="connsiteY54" fmla="*/ 685 h 10107"/>
                  <a:gd name="connsiteX55" fmla="*/ 4902 w 10130"/>
                  <a:gd name="connsiteY55" fmla="*/ 627 h 10107"/>
                  <a:gd name="connsiteX56" fmla="*/ 5295 w 10130"/>
                  <a:gd name="connsiteY56" fmla="*/ 608 h 10107"/>
                  <a:gd name="connsiteX57" fmla="*/ 5667 w 10130"/>
                  <a:gd name="connsiteY57" fmla="*/ 608 h 10107"/>
                  <a:gd name="connsiteX58" fmla="*/ 6039 w 10130"/>
                  <a:gd name="connsiteY58" fmla="*/ 627 h 10107"/>
                  <a:gd name="connsiteX59" fmla="*/ 6039 w 10130"/>
                  <a:gd name="connsiteY59" fmla="*/ 627 h 10107"/>
                  <a:gd name="connsiteX60" fmla="*/ 5591 w 10130"/>
                  <a:gd name="connsiteY60" fmla="*/ 270 h 10107"/>
                  <a:gd name="connsiteX61" fmla="*/ 5164 w 10130"/>
                  <a:gd name="connsiteY61" fmla="*/ 0 h 10107"/>
                  <a:gd name="connsiteX62" fmla="*/ 4661 w 10130"/>
                  <a:gd name="connsiteY62" fmla="*/ 107 h 10107"/>
                  <a:gd name="connsiteX63" fmla="*/ 4661 w 10130"/>
                  <a:gd name="connsiteY63" fmla="*/ 107 h 10107"/>
                  <a:gd name="connsiteX64" fmla="*/ 4179 w 10130"/>
                  <a:gd name="connsiteY64" fmla="*/ 203 h 10107"/>
                  <a:gd name="connsiteX65" fmla="*/ 3698 w 10130"/>
                  <a:gd name="connsiteY65" fmla="*/ 319 h 10107"/>
                  <a:gd name="connsiteX66" fmla="*/ 3217 w 10130"/>
                  <a:gd name="connsiteY66" fmla="*/ 492 h 10107"/>
                  <a:gd name="connsiteX67" fmla="*/ 2757 w 10130"/>
                  <a:gd name="connsiteY67" fmla="*/ 704 h 10107"/>
                  <a:gd name="connsiteX68" fmla="*/ 2757 w 10130"/>
                  <a:gd name="connsiteY68" fmla="*/ 704 h 10107"/>
                  <a:gd name="connsiteX69" fmla="*/ 2516 w 10130"/>
                  <a:gd name="connsiteY69" fmla="*/ 820 h 10107"/>
                  <a:gd name="connsiteX70" fmla="*/ 2276 w 10130"/>
                  <a:gd name="connsiteY70" fmla="*/ 974 h 10107"/>
                  <a:gd name="connsiteX71" fmla="*/ 2057 w 10130"/>
                  <a:gd name="connsiteY71" fmla="*/ 1128 h 10107"/>
                  <a:gd name="connsiteX72" fmla="*/ 1838 w 10130"/>
                  <a:gd name="connsiteY72" fmla="*/ 1282 h 10107"/>
                  <a:gd name="connsiteX73" fmla="*/ 1641 w 10130"/>
                  <a:gd name="connsiteY73" fmla="*/ 1456 h 10107"/>
                  <a:gd name="connsiteX74" fmla="*/ 1444 w 10130"/>
                  <a:gd name="connsiteY74" fmla="*/ 1629 h 10107"/>
                  <a:gd name="connsiteX75" fmla="*/ 1269 w 10130"/>
                  <a:gd name="connsiteY75" fmla="*/ 1803 h 10107"/>
                  <a:gd name="connsiteX76" fmla="*/ 1094 w 10130"/>
                  <a:gd name="connsiteY76" fmla="*/ 1995 h 10107"/>
                  <a:gd name="connsiteX77" fmla="*/ 941 w 10130"/>
                  <a:gd name="connsiteY77" fmla="*/ 2188 h 10107"/>
                  <a:gd name="connsiteX78" fmla="*/ 810 w 10130"/>
                  <a:gd name="connsiteY78" fmla="*/ 2400 h 10107"/>
                  <a:gd name="connsiteX79" fmla="*/ 656 w 10130"/>
                  <a:gd name="connsiteY79" fmla="*/ 2612 h 10107"/>
                  <a:gd name="connsiteX80" fmla="*/ 547 w 10130"/>
                  <a:gd name="connsiteY80" fmla="*/ 2824 h 10107"/>
                  <a:gd name="connsiteX81" fmla="*/ 328 w 10130"/>
                  <a:gd name="connsiteY81" fmla="*/ 3267 h 10107"/>
                  <a:gd name="connsiteX82" fmla="*/ 175 w 10130"/>
                  <a:gd name="connsiteY82" fmla="*/ 3710 h 10107"/>
                  <a:gd name="connsiteX83" fmla="*/ 66 w 10130"/>
                  <a:gd name="connsiteY83" fmla="*/ 4192 h 10107"/>
                  <a:gd name="connsiteX84" fmla="*/ 0 w 10130"/>
                  <a:gd name="connsiteY84" fmla="*/ 4673 h 10107"/>
                  <a:gd name="connsiteX85" fmla="*/ 0 w 10130"/>
                  <a:gd name="connsiteY85" fmla="*/ 4905 h 10107"/>
                  <a:gd name="connsiteX86" fmla="*/ 0 w 10130"/>
                  <a:gd name="connsiteY86" fmla="*/ 5155 h 10107"/>
                  <a:gd name="connsiteX87" fmla="*/ 22 w 10130"/>
                  <a:gd name="connsiteY87" fmla="*/ 5386 h 10107"/>
                  <a:gd name="connsiteX88" fmla="*/ 44 w 10130"/>
                  <a:gd name="connsiteY88" fmla="*/ 5637 h 10107"/>
                  <a:gd name="connsiteX89" fmla="*/ 88 w 10130"/>
                  <a:gd name="connsiteY89" fmla="*/ 5887 h 10107"/>
                  <a:gd name="connsiteX90" fmla="*/ 153 w 10130"/>
                  <a:gd name="connsiteY90" fmla="*/ 6119 h 10107"/>
                  <a:gd name="connsiteX91" fmla="*/ 219 w 10130"/>
                  <a:gd name="connsiteY91" fmla="*/ 6369 h 10107"/>
                  <a:gd name="connsiteX92" fmla="*/ 306 w 10130"/>
                  <a:gd name="connsiteY92" fmla="*/ 6600 h 10107"/>
                  <a:gd name="connsiteX93" fmla="*/ 394 w 10130"/>
                  <a:gd name="connsiteY93" fmla="*/ 6831 h 10107"/>
                  <a:gd name="connsiteX94" fmla="*/ 503 w 10130"/>
                  <a:gd name="connsiteY94" fmla="*/ 7082 h 10107"/>
                  <a:gd name="connsiteX95" fmla="*/ 635 w 10130"/>
                  <a:gd name="connsiteY95" fmla="*/ 7313 h 10107"/>
                  <a:gd name="connsiteX96" fmla="*/ 788 w 10130"/>
                  <a:gd name="connsiteY96" fmla="*/ 7544 h 10107"/>
                  <a:gd name="connsiteX97" fmla="*/ 788 w 10130"/>
                  <a:gd name="connsiteY97" fmla="*/ 7544 h 10107"/>
                  <a:gd name="connsiteX98" fmla="*/ 941 w 10130"/>
                  <a:gd name="connsiteY98" fmla="*/ 7756 h 10107"/>
                  <a:gd name="connsiteX99" fmla="*/ 1094 w 10130"/>
                  <a:gd name="connsiteY99" fmla="*/ 7968 h 10107"/>
                  <a:gd name="connsiteX100" fmla="*/ 1269 w 10130"/>
                  <a:gd name="connsiteY100" fmla="*/ 8180 h 10107"/>
                  <a:gd name="connsiteX101" fmla="*/ 1466 w 10130"/>
                  <a:gd name="connsiteY101" fmla="*/ 8373 h 10107"/>
                  <a:gd name="connsiteX102" fmla="*/ 1641 w 10130"/>
                  <a:gd name="connsiteY102" fmla="*/ 8546 h 10107"/>
                  <a:gd name="connsiteX103" fmla="*/ 1860 w 10130"/>
                  <a:gd name="connsiteY103" fmla="*/ 8739 h 10107"/>
                  <a:gd name="connsiteX104" fmla="*/ 2057 w 10130"/>
                  <a:gd name="connsiteY104" fmla="*/ 8893 h 10107"/>
                  <a:gd name="connsiteX105" fmla="*/ 2276 w 10130"/>
                  <a:gd name="connsiteY105" fmla="*/ 9047 h 10107"/>
                  <a:gd name="connsiteX106" fmla="*/ 2495 w 10130"/>
                  <a:gd name="connsiteY106" fmla="*/ 9201 h 10107"/>
                  <a:gd name="connsiteX107" fmla="*/ 2735 w 10130"/>
                  <a:gd name="connsiteY107" fmla="*/ 9336 h 10107"/>
                  <a:gd name="connsiteX108" fmla="*/ 2976 w 10130"/>
                  <a:gd name="connsiteY108" fmla="*/ 9452 h 10107"/>
                  <a:gd name="connsiteX109" fmla="*/ 3217 w 10130"/>
                  <a:gd name="connsiteY109" fmla="*/ 9568 h 10107"/>
                  <a:gd name="connsiteX110" fmla="*/ 3720 w 10130"/>
                  <a:gd name="connsiteY110" fmla="*/ 9760 h 10107"/>
                  <a:gd name="connsiteX111" fmla="*/ 4223 w 10130"/>
                  <a:gd name="connsiteY111" fmla="*/ 9914 h 10107"/>
                  <a:gd name="connsiteX112" fmla="*/ 4748 w 10130"/>
                  <a:gd name="connsiteY112" fmla="*/ 10030 h 10107"/>
                  <a:gd name="connsiteX113" fmla="*/ 5295 w 10130"/>
                  <a:gd name="connsiteY113" fmla="*/ 10088 h 10107"/>
                  <a:gd name="connsiteX114" fmla="*/ 5558 w 10130"/>
                  <a:gd name="connsiteY114" fmla="*/ 10107 h 10107"/>
                  <a:gd name="connsiteX115" fmla="*/ 5842 w 10130"/>
                  <a:gd name="connsiteY115" fmla="*/ 10107 h 10107"/>
                  <a:gd name="connsiteX116" fmla="*/ 6105 w 10130"/>
                  <a:gd name="connsiteY116" fmla="*/ 10107 h 10107"/>
                  <a:gd name="connsiteX117" fmla="*/ 6389 w 10130"/>
                  <a:gd name="connsiteY117" fmla="*/ 10088 h 10107"/>
                  <a:gd name="connsiteX118" fmla="*/ 6652 w 10130"/>
                  <a:gd name="connsiteY118" fmla="*/ 10049 h 10107"/>
                  <a:gd name="connsiteX119" fmla="*/ 6915 w 10130"/>
                  <a:gd name="connsiteY119" fmla="*/ 10011 h 10107"/>
                  <a:gd name="connsiteX120" fmla="*/ 7199 w 10130"/>
                  <a:gd name="connsiteY120" fmla="*/ 9953 h 10107"/>
                  <a:gd name="connsiteX121" fmla="*/ 7462 w 10130"/>
                  <a:gd name="connsiteY121" fmla="*/ 9876 h 10107"/>
                  <a:gd name="connsiteX122" fmla="*/ 7724 w 10130"/>
                  <a:gd name="connsiteY122" fmla="*/ 9799 h 10107"/>
                  <a:gd name="connsiteX123" fmla="*/ 7987 w 10130"/>
                  <a:gd name="connsiteY123" fmla="*/ 9702 h 10107"/>
                  <a:gd name="connsiteX124" fmla="*/ 8249 w 10130"/>
                  <a:gd name="connsiteY124" fmla="*/ 9587 h 10107"/>
                  <a:gd name="connsiteX125" fmla="*/ 8490 w 10130"/>
                  <a:gd name="connsiteY125" fmla="*/ 9471 h 10107"/>
                  <a:gd name="connsiteX126" fmla="*/ 8490 w 10130"/>
                  <a:gd name="connsiteY126" fmla="*/ 9471 h 10107"/>
                  <a:gd name="connsiteX127" fmla="*/ 8818 w 10130"/>
                  <a:gd name="connsiteY127" fmla="*/ 9298 h 10107"/>
                  <a:gd name="connsiteX128" fmla="*/ 9125 w 10130"/>
                  <a:gd name="connsiteY128" fmla="*/ 9086 h 10107"/>
                  <a:gd name="connsiteX129" fmla="*/ 9431 w 10130"/>
                  <a:gd name="connsiteY129" fmla="*/ 8874 h 10107"/>
                  <a:gd name="connsiteX130" fmla="*/ 9694 w 10130"/>
                  <a:gd name="connsiteY130" fmla="*/ 8643 h 10107"/>
                  <a:gd name="connsiteX131" fmla="*/ 9694 w 10130"/>
                  <a:gd name="connsiteY131" fmla="*/ 8643 h 10107"/>
                  <a:gd name="connsiteX0" fmla="*/ 9694 w 10173"/>
                  <a:gd name="connsiteY0" fmla="*/ 8643 h 10107"/>
                  <a:gd name="connsiteX1" fmla="*/ 9694 w 10173"/>
                  <a:gd name="connsiteY1" fmla="*/ 8643 h 10107"/>
                  <a:gd name="connsiteX2" fmla="*/ 10110 w 10173"/>
                  <a:gd name="connsiteY2" fmla="*/ 8266 h 10107"/>
                  <a:gd name="connsiteX3" fmla="*/ 10093 w 10173"/>
                  <a:gd name="connsiteY3" fmla="*/ 7779 h 10107"/>
                  <a:gd name="connsiteX4" fmla="*/ 10000 w 10173"/>
                  <a:gd name="connsiteY4" fmla="*/ 7371 h 10107"/>
                  <a:gd name="connsiteX5" fmla="*/ 10173 w 10173"/>
                  <a:gd name="connsiteY5" fmla="*/ 7118 h 10107"/>
                  <a:gd name="connsiteX6" fmla="*/ 9847 w 10173"/>
                  <a:gd name="connsiteY6" fmla="*/ 7602 h 10107"/>
                  <a:gd name="connsiteX7" fmla="*/ 9650 w 10173"/>
                  <a:gd name="connsiteY7" fmla="*/ 7833 h 10107"/>
                  <a:gd name="connsiteX8" fmla="*/ 9453 w 10173"/>
                  <a:gd name="connsiteY8" fmla="*/ 8065 h 10107"/>
                  <a:gd name="connsiteX9" fmla="*/ 9234 w 10173"/>
                  <a:gd name="connsiteY9" fmla="*/ 8277 h 10107"/>
                  <a:gd name="connsiteX10" fmla="*/ 8993 w 10173"/>
                  <a:gd name="connsiteY10" fmla="*/ 8469 h 10107"/>
                  <a:gd name="connsiteX11" fmla="*/ 8753 w 10173"/>
                  <a:gd name="connsiteY11" fmla="*/ 8662 h 10107"/>
                  <a:gd name="connsiteX12" fmla="*/ 8468 w 10173"/>
                  <a:gd name="connsiteY12" fmla="*/ 8835 h 10107"/>
                  <a:gd name="connsiteX13" fmla="*/ 8184 w 10173"/>
                  <a:gd name="connsiteY13" fmla="*/ 8989 h 10107"/>
                  <a:gd name="connsiteX14" fmla="*/ 8184 w 10173"/>
                  <a:gd name="connsiteY14" fmla="*/ 8989 h 10107"/>
                  <a:gd name="connsiteX15" fmla="*/ 7965 w 10173"/>
                  <a:gd name="connsiteY15" fmla="*/ 9105 h 10107"/>
                  <a:gd name="connsiteX16" fmla="*/ 7724 w 10173"/>
                  <a:gd name="connsiteY16" fmla="*/ 9201 h 10107"/>
                  <a:gd name="connsiteX17" fmla="*/ 7265 w 10173"/>
                  <a:gd name="connsiteY17" fmla="*/ 9356 h 10107"/>
                  <a:gd name="connsiteX18" fmla="*/ 6783 w 10173"/>
                  <a:gd name="connsiteY18" fmla="*/ 9471 h 10107"/>
                  <a:gd name="connsiteX19" fmla="*/ 6302 w 10173"/>
                  <a:gd name="connsiteY19" fmla="*/ 9529 h 10107"/>
                  <a:gd name="connsiteX20" fmla="*/ 5821 w 10173"/>
                  <a:gd name="connsiteY20" fmla="*/ 9568 h 10107"/>
                  <a:gd name="connsiteX21" fmla="*/ 5339 w 10173"/>
                  <a:gd name="connsiteY21" fmla="*/ 9548 h 10107"/>
                  <a:gd name="connsiteX22" fmla="*/ 4858 w 10173"/>
                  <a:gd name="connsiteY22" fmla="*/ 9490 h 10107"/>
                  <a:gd name="connsiteX23" fmla="*/ 4398 w 10173"/>
                  <a:gd name="connsiteY23" fmla="*/ 9394 h 10107"/>
                  <a:gd name="connsiteX24" fmla="*/ 3939 w 10173"/>
                  <a:gd name="connsiteY24" fmla="*/ 9259 h 10107"/>
                  <a:gd name="connsiteX25" fmla="*/ 3479 w 10173"/>
                  <a:gd name="connsiteY25" fmla="*/ 9086 h 10107"/>
                  <a:gd name="connsiteX26" fmla="*/ 3063 w 10173"/>
                  <a:gd name="connsiteY26" fmla="*/ 8874 h 10107"/>
                  <a:gd name="connsiteX27" fmla="*/ 2648 w 10173"/>
                  <a:gd name="connsiteY27" fmla="*/ 8623 h 10107"/>
                  <a:gd name="connsiteX28" fmla="*/ 2276 w 10173"/>
                  <a:gd name="connsiteY28" fmla="*/ 8334 h 10107"/>
                  <a:gd name="connsiteX29" fmla="*/ 1926 w 10173"/>
                  <a:gd name="connsiteY29" fmla="*/ 8007 h 10107"/>
                  <a:gd name="connsiteX30" fmla="*/ 1597 w 10173"/>
                  <a:gd name="connsiteY30" fmla="*/ 7660 h 10107"/>
                  <a:gd name="connsiteX31" fmla="*/ 1313 w 10173"/>
                  <a:gd name="connsiteY31" fmla="*/ 7255 h 10107"/>
                  <a:gd name="connsiteX32" fmla="*/ 1313 w 10173"/>
                  <a:gd name="connsiteY32" fmla="*/ 7255 h 10107"/>
                  <a:gd name="connsiteX33" fmla="*/ 1072 w 10173"/>
                  <a:gd name="connsiteY33" fmla="*/ 6851 h 10107"/>
                  <a:gd name="connsiteX34" fmla="*/ 897 w 10173"/>
                  <a:gd name="connsiteY34" fmla="*/ 6427 h 10107"/>
                  <a:gd name="connsiteX35" fmla="*/ 744 w 10173"/>
                  <a:gd name="connsiteY35" fmla="*/ 6003 h 10107"/>
                  <a:gd name="connsiteX36" fmla="*/ 656 w 10173"/>
                  <a:gd name="connsiteY36" fmla="*/ 5579 h 10107"/>
                  <a:gd name="connsiteX37" fmla="*/ 613 w 10173"/>
                  <a:gd name="connsiteY37" fmla="*/ 5136 h 10107"/>
                  <a:gd name="connsiteX38" fmla="*/ 635 w 10173"/>
                  <a:gd name="connsiteY38" fmla="*/ 4712 h 10107"/>
                  <a:gd name="connsiteX39" fmla="*/ 678 w 10173"/>
                  <a:gd name="connsiteY39" fmla="*/ 4269 h 10107"/>
                  <a:gd name="connsiteX40" fmla="*/ 766 w 10173"/>
                  <a:gd name="connsiteY40" fmla="*/ 3864 h 10107"/>
                  <a:gd name="connsiteX41" fmla="*/ 919 w 10173"/>
                  <a:gd name="connsiteY41" fmla="*/ 3460 h 10107"/>
                  <a:gd name="connsiteX42" fmla="*/ 1094 w 10173"/>
                  <a:gd name="connsiteY42" fmla="*/ 3055 h 10107"/>
                  <a:gd name="connsiteX43" fmla="*/ 1335 w 10173"/>
                  <a:gd name="connsiteY43" fmla="*/ 2689 h 10107"/>
                  <a:gd name="connsiteX44" fmla="*/ 1597 w 10173"/>
                  <a:gd name="connsiteY44" fmla="*/ 2323 h 10107"/>
                  <a:gd name="connsiteX45" fmla="*/ 1904 w 10173"/>
                  <a:gd name="connsiteY45" fmla="*/ 1995 h 10107"/>
                  <a:gd name="connsiteX46" fmla="*/ 2254 w 10173"/>
                  <a:gd name="connsiteY46" fmla="*/ 1687 h 10107"/>
                  <a:gd name="connsiteX47" fmla="*/ 2648 w 10173"/>
                  <a:gd name="connsiteY47" fmla="*/ 1417 h 10107"/>
                  <a:gd name="connsiteX48" fmla="*/ 2845 w 10173"/>
                  <a:gd name="connsiteY48" fmla="*/ 1282 h 10107"/>
                  <a:gd name="connsiteX49" fmla="*/ 3063 w 10173"/>
                  <a:gd name="connsiteY49" fmla="*/ 1167 h 10107"/>
                  <a:gd name="connsiteX50" fmla="*/ 3063 w 10173"/>
                  <a:gd name="connsiteY50" fmla="*/ 1167 h 10107"/>
                  <a:gd name="connsiteX51" fmla="*/ 3435 w 10173"/>
                  <a:gd name="connsiteY51" fmla="*/ 1013 h 10107"/>
                  <a:gd name="connsiteX52" fmla="*/ 3786 w 10173"/>
                  <a:gd name="connsiteY52" fmla="*/ 878 h 10107"/>
                  <a:gd name="connsiteX53" fmla="*/ 4158 w 10173"/>
                  <a:gd name="connsiteY53" fmla="*/ 762 h 10107"/>
                  <a:gd name="connsiteX54" fmla="*/ 4530 w 10173"/>
                  <a:gd name="connsiteY54" fmla="*/ 685 h 10107"/>
                  <a:gd name="connsiteX55" fmla="*/ 4902 w 10173"/>
                  <a:gd name="connsiteY55" fmla="*/ 627 h 10107"/>
                  <a:gd name="connsiteX56" fmla="*/ 5295 w 10173"/>
                  <a:gd name="connsiteY56" fmla="*/ 608 h 10107"/>
                  <a:gd name="connsiteX57" fmla="*/ 5667 w 10173"/>
                  <a:gd name="connsiteY57" fmla="*/ 608 h 10107"/>
                  <a:gd name="connsiteX58" fmla="*/ 6039 w 10173"/>
                  <a:gd name="connsiteY58" fmla="*/ 627 h 10107"/>
                  <a:gd name="connsiteX59" fmla="*/ 6039 w 10173"/>
                  <a:gd name="connsiteY59" fmla="*/ 627 h 10107"/>
                  <a:gd name="connsiteX60" fmla="*/ 5591 w 10173"/>
                  <a:gd name="connsiteY60" fmla="*/ 270 h 10107"/>
                  <a:gd name="connsiteX61" fmla="*/ 5164 w 10173"/>
                  <a:gd name="connsiteY61" fmla="*/ 0 h 10107"/>
                  <a:gd name="connsiteX62" fmla="*/ 4661 w 10173"/>
                  <a:gd name="connsiteY62" fmla="*/ 107 h 10107"/>
                  <a:gd name="connsiteX63" fmla="*/ 4661 w 10173"/>
                  <a:gd name="connsiteY63" fmla="*/ 107 h 10107"/>
                  <a:gd name="connsiteX64" fmla="*/ 4179 w 10173"/>
                  <a:gd name="connsiteY64" fmla="*/ 203 h 10107"/>
                  <a:gd name="connsiteX65" fmla="*/ 3698 w 10173"/>
                  <a:gd name="connsiteY65" fmla="*/ 319 h 10107"/>
                  <a:gd name="connsiteX66" fmla="*/ 3217 w 10173"/>
                  <a:gd name="connsiteY66" fmla="*/ 492 h 10107"/>
                  <a:gd name="connsiteX67" fmla="*/ 2757 w 10173"/>
                  <a:gd name="connsiteY67" fmla="*/ 704 h 10107"/>
                  <a:gd name="connsiteX68" fmla="*/ 2757 w 10173"/>
                  <a:gd name="connsiteY68" fmla="*/ 704 h 10107"/>
                  <a:gd name="connsiteX69" fmla="*/ 2516 w 10173"/>
                  <a:gd name="connsiteY69" fmla="*/ 820 h 10107"/>
                  <a:gd name="connsiteX70" fmla="*/ 2276 w 10173"/>
                  <a:gd name="connsiteY70" fmla="*/ 974 h 10107"/>
                  <a:gd name="connsiteX71" fmla="*/ 2057 w 10173"/>
                  <a:gd name="connsiteY71" fmla="*/ 1128 h 10107"/>
                  <a:gd name="connsiteX72" fmla="*/ 1838 w 10173"/>
                  <a:gd name="connsiteY72" fmla="*/ 1282 h 10107"/>
                  <a:gd name="connsiteX73" fmla="*/ 1641 w 10173"/>
                  <a:gd name="connsiteY73" fmla="*/ 1456 h 10107"/>
                  <a:gd name="connsiteX74" fmla="*/ 1444 w 10173"/>
                  <a:gd name="connsiteY74" fmla="*/ 1629 h 10107"/>
                  <a:gd name="connsiteX75" fmla="*/ 1269 w 10173"/>
                  <a:gd name="connsiteY75" fmla="*/ 1803 h 10107"/>
                  <a:gd name="connsiteX76" fmla="*/ 1094 w 10173"/>
                  <a:gd name="connsiteY76" fmla="*/ 1995 h 10107"/>
                  <a:gd name="connsiteX77" fmla="*/ 941 w 10173"/>
                  <a:gd name="connsiteY77" fmla="*/ 2188 h 10107"/>
                  <a:gd name="connsiteX78" fmla="*/ 810 w 10173"/>
                  <a:gd name="connsiteY78" fmla="*/ 2400 h 10107"/>
                  <a:gd name="connsiteX79" fmla="*/ 656 w 10173"/>
                  <a:gd name="connsiteY79" fmla="*/ 2612 h 10107"/>
                  <a:gd name="connsiteX80" fmla="*/ 547 w 10173"/>
                  <a:gd name="connsiteY80" fmla="*/ 2824 h 10107"/>
                  <a:gd name="connsiteX81" fmla="*/ 328 w 10173"/>
                  <a:gd name="connsiteY81" fmla="*/ 3267 h 10107"/>
                  <a:gd name="connsiteX82" fmla="*/ 175 w 10173"/>
                  <a:gd name="connsiteY82" fmla="*/ 3710 h 10107"/>
                  <a:gd name="connsiteX83" fmla="*/ 66 w 10173"/>
                  <a:gd name="connsiteY83" fmla="*/ 4192 h 10107"/>
                  <a:gd name="connsiteX84" fmla="*/ 0 w 10173"/>
                  <a:gd name="connsiteY84" fmla="*/ 4673 h 10107"/>
                  <a:gd name="connsiteX85" fmla="*/ 0 w 10173"/>
                  <a:gd name="connsiteY85" fmla="*/ 4905 h 10107"/>
                  <a:gd name="connsiteX86" fmla="*/ 0 w 10173"/>
                  <a:gd name="connsiteY86" fmla="*/ 5155 h 10107"/>
                  <a:gd name="connsiteX87" fmla="*/ 22 w 10173"/>
                  <a:gd name="connsiteY87" fmla="*/ 5386 h 10107"/>
                  <a:gd name="connsiteX88" fmla="*/ 44 w 10173"/>
                  <a:gd name="connsiteY88" fmla="*/ 5637 h 10107"/>
                  <a:gd name="connsiteX89" fmla="*/ 88 w 10173"/>
                  <a:gd name="connsiteY89" fmla="*/ 5887 h 10107"/>
                  <a:gd name="connsiteX90" fmla="*/ 153 w 10173"/>
                  <a:gd name="connsiteY90" fmla="*/ 6119 h 10107"/>
                  <a:gd name="connsiteX91" fmla="*/ 219 w 10173"/>
                  <a:gd name="connsiteY91" fmla="*/ 6369 h 10107"/>
                  <a:gd name="connsiteX92" fmla="*/ 306 w 10173"/>
                  <a:gd name="connsiteY92" fmla="*/ 6600 h 10107"/>
                  <a:gd name="connsiteX93" fmla="*/ 394 w 10173"/>
                  <a:gd name="connsiteY93" fmla="*/ 6831 h 10107"/>
                  <a:gd name="connsiteX94" fmla="*/ 503 w 10173"/>
                  <a:gd name="connsiteY94" fmla="*/ 7082 h 10107"/>
                  <a:gd name="connsiteX95" fmla="*/ 635 w 10173"/>
                  <a:gd name="connsiteY95" fmla="*/ 7313 h 10107"/>
                  <a:gd name="connsiteX96" fmla="*/ 788 w 10173"/>
                  <a:gd name="connsiteY96" fmla="*/ 7544 h 10107"/>
                  <a:gd name="connsiteX97" fmla="*/ 788 w 10173"/>
                  <a:gd name="connsiteY97" fmla="*/ 7544 h 10107"/>
                  <a:gd name="connsiteX98" fmla="*/ 941 w 10173"/>
                  <a:gd name="connsiteY98" fmla="*/ 7756 h 10107"/>
                  <a:gd name="connsiteX99" fmla="*/ 1094 w 10173"/>
                  <a:gd name="connsiteY99" fmla="*/ 7968 h 10107"/>
                  <a:gd name="connsiteX100" fmla="*/ 1269 w 10173"/>
                  <a:gd name="connsiteY100" fmla="*/ 8180 h 10107"/>
                  <a:gd name="connsiteX101" fmla="*/ 1466 w 10173"/>
                  <a:gd name="connsiteY101" fmla="*/ 8373 h 10107"/>
                  <a:gd name="connsiteX102" fmla="*/ 1641 w 10173"/>
                  <a:gd name="connsiteY102" fmla="*/ 8546 h 10107"/>
                  <a:gd name="connsiteX103" fmla="*/ 1860 w 10173"/>
                  <a:gd name="connsiteY103" fmla="*/ 8739 h 10107"/>
                  <a:gd name="connsiteX104" fmla="*/ 2057 w 10173"/>
                  <a:gd name="connsiteY104" fmla="*/ 8893 h 10107"/>
                  <a:gd name="connsiteX105" fmla="*/ 2276 w 10173"/>
                  <a:gd name="connsiteY105" fmla="*/ 9047 h 10107"/>
                  <a:gd name="connsiteX106" fmla="*/ 2495 w 10173"/>
                  <a:gd name="connsiteY106" fmla="*/ 9201 h 10107"/>
                  <a:gd name="connsiteX107" fmla="*/ 2735 w 10173"/>
                  <a:gd name="connsiteY107" fmla="*/ 9336 h 10107"/>
                  <a:gd name="connsiteX108" fmla="*/ 2976 w 10173"/>
                  <a:gd name="connsiteY108" fmla="*/ 9452 h 10107"/>
                  <a:gd name="connsiteX109" fmla="*/ 3217 w 10173"/>
                  <a:gd name="connsiteY109" fmla="*/ 9568 h 10107"/>
                  <a:gd name="connsiteX110" fmla="*/ 3720 w 10173"/>
                  <a:gd name="connsiteY110" fmla="*/ 9760 h 10107"/>
                  <a:gd name="connsiteX111" fmla="*/ 4223 w 10173"/>
                  <a:gd name="connsiteY111" fmla="*/ 9914 h 10107"/>
                  <a:gd name="connsiteX112" fmla="*/ 4748 w 10173"/>
                  <a:gd name="connsiteY112" fmla="*/ 10030 h 10107"/>
                  <a:gd name="connsiteX113" fmla="*/ 5295 w 10173"/>
                  <a:gd name="connsiteY113" fmla="*/ 10088 h 10107"/>
                  <a:gd name="connsiteX114" fmla="*/ 5558 w 10173"/>
                  <a:gd name="connsiteY114" fmla="*/ 10107 h 10107"/>
                  <a:gd name="connsiteX115" fmla="*/ 5842 w 10173"/>
                  <a:gd name="connsiteY115" fmla="*/ 10107 h 10107"/>
                  <a:gd name="connsiteX116" fmla="*/ 6105 w 10173"/>
                  <a:gd name="connsiteY116" fmla="*/ 10107 h 10107"/>
                  <a:gd name="connsiteX117" fmla="*/ 6389 w 10173"/>
                  <a:gd name="connsiteY117" fmla="*/ 10088 h 10107"/>
                  <a:gd name="connsiteX118" fmla="*/ 6652 w 10173"/>
                  <a:gd name="connsiteY118" fmla="*/ 10049 h 10107"/>
                  <a:gd name="connsiteX119" fmla="*/ 6915 w 10173"/>
                  <a:gd name="connsiteY119" fmla="*/ 10011 h 10107"/>
                  <a:gd name="connsiteX120" fmla="*/ 7199 w 10173"/>
                  <a:gd name="connsiteY120" fmla="*/ 9953 h 10107"/>
                  <a:gd name="connsiteX121" fmla="*/ 7462 w 10173"/>
                  <a:gd name="connsiteY121" fmla="*/ 9876 h 10107"/>
                  <a:gd name="connsiteX122" fmla="*/ 7724 w 10173"/>
                  <a:gd name="connsiteY122" fmla="*/ 9799 h 10107"/>
                  <a:gd name="connsiteX123" fmla="*/ 7987 w 10173"/>
                  <a:gd name="connsiteY123" fmla="*/ 9702 h 10107"/>
                  <a:gd name="connsiteX124" fmla="*/ 8249 w 10173"/>
                  <a:gd name="connsiteY124" fmla="*/ 9587 h 10107"/>
                  <a:gd name="connsiteX125" fmla="*/ 8490 w 10173"/>
                  <a:gd name="connsiteY125" fmla="*/ 9471 h 10107"/>
                  <a:gd name="connsiteX126" fmla="*/ 8490 w 10173"/>
                  <a:gd name="connsiteY126" fmla="*/ 9471 h 10107"/>
                  <a:gd name="connsiteX127" fmla="*/ 8818 w 10173"/>
                  <a:gd name="connsiteY127" fmla="*/ 9298 h 10107"/>
                  <a:gd name="connsiteX128" fmla="*/ 9125 w 10173"/>
                  <a:gd name="connsiteY128" fmla="*/ 9086 h 10107"/>
                  <a:gd name="connsiteX129" fmla="*/ 9431 w 10173"/>
                  <a:gd name="connsiteY129" fmla="*/ 8874 h 10107"/>
                  <a:gd name="connsiteX130" fmla="*/ 9694 w 10173"/>
                  <a:gd name="connsiteY130" fmla="*/ 8643 h 10107"/>
                  <a:gd name="connsiteX131" fmla="*/ 9694 w 10173"/>
                  <a:gd name="connsiteY131" fmla="*/ 8643 h 10107"/>
                  <a:gd name="connsiteX0" fmla="*/ 9694 w 10182"/>
                  <a:gd name="connsiteY0" fmla="*/ 8643 h 10107"/>
                  <a:gd name="connsiteX1" fmla="*/ 9694 w 10182"/>
                  <a:gd name="connsiteY1" fmla="*/ 8643 h 10107"/>
                  <a:gd name="connsiteX2" fmla="*/ 10110 w 10182"/>
                  <a:gd name="connsiteY2" fmla="*/ 8266 h 10107"/>
                  <a:gd name="connsiteX3" fmla="*/ 10093 w 10182"/>
                  <a:gd name="connsiteY3" fmla="*/ 7779 h 10107"/>
                  <a:gd name="connsiteX4" fmla="*/ 10173 w 10182"/>
                  <a:gd name="connsiteY4" fmla="*/ 7118 h 10107"/>
                  <a:gd name="connsiteX5" fmla="*/ 9847 w 10182"/>
                  <a:gd name="connsiteY5" fmla="*/ 7602 h 10107"/>
                  <a:gd name="connsiteX6" fmla="*/ 9650 w 10182"/>
                  <a:gd name="connsiteY6" fmla="*/ 7833 h 10107"/>
                  <a:gd name="connsiteX7" fmla="*/ 9453 w 10182"/>
                  <a:gd name="connsiteY7" fmla="*/ 8065 h 10107"/>
                  <a:gd name="connsiteX8" fmla="*/ 9234 w 10182"/>
                  <a:gd name="connsiteY8" fmla="*/ 8277 h 10107"/>
                  <a:gd name="connsiteX9" fmla="*/ 8993 w 10182"/>
                  <a:gd name="connsiteY9" fmla="*/ 8469 h 10107"/>
                  <a:gd name="connsiteX10" fmla="*/ 8753 w 10182"/>
                  <a:gd name="connsiteY10" fmla="*/ 8662 h 10107"/>
                  <a:gd name="connsiteX11" fmla="*/ 8468 w 10182"/>
                  <a:gd name="connsiteY11" fmla="*/ 8835 h 10107"/>
                  <a:gd name="connsiteX12" fmla="*/ 8184 w 10182"/>
                  <a:gd name="connsiteY12" fmla="*/ 8989 h 10107"/>
                  <a:gd name="connsiteX13" fmla="*/ 8184 w 10182"/>
                  <a:gd name="connsiteY13" fmla="*/ 8989 h 10107"/>
                  <a:gd name="connsiteX14" fmla="*/ 7965 w 10182"/>
                  <a:gd name="connsiteY14" fmla="*/ 9105 h 10107"/>
                  <a:gd name="connsiteX15" fmla="*/ 7724 w 10182"/>
                  <a:gd name="connsiteY15" fmla="*/ 9201 h 10107"/>
                  <a:gd name="connsiteX16" fmla="*/ 7265 w 10182"/>
                  <a:gd name="connsiteY16" fmla="*/ 9356 h 10107"/>
                  <a:gd name="connsiteX17" fmla="*/ 6783 w 10182"/>
                  <a:gd name="connsiteY17" fmla="*/ 9471 h 10107"/>
                  <a:gd name="connsiteX18" fmla="*/ 6302 w 10182"/>
                  <a:gd name="connsiteY18" fmla="*/ 9529 h 10107"/>
                  <a:gd name="connsiteX19" fmla="*/ 5821 w 10182"/>
                  <a:gd name="connsiteY19" fmla="*/ 9568 h 10107"/>
                  <a:gd name="connsiteX20" fmla="*/ 5339 w 10182"/>
                  <a:gd name="connsiteY20" fmla="*/ 9548 h 10107"/>
                  <a:gd name="connsiteX21" fmla="*/ 4858 w 10182"/>
                  <a:gd name="connsiteY21" fmla="*/ 9490 h 10107"/>
                  <a:gd name="connsiteX22" fmla="*/ 4398 w 10182"/>
                  <a:gd name="connsiteY22" fmla="*/ 9394 h 10107"/>
                  <a:gd name="connsiteX23" fmla="*/ 3939 w 10182"/>
                  <a:gd name="connsiteY23" fmla="*/ 9259 h 10107"/>
                  <a:gd name="connsiteX24" fmla="*/ 3479 w 10182"/>
                  <a:gd name="connsiteY24" fmla="*/ 9086 h 10107"/>
                  <a:gd name="connsiteX25" fmla="*/ 3063 w 10182"/>
                  <a:gd name="connsiteY25" fmla="*/ 8874 h 10107"/>
                  <a:gd name="connsiteX26" fmla="*/ 2648 w 10182"/>
                  <a:gd name="connsiteY26" fmla="*/ 8623 h 10107"/>
                  <a:gd name="connsiteX27" fmla="*/ 2276 w 10182"/>
                  <a:gd name="connsiteY27" fmla="*/ 8334 h 10107"/>
                  <a:gd name="connsiteX28" fmla="*/ 1926 w 10182"/>
                  <a:gd name="connsiteY28" fmla="*/ 8007 h 10107"/>
                  <a:gd name="connsiteX29" fmla="*/ 1597 w 10182"/>
                  <a:gd name="connsiteY29" fmla="*/ 7660 h 10107"/>
                  <a:gd name="connsiteX30" fmla="*/ 1313 w 10182"/>
                  <a:gd name="connsiteY30" fmla="*/ 7255 h 10107"/>
                  <a:gd name="connsiteX31" fmla="*/ 1313 w 10182"/>
                  <a:gd name="connsiteY31" fmla="*/ 7255 h 10107"/>
                  <a:gd name="connsiteX32" fmla="*/ 1072 w 10182"/>
                  <a:gd name="connsiteY32" fmla="*/ 6851 h 10107"/>
                  <a:gd name="connsiteX33" fmla="*/ 897 w 10182"/>
                  <a:gd name="connsiteY33" fmla="*/ 6427 h 10107"/>
                  <a:gd name="connsiteX34" fmla="*/ 744 w 10182"/>
                  <a:gd name="connsiteY34" fmla="*/ 6003 h 10107"/>
                  <a:gd name="connsiteX35" fmla="*/ 656 w 10182"/>
                  <a:gd name="connsiteY35" fmla="*/ 5579 h 10107"/>
                  <a:gd name="connsiteX36" fmla="*/ 613 w 10182"/>
                  <a:gd name="connsiteY36" fmla="*/ 5136 h 10107"/>
                  <a:gd name="connsiteX37" fmla="*/ 635 w 10182"/>
                  <a:gd name="connsiteY37" fmla="*/ 4712 h 10107"/>
                  <a:gd name="connsiteX38" fmla="*/ 678 w 10182"/>
                  <a:gd name="connsiteY38" fmla="*/ 4269 h 10107"/>
                  <a:gd name="connsiteX39" fmla="*/ 766 w 10182"/>
                  <a:gd name="connsiteY39" fmla="*/ 3864 h 10107"/>
                  <a:gd name="connsiteX40" fmla="*/ 919 w 10182"/>
                  <a:gd name="connsiteY40" fmla="*/ 3460 h 10107"/>
                  <a:gd name="connsiteX41" fmla="*/ 1094 w 10182"/>
                  <a:gd name="connsiteY41" fmla="*/ 3055 h 10107"/>
                  <a:gd name="connsiteX42" fmla="*/ 1335 w 10182"/>
                  <a:gd name="connsiteY42" fmla="*/ 2689 h 10107"/>
                  <a:gd name="connsiteX43" fmla="*/ 1597 w 10182"/>
                  <a:gd name="connsiteY43" fmla="*/ 2323 h 10107"/>
                  <a:gd name="connsiteX44" fmla="*/ 1904 w 10182"/>
                  <a:gd name="connsiteY44" fmla="*/ 1995 h 10107"/>
                  <a:gd name="connsiteX45" fmla="*/ 2254 w 10182"/>
                  <a:gd name="connsiteY45" fmla="*/ 1687 h 10107"/>
                  <a:gd name="connsiteX46" fmla="*/ 2648 w 10182"/>
                  <a:gd name="connsiteY46" fmla="*/ 1417 h 10107"/>
                  <a:gd name="connsiteX47" fmla="*/ 2845 w 10182"/>
                  <a:gd name="connsiteY47" fmla="*/ 1282 h 10107"/>
                  <a:gd name="connsiteX48" fmla="*/ 3063 w 10182"/>
                  <a:gd name="connsiteY48" fmla="*/ 1167 h 10107"/>
                  <a:gd name="connsiteX49" fmla="*/ 3063 w 10182"/>
                  <a:gd name="connsiteY49" fmla="*/ 1167 h 10107"/>
                  <a:gd name="connsiteX50" fmla="*/ 3435 w 10182"/>
                  <a:gd name="connsiteY50" fmla="*/ 1013 h 10107"/>
                  <a:gd name="connsiteX51" fmla="*/ 3786 w 10182"/>
                  <a:gd name="connsiteY51" fmla="*/ 878 h 10107"/>
                  <a:gd name="connsiteX52" fmla="*/ 4158 w 10182"/>
                  <a:gd name="connsiteY52" fmla="*/ 762 h 10107"/>
                  <a:gd name="connsiteX53" fmla="*/ 4530 w 10182"/>
                  <a:gd name="connsiteY53" fmla="*/ 685 h 10107"/>
                  <a:gd name="connsiteX54" fmla="*/ 4902 w 10182"/>
                  <a:gd name="connsiteY54" fmla="*/ 627 h 10107"/>
                  <a:gd name="connsiteX55" fmla="*/ 5295 w 10182"/>
                  <a:gd name="connsiteY55" fmla="*/ 608 h 10107"/>
                  <a:gd name="connsiteX56" fmla="*/ 5667 w 10182"/>
                  <a:gd name="connsiteY56" fmla="*/ 608 h 10107"/>
                  <a:gd name="connsiteX57" fmla="*/ 6039 w 10182"/>
                  <a:gd name="connsiteY57" fmla="*/ 627 h 10107"/>
                  <a:gd name="connsiteX58" fmla="*/ 6039 w 10182"/>
                  <a:gd name="connsiteY58" fmla="*/ 627 h 10107"/>
                  <a:gd name="connsiteX59" fmla="*/ 5591 w 10182"/>
                  <a:gd name="connsiteY59" fmla="*/ 270 h 10107"/>
                  <a:gd name="connsiteX60" fmla="*/ 5164 w 10182"/>
                  <a:gd name="connsiteY60" fmla="*/ 0 h 10107"/>
                  <a:gd name="connsiteX61" fmla="*/ 4661 w 10182"/>
                  <a:gd name="connsiteY61" fmla="*/ 107 h 10107"/>
                  <a:gd name="connsiteX62" fmla="*/ 4661 w 10182"/>
                  <a:gd name="connsiteY62" fmla="*/ 107 h 10107"/>
                  <a:gd name="connsiteX63" fmla="*/ 4179 w 10182"/>
                  <a:gd name="connsiteY63" fmla="*/ 203 h 10107"/>
                  <a:gd name="connsiteX64" fmla="*/ 3698 w 10182"/>
                  <a:gd name="connsiteY64" fmla="*/ 319 h 10107"/>
                  <a:gd name="connsiteX65" fmla="*/ 3217 w 10182"/>
                  <a:gd name="connsiteY65" fmla="*/ 492 h 10107"/>
                  <a:gd name="connsiteX66" fmla="*/ 2757 w 10182"/>
                  <a:gd name="connsiteY66" fmla="*/ 704 h 10107"/>
                  <a:gd name="connsiteX67" fmla="*/ 2757 w 10182"/>
                  <a:gd name="connsiteY67" fmla="*/ 704 h 10107"/>
                  <a:gd name="connsiteX68" fmla="*/ 2516 w 10182"/>
                  <a:gd name="connsiteY68" fmla="*/ 820 h 10107"/>
                  <a:gd name="connsiteX69" fmla="*/ 2276 w 10182"/>
                  <a:gd name="connsiteY69" fmla="*/ 974 h 10107"/>
                  <a:gd name="connsiteX70" fmla="*/ 2057 w 10182"/>
                  <a:gd name="connsiteY70" fmla="*/ 1128 h 10107"/>
                  <a:gd name="connsiteX71" fmla="*/ 1838 w 10182"/>
                  <a:gd name="connsiteY71" fmla="*/ 1282 h 10107"/>
                  <a:gd name="connsiteX72" fmla="*/ 1641 w 10182"/>
                  <a:gd name="connsiteY72" fmla="*/ 1456 h 10107"/>
                  <a:gd name="connsiteX73" fmla="*/ 1444 w 10182"/>
                  <a:gd name="connsiteY73" fmla="*/ 1629 h 10107"/>
                  <a:gd name="connsiteX74" fmla="*/ 1269 w 10182"/>
                  <a:gd name="connsiteY74" fmla="*/ 1803 h 10107"/>
                  <a:gd name="connsiteX75" fmla="*/ 1094 w 10182"/>
                  <a:gd name="connsiteY75" fmla="*/ 1995 h 10107"/>
                  <a:gd name="connsiteX76" fmla="*/ 941 w 10182"/>
                  <a:gd name="connsiteY76" fmla="*/ 2188 h 10107"/>
                  <a:gd name="connsiteX77" fmla="*/ 810 w 10182"/>
                  <a:gd name="connsiteY77" fmla="*/ 2400 h 10107"/>
                  <a:gd name="connsiteX78" fmla="*/ 656 w 10182"/>
                  <a:gd name="connsiteY78" fmla="*/ 2612 h 10107"/>
                  <a:gd name="connsiteX79" fmla="*/ 547 w 10182"/>
                  <a:gd name="connsiteY79" fmla="*/ 2824 h 10107"/>
                  <a:gd name="connsiteX80" fmla="*/ 328 w 10182"/>
                  <a:gd name="connsiteY80" fmla="*/ 3267 h 10107"/>
                  <a:gd name="connsiteX81" fmla="*/ 175 w 10182"/>
                  <a:gd name="connsiteY81" fmla="*/ 3710 h 10107"/>
                  <a:gd name="connsiteX82" fmla="*/ 66 w 10182"/>
                  <a:gd name="connsiteY82" fmla="*/ 4192 h 10107"/>
                  <a:gd name="connsiteX83" fmla="*/ 0 w 10182"/>
                  <a:gd name="connsiteY83" fmla="*/ 4673 h 10107"/>
                  <a:gd name="connsiteX84" fmla="*/ 0 w 10182"/>
                  <a:gd name="connsiteY84" fmla="*/ 4905 h 10107"/>
                  <a:gd name="connsiteX85" fmla="*/ 0 w 10182"/>
                  <a:gd name="connsiteY85" fmla="*/ 5155 h 10107"/>
                  <a:gd name="connsiteX86" fmla="*/ 22 w 10182"/>
                  <a:gd name="connsiteY86" fmla="*/ 5386 h 10107"/>
                  <a:gd name="connsiteX87" fmla="*/ 44 w 10182"/>
                  <a:gd name="connsiteY87" fmla="*/ 5637 h 10107"/>
                  <a:gd name="connsiteX88" fmla="*/ 88 w 10182"/>
                  <a:gd name="connsiteY88" fmla="*/ 5887 h 10107"/>
                  <a:gd name="connsiteX89" fmla="*/ 153 w 10182"/>
                  <a:gd name="connsiteY89" fmla="*/ 6119 h 10107"/>
                  <a:gd name="connsiteX90" fmla="*/ 219 w 10182"/>
                  <a:gd name="connsiteY90" fmla="*/ 6369 h 10107"/>
                  <a:gd name="connsiteX91" fmla="*/ 306 w 10182"/>
                  <a:gd name="connsiteY91" fmla="*/ 6600 h 10107"/>
                  <a:gd name="connsiteX92" fmla="*/ 394 w 10182"/>
                  <a:gd name="connsiteY92" fmla="*/ 6831 h 10107"/>
                  <a:gd name="connsiteX93" fmla="*/ 503 w 10182"/>
                  <a:gd name="connsiteY93" fmla="*/ 7082 h 10107"/>
                  <a:gd name="connsiteX94" fmla="*/ 635 w 10182"/>
                  <a:gd name="connsiteY94" fmla="*/ 7313 h 10107"/>
                  <a:gd name="connsiteX95" fmla="*/ 788 w 10182"/>
                  <a:gd name="connsiteY95" fmla="*/ 7544 h 10107"/>
                  <a:gd name="connsiteX96" fmla="*/ 788 w 10182"/>
                  <a:gd name="connsiteY96" fmla="*/ 7544 h 10107"/>
                  <a:gd name="connsiteX97" fmla="*/ 941 w 10182"/>
                  <a:gd name="connsiteY97" fmla="*/ 7756 h 10107"/>
                  <a:gd name="connsiteX98" fmla="*/ 1094 w 10182"/>
                  <a:gd name="connsiteY98" fmla="*/ 7968 h 10107"/>
                  <a:gd name="connsiteX99" fmla="*/ 1269 w 10182"/>
                  <a:gd name="connsiteY99" fmla="*/ 8180 h 10107"/>
                  <a:gd name="connsiteX100" fmla="*/ 1466 w 10182"/>
                  <a:gd name="connsiteY100" fmla="*/ 8373 h 10107"/>
                  <a:gd name="connsiteX101" fmla="*/ 1641 w 10182"/>
                  <a:gd name="connsiteY101" fmla="*/ 8546 h 10107"/>
                  <a:gd name="connsiteX102" fmla="*/ 1860 w 10182"/>
                  <a:gd name="connsiteY102" fmla="*/ 8739 h 10107"/>
                  <a:gd name="connsiteX103" fmla="*/ 2057 w 10182"/>
                  <a:gd name="connsiteY103" fmla="*/ 8893 h 10107"/>
                  <a:gd name="connsiteX104" fmla="*/ 2276 w 10182"/>
                  <a:gd name="connsiteY104" fmla="*/ 9047 h 10107"/>
                  <a:gd name="connsiteX105" fmla="*/ 2495 w 10182"/>
                  <a:gd name="connsiteY105" fmla="*/ 9201 h 10107"/>
                  <a:gd name="connsiteX106" fmla="*/ 2735 w 10182"/>
                  <a:gd name="connsiteY106" fmla="*/ 9336 h 10107"/>
                  <a:gd name="connsiteX107" fmla="*/ 2976 w 10182"/>
                  <a:gd name="connsiteY107" fmla="*/ 9452 h 10107"/>
                  <a:gd name="connsiteX108" fmla="*/ 3217 w 10182"/>
                  <a:gd name="connsiteY108" fmla="*/ 9568 h 10107"/>
                  <a:gd name="connsiteX109" fmla="*/ 3720 w 10182"/>
                  <a:gd name="connsiteY109" fmla="*/ 9760 h 10107"/>
                  <a:gd name="connsiteX110" fmla="*/ 4223 w 10182"/>
                  <a:gd name="connsiteY110" fmla="*/ 9914 h 10107"/>
                  <a:gd name="connsiteX111" fmla="*/ 4748 w 10182"/>
                  <a:gd name="connsiteY111" fmla="*/ 10030 h 10107"/>
                  <a:gd name="connsiteX112" fmla="*/ 5295 w 10182"/>
                  <a:gd name="connsiteY112" fmla="*/ 10088 h 10107"/>
                  <a:gd name="connsiteX113" fmla="*/ 5558 w 10182"/>
                  <a:gd name="connsiteY113" fmla="*/ 10107 h 10107"/>
                  <a:gd name="connsiteX114" fmla="*/ 5842 w 10182"/>
                  <a:gd name="connsiteY114" fmla="*/ 10107 h 10107"/>
                  <a:gd name="connsiteX115" fmla="*/ 6105 w 10182"/>
                  <a:gd name="connsiteY115" fmla="*/ 10107 h 10107"/>
                  <a:gd name="connsiteX116" fmla="*/ 6389 w 10182"/>
                  <a:gd name="connsiteY116" fmla="*/ 10088 h 10107"/>
                  <a:gd name="connsiteX117" fmla="*/ 6652 w 10182"/>
                  <a:gd name="connsiteY117" fmla="*/ 10049 h 10107"/>
                  <a:gd name="connsiteX118" fmla="*/ 6915 w 10182"/>
                  <a:gd name="connsiteY118" fmla="*/ 10011 h 10107"/>
                  <a:gd name="connsiteX119" fmla="*/ 7199 w 10182"/>
                  <a:gd name="connsiteY119" fmla="*/ 9953 h 10107"/>
                  <a:gd name="connsiteX120" fmla="*/ 7462 w 10182"/>
                  <a:gd name="connsiteY120" fmla="*/ 9876 h 10107"/>
                  <a:gd name="connsiteX121" fmla="*/ 7724 w 10182"/>
                  <a:gd name="connsiteY121" fmla="*/ 9799 h 10107"/>
                  <a:gd name="connsiteX122" fmla="*/ 7987 w 10182"/>
                  <a:gd name="connsiteY122" fmla="*/ 9702 h 10107"/>
                  <a:gd name="connsiteX123" fmla="*/ 8249 w 10182"/>
                  <a:gd name="connsiteY123" fmla="*/ 9587 h 10107"/>
                  <a:gd name="connsiteX124" fmla="*/ 8490 w 10182"/>
                  <a:gd name="connsiteY124" fmla="*/ 9471 h 10107"/>
                  <a:gd name="connsiteX125" fmla="*/ 8490 w 10182"/>
                  <a:gd name="connsiteY125" fmla="*/ 9471 h 10107"/>
                  <a:gd name="connsiteX126" fmla="*/ 8818 w 10182"/>
                  <a:gd name="connsiteY126" fmla="*/ 9298 h 10107"/>
                  <a:gd name="connsiteX127" fmla="*/ 9125 w 10182"/>
                  <a:gd name="connsiteY127" fmla="*/ 9086 h 10107"/>
                  <a:gd name="connsiteX128" fmla="*/ 9431 w 10182"/>
                  <a:gd name="connsiteY128" fmla="*/ 8874 h 10107"/>
                  <a:gd name="connsiteX129" fmla="*/ 9694 w 10182"/>
                  <a:gd name="connsiteY129" fmla="*/ 8643 h 10107"/>
                  <a:gd name="connsiteX130" fmla="*/ 9694 w 10182"/>
                  <a:gd name="connsiteY130" fmla="*/ 8643 h 10107"/>
                  <a:gd name="connsiteX0" fmla="*/ 9694 w 10178"/>
                  <a:gd name="connsiteY0" fmla="*/ 8643 h 10107"/>
                  <a:gd name="connsiteX1" fmla="*/ 9694 w 10178"/>
                  <a:gd name="connsiteY1" fmla="*/ 8643 h 10107"/>
                  <a:gd name="connsiteX2" fmla="*/ 10110 w 10178"/>
                  <a:gd name="connsiteY2" fmla="*/ 8266 h 10107"/>
                  <a:gd name="connsiteX3" fmla="*/ 10093 w 10178"/>
                  <a:gd name="connsiteY3" fmla="*/ 7779 h 10107"/>
                  <a:gd name="connsiteX4" fmla="*/ 10173 w 10178"/>
                  <a:gd name="connsiteY4" fmla="*/ 7118 h 10107"/>
                  <a:gd name="connsiteX5" fmla="*/ 9847 w 10178"/>
                  <a:gd name="connsiteY5" fmla="*/ 7602 h 10107"/>
                  <a:gd name="connsiteX6" fmla="*/ 9650 w 10178"/>
                  <a:gd name="connsiteY6" fmla="*/ 7833 h 10107"/>
                  <a:gd name="connsiteX7" fmla="*/ 9453 w 10178"/>
                  <a:gd name="connsiteY7" fmla="*/ 8065 h 10107"/>
                  <a:gd name="connsiteX8" fmla="*/ 9234 w 10178"/>
                  <a:gd name="connsiteY8" fmla="*/ 8277 h 10107"/>
                  <a:gd name="connsiteX9" fmla="*/ 8993 w 10178"/>
                  <a:gd name="connsiteY9" fmla="*/ 8469 h 10107"/>
                  <a:gd name="connsiteX10" fmla="*/ 8753 w 10178"/>
                  <a:gd name="connsiteY10" fmla="*/ 8662 h 10107"/>
                  <a:gd name="connsiteX11" fmla="*/ 8468 w 10178"/>
                  <a:gd name="connsiteY11" fmla="*/ 8835 h 10107"/>
                  <a:gd name="connsiteX12" fmla="*/ 8184 w 10178"/>
                  <a:gd name="connsiteY12" fmla="*/ 8989 h 10107"/>
                  <a:gd name="connsiteX13" fmla="*/ 8184 w 10178"/>
                  <a:gd name="connsiteY13" fmla="*/ 8989 h 10107"/>
                  <a:gd name="connsiteX14" fmla="*/ 7965 w 10178"/>
                  <a:gd name="connsiteY14" fmla="*/ 9105 h 10107"/>
                  <a:gd name="connsiteX15" fmla="*/ 7724 w 10178"/>
                  <a:gd name="connsiteY15" fmla="*/ 9201 h 10107"/>
                  <a:gd name="connsiteX16" fmla="*/ 7265 w 10178"/>
                  <a:gd name="connsiteY16" fmla="*/ 9356 h 10107"/>
                  <a:gd name="connsiteX17" fmla="*/ 6783 w 10178"/>
                  <a:gd name="connsiteY17" fmla="*/ 9471 h 10107"/>
                  <a:gd name="connsiteX18" fmla="*/ 6302 w 10178"/>
                  <a:gd name="connsiteY18" fmla="*/ 9529 h 10107"/>
                  <a:gd name="connsiteX19" fmla="*/ 5821 w 10178"/>
                  <a:gd name="connsiteY19" fmla="*/ 9568 h 10107"/>
                  <a:gd name="connsiteX20" fmla="*/ 5339 w 10178"/>
                  <a:gd name="connsiteY20" fmla="*/ 9548 h 10107"/>
                  <a:gd name="connsiteX21" fmla="*/ 4858 w 10178"/>
                  <a:gd name="connsiteY21" fmla="*/ 9490 h 10107"/>
                  <a:gd name="connsiteX22" fmla="*/ 4398 w 10178"/>
                  <a:gd name="connsiteY22" fmla="*/ 9394 h 10107"/>
                  <a:gd name="connsiteX23" fmla="*/ 3939 w 10178"/>
                  <a:gd name="connsiteY23" fmla="*/ 9259 h 10107"/>
                  <a:gd name="connsiteX24" fmla="*/ 3479 w 10178"/>
                  <a:gd name="connsiteY24" fmla="*/ 9086 h 10107"/>
                  <a:gd name="connsiteX25" fmla="*/ 3063 w 10178"/>
                  <a:gd name="connsiteY25" fmla="*/ 8874 h 10107"/>
                  <a:gd name="connsiteX26" fmla="*/ 2648 w 10178"/>
                  <a:gd name="connsiteY26" fmla="*/ 8623 h 10107"/>
                  <a:gd name="connsiteX27" fmla="*/ 2276 w 10178"/>
                  <a:gd name="connsiteY27" fmla="*/ 8334 h 10107"/>
                  <a:gd name="connsiteX28" fmla="*/ 1926 w 10178"/>
                  <a:gd name="connsiteY28" fmla="*/ 8007 h 10107"/>
                  <a:gd name="connsiteX29" fmla="*/ 1597 w 10178"/>
                  <a:gd name="connsiteY29" fmla="*/ 7660 h 10107"/>
                  <a:gd name="connsiteX30" fmla="*/ 1313 w 10178"/>
                  <a:gd name="connsiteY30" fmla="*/ 7255 h 10107"/>
                  <a:gd name="connsiteX31" fmla="*/ 1313 w 10178"/>
                  <a:gd name="connsiteY31" fmla="*/ 7255 h 10107"/>
                  <a:gd name="connsiteX32" fmla="*/ 1072 w 10178"/>
                  <a:gd name="connsiteY32" fmla="*/ 6851 h 10107"/>
                  <a:gd name="connsiteX33" fmla="*/ 897 w 10178"/>
                  <a:gd name="connsiteY33" fmla="*/ 6427 h 10107"/>
                  <a:gd name="connsiteX34" fmla="*/ 744 w 10178"/>
                  <a:gd name="connsiteY34" fmla="*/ 6003 h 10107"/>
                  <a:gd name="connsiteX35" fmla="*/ 656 w 10178"/>
                  <a:gd name="connsiteY35" fmla="*/ 5579 h 10107"/>
                  <a:gd name="connsiteX36" fmla="*/ 613 w 10178"/>
                  <a:gd name="connsiteY36" fmla="*/ 5136 h 10107"/>
                  <a:gd name="connsiteX37" fmla="*/ 635 w 10178"/>
                  <a:gd name="connsiteY37" fmla="*/ 4712 h 10107"/>
                  <a:gd name="connsiteX38" fmla="*/ 678 w 10178"/>
                  <a:gd name="connsiteY38" fmla="*/ 4269 h 10107"/>
                  <a:gd name="connsiteX39" fmla="*/ 766 w 10178"/>
                  <a:gd name="connsiteY39" fmla="*/ 3864 h 10107"/>
                  <a:gd name="connsiteX40" fmla="*/ 919 w 10178"/>
                  <a:gd name="connsiteY40" fmla="*/ 3460 h 10107"/>
                  <a:gd name="connsiteX41" fmla="*/ 1094 w 10178"/>
                  <a:gd name="connsiteY41" fmla="*/ 3055 h 10107"/>
                  <a:gd name="connsiteX42" fmla="*/ 1335 w 10178"/>
                  <a:gd name="connsiteY42" fmla="*/ 2689 h 10107"/>
                  <a:gd name="connsiteX43" fmla="*/ 1597 w 10178"/>
                  <a:gd name="connsiteY43" fmla="*/ 2323 h 10107"/>
                  <a:gd name="connsiteX44" fmla="*/ 1904 w 10178"/>
                  <a:gd name="connsiteY44" fmla="*/ 1995 h 10107"/>
                  <a:gd name="connsiteX45" fmla="*/ 2254 w 10178"/>
                  <a:gd name="connsiteY45" fmla="*/ 1687 h 10107"/>
                  <a:gd name="connsiteX46" fmla="*/ 2648 w 10178"/>
                  <a:gd name="connsiteY46" fmla="*/ 1417 h 10107"/>
                  <a:gd name="connsiteX47" fmla="*/ 2845 w 10178"/>
                  <a:gd name="connsiteY47" fmla="*/ 1282 h 10107"/>
                  <a:gd name="connsiteX48" fmla="*/ 3063 w 10178"/>
                  <a:gd name="connsiteY48" fmla="*/ 1167 h 10107"/>
                  <a:gd name="connsiteX49" fmla="*/ 3063 w 10178"/>
                  <a:gd name="connsiteY49" fmla="*/ 1167 h 10107"/>
                  <a:gd name="connsiteX50" fmla="*/ 3435 w 10178"/>
                  <a:gd name="connsiteY50" fmla="*/ 1013 h 10107"/>
                  <a:gd name="connsiteX51" fmla="*/ 3786 w 10178"/>
                  <a:gd name="connsiteY51" fmla="*/ 878 h 10107"/>
                  <a:gd name="connsiteX52" fmla="*/ 4158 w 10178"/>
                  <a:gd name="connsiteY52" fmla="*/ 762 h 10107"/>
                  <a:gd name="connsiteX53" fmla="*/ 4530 w 10178"/>
                  <a:gd name="connsiteY53" fmla="*/ 685 h 10107"/>
                  <a:gd name="connsiteX54" fmla="*/ 4902 w 10178"/>
                  <a:gd name="connsiteY54" fmla="*/ 627 h 10107"/>
                  <a:gd name="connsiteX55" fmla="*/ 5295 w 10178"/>
                  <a:gd name="connsiteY55" fmla="*/ 608 h 10107"/>
                  <a:gd name="connsiteX56" fmla="*/ 5667 w 10178"/>
                  <a:gd name="connsiteY56" fmla="*/ 608 h 10107"/>
                  <a:gd name="connsiteX57" fmla="*/ 6039 w 10178"/>
                  <a:gd name="connsiteY57" fmla="*/ 627 h 10107"/>
                  <a:gd name="connsiteX58" fmla="*/ 6039 w 10178"/>
                  <a:gd name="connsiteY58" fmla="*/ 627 h 10107"/>
                  <a:gd name="connsiteX59" fmla="*/ 5591 w 10178"/>
                  <a:gd name="connsiteY59" fmla="*/ 270 h 10107"/>
                  <a:gd name="connsiteX60" fmla="*/ 5164 w 10178"/>
                  <a:gd name="connsiteY60" fmla="*/ 0 h 10107"/>
                  <a:gd name="connsiteX61" fmla="*/ 4661 w 10178"/>
                  <a:gd name="connsiteY61" fmla="*/ 107 h 10107"/>
                  <a:gd name="connsiteX62" fmla="*/ 4661 w 10178"/>
                  <a:gd name="connsiteY62" fmla="*/ 107 h 10107"/>
                  <a:gd name="connsiteX63" fmla="*/ 4179 w 10178"/>
                  <a:gd name="connsiteY63" fmla="*/ 203 h 10107"/>
                  <a:gd name="connsiteX64" fmla="*/ 3698 w 10178"/>
                  <a:gd name="connsiteY64" fmla="*/ 319 h 10107"/>
                  <a:gd name="connsiteX65" fmla="*/ 3217 w 10178"/>
                  <a:gd name="connsiteY65" fmla="*/ 492 h 10107"/>
                  <a:gd name="connsiteX66" fmla="*/ 2757 w 10178"/>
                  <a:gd name="connsiteY66" fmla="*/ 704 h 10107"/>
                  <a:gd name="connsiteX67" fmla="*/ 2757 w 10178"/>
                  <a:gd name="connsiteY67" fmla="*/ 704 h 10107"/>
                  <a:gd name="connsiteX68" fmla="*/ 2516 w 10178"/>
                  <a:gd name="connsiteY68" fmla="*/ 820 h 10107"/>
                  <a:gd name="connsiteX69" fmla="*/ 2276 w 10178"/>
                  <a:gd name="connsiteY69" fmla="*/ 974 h 10107"/>
                  <a:gd name="connsiteX70" fmla="*/ 2057 w 10178"/>
                  <a:gd name="connsiteY70" fmla="*/ 1128 h 10107"/>
                  <a:gd name="connsiteX71" fmla="*/ 1838 w 10178"/>
                  <a:gd name="connsiteY71" fmla="*/ 1282 h 10107"/>
                  <a:gd name="connsiteX72" fmla="*/ 1641 w 10178"/>
                  <a:gd name="connsiteY72" fmla="*/ 1456 h 10107"/>
                  <a:gd name="connsiteX73" fmla="*/ 1444 w 10178"/>
                  <a:gd name="connsiteY73" fmla="*/ 1629 h 10107"/>
                  <a:gd name="connsiteX74" fmla="*/ 1269 w 10178"/>
                  <a:gd name="connsiteY74" fmla="*/ 1803 h 10107"/>
                  <a:gd name="connsiteX75" fmla="*/ 1094 w 10178"/>
                  <a:gd name="connsiteY75" fmla="*/ 1995 h 10107"/>
                  <a:gd name="connsiteX76" fmla="*/ 941 w 10178"/>
                  <a:gd name="connsiteY76" fmla="*/ 2188 h 10107"/>
                  <a:gd name="connsiteX77" fmla="*/ 810 w 10178"/>
                  <a:gd name="connsiteY77" fmla="*/ 2400 h 10107"/>
                  <a:gd name="connsiteX78" fmla="*/ 656 w 10178"/>
                  <a:gd name="connsiteY78" fmla="*/ 2612 h 10107"/>
                  <a:gd name="connsiteX79" fmla="*/ 547 w 10178"/>
                  <a:gd name="connsiteY79" fmla="*/ 2824 h 10107"/>
                  <a:gd name="connsiteX80" fmla="*/ 328 w 10178"/>
                  <a:gd name="connsiteY80" fmla="*/ 3267 h 10107"/>
                  <a:gd name="connsiteX81" fmla="*/ 175 w 10178"/>
                  <a:gd name="connsiteY81" fmla="*/ 3710 h 10107"/>
                  <a:gd name="connsiteX82" fmla="*/ 66 w 10178"/>
                  <a:gd name="connsiteY82" fmla="*/ 4192 h 10107"/>
                  <a:gd name="connsiteX83" fmla="*/ 0 w 10178"/>
                  <a:gd name="connsiteY83" fmla="*/ 4673 h 10107"/>
                  <a:gd name="connsiteX84" fmla="*/ 0 w 10178"/>
                  <a:gd name="connsiteY84" fmla="*/ 4905 h 10107"/>
                  <a:gd name="connsiteX85" fmla="*/ 0 w 10178"/>
                  <a:gd name="connsiteY85" fmla="*/ 5155 h 10107"/>
                  <a:gd name="connsiteX86" fmla="*/ 22 w 10178"/>
                  <a:gd name="connsiteY86" fmla="*/ 5386 h 10107"/>
                  <a:gd name="connsiteX87" fmla="*/ 44 w 10178"/>
                  <a:gd name="connsiteY87" fmla="*/ 5637 h 10107"/>
                  <a:gd name="connsiteX88" fmla="*/ 88 w 10178"/>
                  <a:gd name="connsiteY88" fmla="*/ 5887 h 10107"/>
                  <a:gd name="connsiteX89" fmla="*/ 153 w 10178"/>
                  <a:gd name="connsiteY89" fmla="*/ 6119 h 10107"/>
                  <a:gd name="connsiteX90" fmla="*/ 219 w 10178"/>
                  <a:gd name="connsiteY90" fmla="*/ 6369 h 10107"/>
                  <a:gd name="connsiteX91" fmla="*/ 306 w 10178"/>
                  <a:gd name="connsiteY91" fmla="*/ 6600 h 10107"/>
                  <a:gd name="connsiteX92" fmla="*/ 394 w 10178"/>
                  <a:gd name="connsiteY92" fmla="*/ 6831 h 10107"/>
                  <a:gd name="connsiteX93" fmla="*/ 503 w 10178"/>
                  <a:gd name="connsiteY93" fmla="*/ 7082 h 10107"/>
                  <a:gd name="connsiteX94" fmla="*/ 635 w 10178"/>
                  <a:gd name="connsiteY94" fmla="*/ 7313 h 10107"/>
                  <a:gd name="connsiteX95" fmla="*/ 788 w 10178"/>
                  <a:gd name="connsiteY95" fmla="*/ 7544 h 10107"/>
                  <a:gd name="connsiteX96" fmla="*/ 788 w 10178"/>
                  <a:gd name="connsiteY96" fmla="*/ 7544 h 10107"/>
                  <a:gd name="connsiteX97" fmla="*/ 941 w 10178"/>
                  <a:gd name="connsiteY97" fmla="*/ 7756 h 10107"/>
                  <a:gd name="connsiteX98" fmla="*/ 1094 w 10178"/>
                  <a:gd name="connsiteY98" fmla="*/ 7968 h 10107"/>
                  <a:gd name="connsiteX99" fmla="*/ 1269 w 10178"/>
                  <a:gd name="connsiteY99" fmla="*/ 8180 h 10107"/>
                  <a:gd name="connsiteX100" fmla="*/ 1466 w 10178"/>
                  <a:gd name="connsiteY100" fmla="*/ 8373 h 10107"/>
                  <a:gd name="connsiteX101" fmla="*/ 1641 w 10178"/>
                  <a:gd name="connsiteY101" fmla="*/ 8546 h 10107"/>
                  <a:gd name="connsiteX102" fmla="*/ 1860 w 10178"/>
                  <a:gd name="connsiteY102" fmla="*/ 8739 h 10107"/>
                  <a:gd name="connsiteX103" fmla="*/ 2057 w 10178"/>
                  <a:gd name="connsiteY103" fmla="*/ 8893 h 10107"/>
                  <a:gd name="connsiteX104" fmla="*/ 2276 w 10178"/>
                  <a:gd name="connsiteY104" fmla="*/ 9047 h 10107"/>
                  <a:gd name="connsiteX105" fmla="*/ 2495 w 10178"/>
                  <a:gd name="connsiteY105" fmla="*/ 9201 h 10107"/>
                  <a:gd name="connsiteX106" fmla="*/ 2735 w 10178"/>
                  <a:gd name="connsiteY106" fmla="*/ 9336 h 10107"/>
                  <a:gd name="connsiteX107" fmla="*/ 2976 w 10178"/>
                  <a:gd name="connsiteY107" fmla="*/ 9452 h 10107"/>
                  <a:gd name="connsiteX108" fmla="*/ 3217 w 10178"/>
                  <a:gd name="connsiteY108" fmla="*/ 9568 h 10107"/>
                  <a:gd name="connsiteX109" fmla="*/ 3720 w 10178"/>
                  <a:gd name="connsiteY109" fmla="*/ 9760 h 10107"/>
                  <a:gd name="connsiteX110" fmla="*/ 4223 w 10178"/>
                  <a:gd name="connsiteY110" fmla="*/ 9914 h 10107"/>
                  <a:gd name="connsiteX111" fmla="*/ 4748 w 10178"/>
                  <a:gd name="connsiteY111" fmla="*/ 10030 h 10107"/>
                  <a:gd name="connsiteX112" fmla="*/ 5295 w 10178"/>
                  <a:gd name="connsiteY112" fmla="*/ 10088 h 10107"/>
                  <a:gd name="connsiteX113" fmla="*/ 5558 w 10178"/>
                  <a:gd name="connsiteY113" fmla="*/ 10107 h 10107"/>
                  <a:gd name="connsiteX114" fmla="*/ 5842 w 10178"/>
                  <a:gd name="connsiteY114" fmla="*/ 10107 h 10107"/>
                  <a:gd name="connsiteX115" fmla="*/ 6105 w 10178"/>
                  <a:gd name="connsiteY115" fmla="*/ 10107 h 10107"/>
                  <a:gd name="connsiteX116" fmla="*/ 6389 w 10178"/>
                  <a:gd name="connsiteY116" fmla="*/ 10088 h 10107"/>
                  <a:gd name="connsiteX117" fmla="*/ 6652 w 10178"/>
                  <a:gd name="connsiteY117" fmla="*/ 10049 h 10107"/>
                  <a:gd name="connsiteX118" fmla="*/ 6915 w 10178"/>
                  <a:gd name="connsiteY118" fmla="*/ 10011 h 10107"/>
                  <a:gd name="connsiteX119" fmla="*/ 7199 w 10178"/>
                  <a:gd name="connsiteY119" fmla="*/ 9953 h 10107"/>
                  <a:gd name="connsiteX120" fmla="*/ 7462 w 10178"/>
                  <a:gd name="connsiteY120" fmla="*/ 9876 h 10107"/>
                  <a:gd name="connsiteX121" fmla="*/ 7724 w 10178"/>
                  <a:gd name="connsiteY121" fmla="*/ 9799 h 10107"/>
                  <a:gd name="connsiteX122" fmla="*/ 7987 w 10178"/>
                  <a:gd name="connsiteY122" fmla="*/ 9702 h 10107"/>
                  <a:gd name="connsiteX123" fmla="*/ 8249 w 10178"/>
                  <a:gd name="connsiteY123" fmla="*/ 9587 h 10107"/>
                  <a:gd name="connsiteX124" fmla="*/ 8490 w 10178"/>
                  <a:gd name="connsiteY124" fmla="*/ 9471 h 10107"/>
                  <a:gd name="connsiteX125" fmla="*/ 8490 w 10178"/>
                  <a:gd name="connsiteY125" fmla="*/ 9471 h 10107"/>
                  <a:gd name="connsiteX126" fmla="*/ 8818 w 10178"/>
                  <a:gd name="connsiteY126" fmla="*/ 9298 h 10107"/>
                  <a:gd name="connsiteX127" fmla="*/ 9125 w 10178"/>
                  <a:gd name="connsiteY127" fmla="*/ 9086 h 10107"/>
                  <a:gd name="connsiteX128" fmla="*/ 9431 w 10178"/>
                  <a:gd name="connsiteY128" fmla="*/ 8874 h 10107"/>
                  <a:gd name="connsiteX129" fmla="*/ 9694 w 10178"/>
                  <a:gd name="connsiteY129" fmla="*/ 8643 h 10107"/>
                  <a:gd name="connsiteX130" fmla="*/ 9694 w 10178"/>
                  <a:gd name="connsiteY130" fmla="*/ 8643 h 10107"/>
                  <a:gd name="connsiteX0" fmla="*/ 9694 w 10180"/>
                  <a:gd name="connsiteY0" fmla="*/ 8643 h 10107"/>
                  <a:gd name="connsiteX1" fmla="*/ 9694 w 10180"/>
                  <a:gd name="connsiteY1" fmla="*/ 8643 h 10107"/>
                  <a:gd name="connsiteX2" fmla="*/ 10110 w 10180"/>
                  <a:gd name="connsiteY2" fmla="*/ 8266 h 10107"/>
                  <a:gd name="connsiteX3" fmla="*/ 10131 w 10180"/>
                  <a:gd name="connsiteY3" fmla="*/ 7711 h 10107"/>
                  <a:gd name="connsiteX4" fmla="*/ 10173 w 10180"/>
                  <a:gd name="connsiteY4" fmla="*/ 7118 h 10107"/>
                  <a:gd name="connsiteX5" fmla="*/ 9847 w 10180"/>
                  <a:gd name="connsiteY5" fmla="*/ 7602 h 10107"/>
                  <a:gd name="connsiteX6" fmla="*/ 9650 w 10180"/>
                  <a:gd name="connsiteY6" fmla="*/ 7833 h 10107"/>
                  <a:gd name="connsiteX7" fmla="*/ 9453 w 10180"/>
                  <a:gd name="connsiteY7" fmla="*/ 8065 h 10107"/>
                  <a:gd name="connsiteX8" fmla="*/ 9234 w 10180"/>
                  <a:gd name="connsiteY8" fmla="*/ 8277 h 10107"/>
                  <a:gd name="connsiteX9" fmla="*/ 8993 w 10180"/>
                  <a:gd name="connsiteY9" fmla="*/ 8469 h 10107"/>
                  <a:gd name="connsiteX10" fmla="*/ 8753 w 10180"/>
                  <a:gd name="connsiteY10" fmla="*/ 8662 h 10107"/>
                  <a:gd name="connsiteX11" fmla="*/ 8468 w 10180"/>
                  <a:gd name="connsiteY11" fmla="*/ 8835 h 10107"/>
                  <a:gd name="connsiteX12" fmla="*/ 8184 w 10180"/>
                  <a:gd name="connsiteY12" fmla="*/ 8989 h 10107"/>
                  <a:gd name="connsiteX13" fmla="*/ 8184 w 10180"/>
                  <a:gd name="connsiteY13" fmla="*/ 8989 h 10107"/>
                  <a:gd name="connsiteX14" fmla="*/ 7965 w 10180"/>
                  <a:gd name="connsiteY14" fmla="*/ 9105 h 10107"/>
                  <a:gd name="connsiteX15" fmla="*/ 7724 w 10180"/>
                  <a:gd name="connsiteY15" fmla="*/ 9201 h 10107"/>
                  <a:gd name="connsiteX16" fmla="*/ 7265 w 10180"/>
                  <a:gd name="connsiteY16" fmla="*/ 9356 h 10107"/>
                  <a:gd name="connsiteX17" fmla="*/ 6783 w 10180"/>
                  <a:gd name="connsiteY17" fmla="*/ 9471 h 10107"/>
                  <a:gd name="connsiteX18" fmla="*/ 6302 w 10180"/>
                  <a:gd name="connsiteY18" fmla="*/ 9529 h 10107"/>
                  <a:gd name="connsiteX19" fmla="*/ 5821 w 10180"/>
                  <a:gd name="connsiteY19" fmla="*/ 9568 h 10107"/>
                  <a:gd name="connsiteX20" fmla="*/ 5339 w 10180"/>
                  <a:gd name="connsiteY20" fmla="*/ 9548 h 10107"/>
                  <a:gd name="connsiteX21" fmla="*/ 4858 w 10180"/>
                  <a:gd name="connsiteY21" fmla="*/ 9490 h 10107"/>
                  <a:gd name="connsiteX22" fmla="*/ 4398 w 10180"/>
                  <a:gd name="connsiteY22" fmla="*/ 9394 h 10107"/>
                  <a:gd name="connsiteX23" fmla="*/ 3939 w 10180"/>
                  <a:gd name="connsiteY23" fmla="*/ 9259 h 10107"/>
                  <a:gd name="connsiteX24" fmla="*/ 3479 w 10180"/>
                  <a:gd name="connsiteY24" fmla="*/ 9086 h 10107"/>
                  <a:gd name="connsiteX25" fmla="*/ 3063 w 10180"/>
                  <a:gd name="connsiteY25" fmla="*/ 8874 h 10107"/>
                  <a:gd name="connsiteX26" fmla="*/ 2648 w 10180"/>
                  <a:gd name="connsiteY26" fmla="*/ 8623 h 10107"/>
                  <a:gd name="connsiteX27" fmla="*/ 2276 w 10180"/>
                  <a:gd name="connsiteY27" fmla="*/ 8334 h 10107"/>
                  <a:gd name="connsiteX28" fmla="*/ 1926 w 10180"/>
                  <a:gd name="connsiteY28" fmla="*/ 8007 h 10107"/>
                  <a:gd name="connsiteX29" fmla="*/ 1597 w 10180"/>
                  <a:gd name="connsiteY29" fmla="*/ 7660 h 10107"/>
                  <a:gd name="connsiteX30" fmla="*/ 1313 w 10180"/>
                  <a:gd name="connsiteY30" fmla="*/ 7255 h 10107"/>
                  <a:gd name="connsiteX31" fmla="*/ 1313 w 10180"/>
                  <a:gd name="connsiteY31" fmla="*/ 7255 h 10107"/>
                  <a:gd name="connsiteX32" fmla="*/ 1072 w 10180"/>
                  <a:gd name="connsiteY32" fmla="*/ 6851 h 10107"/>
                  <a:gd name="connsiteX33" fmla="*/ 897 w 10180"/>
                  <a:gd name="connsiteY33" fmla="*/ 6427 h 10107"/>
                  <a:gd name="connsiteX34" fmla="*/ 744 w 10180"/>
                  <a:gd name="connsiteY34" fmla="*/ 6003 h 10107"/>
                  <a:gd name="connsiteX35" fmla="*/ 656 w 10180"/>
                  <a:gd name="connsiteY35" fmla="*/ 5579 h 10107"/>
                  <a:gd name="connsiteX36" fmla="*/ 613 w 10180"/>
                  <a:gd name="connsiteY36" fmla="*/ 5136 h 10107"/>
                  <a:gd name="connsiteX37" fmla="*/ 635 w 10180"/>
                  <a:gd name="connsiteY37" fmla="*/ 4712 h 10107"/>
                  <a:gd name="connsiteX38" fmla="*/ 678 w 10180"/>
                  <a:gd name="connsiteY38" fmla="*/ 4269 h 10107"/>
                  <a:gd name="connsiteX39" fmla="*/ 766 w 10180"/>
                  <a:gd name="connsiteY39" fmla="*/ 3864 h 10107"/>
                  <a:gd name="connsiteX40" fmla="*/ 919 w 10180"/>
                  <a:gd name="connsiteY40" fmla="*/ 3460 h 10107"/>
                  <a:gd name="connsiteX41" fmla="*/ 1094 w 10180"/>
                  <a:gd name="connsiteY41" fmla="*/ 3055 h 10107"/>
                  <a:gd name="connsiteX42" fmla="*/ 1335 w 10180"/>
                  <a:gd name="connsiteY42" fmla="*/ 2689 h 10107"/>
                  <a:gd name="connsiteX43" fmla="*/ 1597 w 10180"/>
                  <a:gd name="connsiteY43" fmla="*/ 2323 h 10107"/>
                  <a:gd name="connsiteX44" fmla="*/ 1904 w 10180"/>
                  <a:gd name="connsiteY44" fmla="*/ 1995 h 10107"/>
                  <a:gd name="connsiteX45" fmla="*/ 2254 w 10180"/>
                  <a:gd name="connsiteY45" fmla="*/ 1687 h 10107"/>
                  <a:gd name="connsiteX46" fmla="*/ 2648 w 10180"/>
                  <a:gd name="connsiteY46" fmla="*/ 1417 h 10107"/>
                  <a:gd name="connsiteX47" fmla="*/ 2845 w 10180"/>
                  <a:gd name="connsiteY47" fmla="*/ 1282 h 10107"/>
                  <a:gd name="connsiteX48" fmla="*/ 3063 w 10180"/>
                  <a:gd name="connsiteY48" fmla="*/ 1167 h 10107"/>
                  <a:gd name="connsiteX49" fmla="*/ 3063 w 10180"/>
                  <a:gd name="connsiteY49" fmla="*/ 1167 h 10107"/>
                  <a:gd name="connsiteX50" fmla="*/ 3435 w 10180"/>
                  <a:gd name="connsiteY50" fmla="*/ 1013 h 10107"/>
                  <a:gd name="connsiteX51" fmla="*/ 3786 w 10180"/>
                  <a:gd name="connsiteY51" fmla="*/ 878 h 10107"/>
                  <a:gd name="connsiteX52" fmla="*/ 4158 w 10180"/>
                  <a:gd name="connsiteY52" fmla="*/ 762 h 10107"/>
                  <a:gd name="connsiteX53" fmla="*/ 4530 w 10180"/>
                  <a:gd name="connsiteY53" fmla="*/ 685 h 10107"/>
                  <a:gd name="connsiteX54" fmla="*/ 4902 w 10180"/>
                  <a:gd name="connsiteY54" fmla="*/ 627 h 10107"/>
                  <a:gd name="connsiteX55" fmla="*/ 5295 w 10180"/>
                  <a:gd name="connsiteY55" fmla="*/ 608 h 10107"/>
                  <a:gd name="connsiteX56" fmla="*/ 5667 w 10180"/>
                  <a:gd name="connsiteY56" fmla="*/ 608 h 10107"/>
                  <a:gd name="connsiteX57" fmla="*/ 6039 w 10180"/>
                  <a:gd name="connsiteY57" fmla="*/ 627 h 10107"/>
                  <a:gd name="connsiteX58" fmla="*/ 6039 w 10180"/>
                  <a:gd name="connsiteY58" fmla="*/ 627 h 10107"/>
                  <a:gd name="connsiteX59" fmla="*/ 5591 w 10180"/>
                  <a:gd name="connsiteY59" fmla="*/ 270 h 10107"/>
                  <a:gd name="connsiteX60" fmla="*/ 5164 w 10180"/>
                  <a:gd name="connsiteY60" fmla="*/ 0 h 10107"/>
                  <a:gd name="connsiteX61" fmla="*/ 4661 w 10180"/>
                  <a:gd name="connsiteY61" fmla="*/ 107 h 10107"/>
                  <a:gd name="connsiteX62" fmla="*/ 4661 w 10180"/>
                  <a:gd name="connsiteY62" fmla="*/ 107 h 10107"/>
                  <a:gd name="connsiteX63" fmla="*/ 4179 w 10180"/>
                  <a:gd name="connsiteY63" fmla="*/ 203 h 10107"/>
                  <a:gd name="connsiteX64" fmla="*/ 3698 w 10180"/>
                  <a:gd name="connsiteY64" fmla="*/ 319 h 10107"/>
                  <a:gd name="connsiteX65" fmla="*/ 3217 w 10180"/>
                  <a:gd name="connsiteY65" fmla="*/ 492 h 10107"/>
                  <a:gd name="connsiteX66" fmla="*/ 2757 w 10180"/>
                  <a:gd name="connsiteY66" fmla="*/ 704 h 10107"/>
                  <a:gd name="connsiteX67" fmla="*/ 2757 w 10180"/>
                  <a:gd name="connsiteY67" fmla="*/ 704 h 10107"/>
                  <a:gd name="connsiteX68" fmla="*/ 2516 w 10180"/>
                  <a:gd name="connsiteY68" fmla="*/ 820 h 10107"/>
                  <a:gd name="connsiteX69" fmla="*/ 2276 w 10180"/>
                  <a:gd name="connsiteY69" fmla="*/ 974 h 10107"/>
                  <a:gd name="connsiteX70" fmla="*/ 2057 w 10180"/>
                  <a:gd name="connsiteY70" fmla="*/ 1128 h 10107"/>
                  <a:gd name="connsiteX71" fmla="*/ 1838 w 10180"/>
                  <a:gd name="connsiteY71" fmla="*/ 1282 h 10107"/>
                  <a:gd name="connsiteX72" fmla="*/ 1641 w 10180"/>
                  <a:gd name="connsiteY72" fmla="*/ 1456 h 10107"/>
                  <a:gd name="connsiteX73" fmla="*/ 1444 w 10180"/>
                  <a:gd name="connsiteY73" fmla="*/ 1629 h 10107"/>
                  <a:gd name="connsiteX74" fmla="*/ 1269 w 10180"/>
                  <a:gd name="connsiteY74" fmla="*/ 1803 h 10107"/>
                  <a:gd name="connsiteX75" fmla="*/ 1094 w 10180"/>
                  <a:gd name="connsiteY75" fmla="*/ 1995 h 10107"/>
                  <a:gd name="connsiteX76" fmla="*/ 941 w 10180"/>
                  <a:gd name="connsiteY76" fmla="*/ 2188 h 10107"/>
                  <a:gd name="connsiteX77" fmla="*/ 810 w 10180"/>
                  <a:gd name="connsiteY77" fmla="*/ 2400 h 10107"/>
                  <a:gd name="connsiteX78" fmla="*/ 656 w 10180"/>
                  <a:gd name="connsiteY78" fmla="*/ 2612 h 10107"/>
                  <a:gd name="connsiteX79" fmla="*/ 547 w 10180"/>
                  <a:gd name="connsiteY79" fmla="*/ 2824 h 10107"/>
                  <a:gd name="connsiteX80" fmla="*/ 328 w 10180"/>
                  <a:gd name="connsiteY80" fmla="*/ 3267 h 10107"/>
                  <a:gd name="connsiteX81" fmla="*/ 175 w 10180"/>
                  <a:gd name="connsiteY81" fmla="*/ 3710 h 10107"/>
                  <a:gd name="connsiteX82" fmla="*/ 66 w 10180"/>
                  <a:gd name="connsiteY82" fmla="*/ 4192 h 10107"/>
                  <a:gd name="connsiteX83" fmla="*/ 0 w 10180"/>
                  <a:gd name="connsiteY83" fmla="*/ 4673 h 10107"/>
                  <a:gd name="connsiteX84" fmla="*/ 0 w 10180"/>
                  <a:gd name="connsiteY84" fmla="*/ 4905 h 10107"/>
                  <a:gd name="connsiteX85" fmla="*/ 0 w 10180"/>
                  <a:gd name="connsiteY85" fmla="*/ 5155 h 10107"/>
                  <a:gd name="connsiteX86" fmla="*/ 22 w 10180"/>
                  <a:gd name="connsiteY86" fmla="*/ 5386 h 10107"/>
                  <a:gd name="connsiteX87" fmla="*/ 44 w 10180"/>
                  <a:gd name="connsiteY87" fmla="*/ 5637 h 10107"/>
                  <a:gd name="connsiteX88" fmla="*/ 88 w 10180"/>
                  <a:gd name="connsiteY88" fmla="*/ 5887 h 10107"/>
                  <a:gd name="connsiteX89" fmla="*/ 153 w 10180"/>
                  <a:gd name="connsiteY89" fmla="*/ 6119 h 10107"/>
                  <a:gd name="connsiteX90" fmla="*/ 219 w 10180"/>
                  <a:gd name="connsiteY90" fmla="*/ 6369 h 10107"/>
                  <a:gd name="connsiteX91" fmla="*/ 306 w 10180"/>
                  <a:gd name="connsiteY91" fmla="*/ 6600 h 10107"/>
                  <a:gd name="connsiteX92" fmla="*/ 394 w 10180"/>
                  <a:gd name="connsiteY92" fmla="*/ 6831 h 10107"/>
                  <a:gd name="connsiteX93" fmla="*/ 503 w 10180"/>
                  <a:gd name="connsiteY93" fmla="*/ 7082 h 10107"/>
                  <a:gd name="connsiteX94" fmla="*/ 635 w 10180"/>
                  <a:gd name="connsiteY94" fmla="*/ 7313 h 10107"/>
                  <a:gd name="connsiteX95" fmla="*/ 788 w 10180"/>
                  <a:gd name="connsiteY95" fmla="*/ 7544 h 10107"/>
                  <a:gd name="connsiteX96" fmla="*/ 788 w 10180"/>
                  <a:gd name="connsiteY96" fmla="*/ 7544 h 10107"/>
                  <a:gd name="connsiteX97" fmla="*/ 941 w 10180"/>
                  <a:gd name="connsiteY97" fmla="*/ 7756 h 10107"/>
                  <a:gd name="connsiteX98" fmla="*/ 1094 w 10180"/>
                  <a:gd name="connsiteY98" fmla="*/ 7968 h 10107"/>
                  <a:gd name="connsiteX99" fmla="*/ 1269 w 10180"/>
                  <a:gd name="connsiteY99" fmla="*/ 8180 h 10107"/>
                  <a:gd name="connsiteX100" fmla="*/ 1466 w 10180"/>
                  <a:gd name="connsiteY100" fmla="*/ 8373 h 10107"/>
                  <a:gd name="connsiteX101" fmla="*/ 1641 w 10180"/>
                  <a:gd name="connsiteY101" fmla="*/ 8546 h 10107"/>
                  <a:gd name="connsiteX102" fmla="*/ 1860 w 10180"/>
                  <a:gd name="connsiteY102" fmla="*/ 8739 h 10107"/>
                  <a:gd name="connsiteX103" fmla="*/ 2057 w 10180"/>
                  <a:gd name="connsiteY103" fmla="*/ 8893 h 10107"/>
                  <a:gd name="connsiteX104" fmla="*/ 2276 w 10180"/>
                  <a:gd name="connsiteY104" fmla="*/ 9047 h 10107"/>
                  <a:gd name="connsiteX105" fmla="*/ 2495 w 10180"/>
                  <a:gd name="connsiteY105" fmla="*/ 9201 h 10107"/>
                  <a:gd name="connsiteX106" fmla="*/ 2735 w 10180"/>
                  <a:gd name="connsiteY106" fmla="*/ 9336 h 10107"/>
                  <a:gd name="connsiteX107" fmla="*/ 2976 w 10180"/>
                  <a:gd name="connsiteY107" fmla="*/ 9452 h 10107"/>
                  <a:gd name="connsiteX108" fmla="*/ 3217 w 10180"/>
                  <a:gd name="connsiteY108" fmla="*/ 9568 h 10107"/>
                  <a:gd name="connsiteX109" fmla="*/ 3720 w 10180"/>
                  <a:gd name="connsiteY109" fmla="*/ 9760 h 10107"/>
                  <a:gd name="connsiteX110" fmla="*/ 4223 w 10180"/>
                  <a:gd name="connsiteY110" fmla="*/ 9914 h 10107"/>
                  <a:gd name="connsiteX111" fmla="*/ 4748 w 10180"/>
                  <a:gd name="connsiteY111" fmla="*/ 10030 h 10107"/>
                  <a:gd name="connsiteX112" fmla="*/ 5295 w 10180"/>
                  <a:gd name="connsiteY112" fmla="*/ 10088 h 10107"/>
                  <a:gd name="connsiteX113" fmla="*/ 5558 w 10180"/>
                  <a:gd name="connsiteY113" fmla="*/ 10107 h 10107"/>
                  <a:gd name="connsiteX114" fmla="*/ 5842 w 10180"/>
                  <a:gd name="connsiteY114" fmla="*/ 10107 h 10107"/>
                  <a:gd name="connsiteX115" fmla="*/ 6105 w 10180"/>
                  <a:gd name="connsiteY115" fmla="*/ 10107 h 10107"/>
                  <a:gd name="connsiteX116" fmla="*/ 6389 w 10180"/>
                  <a:gd name="connsiteY116" fmla="*/ 10088 h 10107"/>
                  <a:gd name="connsiteX117" fmla="*/ 6652 w 10180"/>
                  <a:gd name="connsiteY117" fmla="*/ 10049 h 10107"/>
                  <a:gd name="connsiteX118" fmla="*/ 6915 w 10180"/>
                  <a:gd name="connsiteY118" fmla="*/ 10011 h 10107"/>
                  <a:gd name="connsiteX119" fmla="*/ 7199 w 10180"/>
                  <a:gd name="connsiteY119" fmla="*/ 9953 h 10107"/>
                  <a:gd name="connsiteX120" fmla="*/ 7462 w 10180"/>
                  <a:gd name="connsiteY120" fmla="*/ 9876 h 10107"/>
                  <a:gd name="connsiteX121" fmla="*/ 7724 w 10180"/>
                  <a:gd name="connsiteY121" fmla="*/ 9799 h 10107"/>
                  <a:gd name="connsiteX122" fmla="*/ 7987 w 10180"/>
                  <a:gd name="connsiteY122" fmla="*/ 9702 h 10107"/>
                  <a:gd name="connsiteX123" fmla="*/ 8249 w 10180"/>
                  <a:gd name="connsiteY123" fmla="*/ 9587 h 10107"/>
                  <a:gd name="connsiteX124" fmla="*/ 8490 w 10180"/>
                  <a:gd name="connsiteY124" fmla="*/ 9471 h 10107"/>
                  <a:gd name="connsiteX125" fmla="*/ 8490 w 10180"/>
                  <a:gd name="connsiteY125" fmla="*/ 9471 h 10107"/>
                  <a:gd name="connsiteX126" fmla="*/ 8818 w 10180"/>
                  <a:gd name="connsiteY126" fmla="*/ 9298 h 10107"/>
                  <a:gd name="connsiteX127" fmla="*/ 9125 w 10180"/>
                  <a:gd name="connsiteY127" fmla="*/ 9086 h 10107"/>
                  <a:gd name="connsiteX128" fmla="*/ 9431 w 10180"/>
                  <a:gd name="connsiteY128" fmla="*/ 8874 h 10107"/>
                  <a:gd name="connsiteX129" fmla="*/ 9694 w 10180"/>
                  <a:gd name="connsiteY129" fmla="*/ 8643 h 10107"/>
                  <a:gd name="connsiteX130" fmla="*/ 9694 w 10180"/>
                  <a:gd name="connsiteY130" fmla="*/ 8643 h 10107"/>
                  <a:gd name="connsiteX0" fmla="*/ 9694 w 10191"/>
                  <a:gd name="connsiteY0" fmla="*/ 8643 h 10107"/>
                  <a:gd name="connsiteX1" fmla="*/ 9694 w 10191"/>
                  <a:gd name="connsiteY1" fmla="*/ 8643 h 10107"/>
                  <a:gd name="connsiteX2" fmla="*/ 10110 w 10191"/>
                  <a:gd name="connsiteY2" fmla="*/ 8266 h 10107"/>
                  <a:gd name="connsiteX3" fmla="*/ 10131 w 10191"/>
                  <a:gd name="connsiteY3" fmla="*/ 7711 h 10107"/>
                  <a:gd name="connsiteX4" fmla="*/ 10173 w 10191"/>
                  <a:gd name="connsiteY4" fmla="*/ 7118 h 10107"/>
                  <a:gd name="connsiteX5" fmla="*/ 9847 w 10191"/>
                  <a:gd name="connsiteY5" fmla="*/ 7602 h 10107"/>
                  <a:gd name="connsiteX6" fmla="*/ 9650 w 10191"/>
                  <a:gd name="connsiteY6" fmla="*/ 7833 h 10107"/>
                  <a:gd name="connsiteX7" fmla="*/ 9453 w 10191"/>
                  <a:gd name="connsiteY7" fmla="*/ 8065 h 10107"/>
                  <a:gd name="connsiteX8" fmla="*/ 9234 w 10191"/>
                  <a:gd name="connsiteY8" fmla="*/ 8277 h 10107"/>
                  <a:gd name="connsiteX9" fmla="*/ 8993 w 10191"/>
                  <a:gd name="connsiteY9" fmla="*/ 8469 h 10107"/>
                  <a:gd name="connsiteX10" fmla="*/ 8753 w 10191"/>
                  <a:gd name="connsiteY10" fmla="*/ 8662 h 10107"/>
                  <a:gd name="connsiteX11" fmla="*/ 8468 w 10191"/>
                  <a:gd name="connsiteY11" fmla="*/ 8835 h 10107"/>
                  <a:gd name="connsiteX12" fmla="*/ 8184 w 10191"/>
                  <a:gd name="connsiteY12" fmla="*/ 8989 h 10107"/>
                  <a:gd name="connsiteX13" fmla="*/ 8184 w 10191"/>
                  <a:gd name="connsiteY13" fmla="*/ 8989 h 10107"/>
                  <a:gd name="connsiteX14" fmla="*/ 7965 w 10191"/>
                  <a:gd name="connsiteY14" fmla="*/ 9105 h 10107"/>
                  <a:gd name="connsiteX15" fmla="*/ 7724 w 10191"/>
                  <a:gd name="connsiteY15" fmla="*/ 9201 h 10107"/>
                  <a:gd name="connsiteX16" fmla="*/ 7265 w 10191"/>
                  <a:gd name="connsiteY16" fmla="*/ 9356 h 10107"/>
                  <a:gd name="connsiteX17" fmla="*/ 6783 w 10191"/>
                  <a:gd name="connsiteY17" fmla="*/ 9471 h 10107"/>
                  <a:gd name="connsiteX18" fmla="*/ 6302 w 10191"/>
                  <a:gd name="connsiteY18" fmla="*/ 9529 h 10107"/>
                  <a:gd name="connsiteX19" fmla="*/ 5821 w 10191"/>
                  <a:gd name="connsiteY19" fmla="*/ 9568 h 10107"/>
                  <a:gd name="connsiteX20" fmla="*/ 5339 w 10191"/>
                  <a:gd name="connsiteY20" fmla="*/ 9548 h 10107"/>
                  <a:gd name="connsiteX21" fmla="*/ 4858 w 10191"/>
                  <a:gd name="connsiteY21" fmla="*/ 9490 h 10107"/>
                  <a:gd name="connsiteX22" fmla="*/ 4398 w 10191"/>
                  <a:gd name="connsiteY22" fmla="*/ 9394 h 10107"/>
                  <a:gd name="connsiteX23" fmla="*/ 3939 w 10191"/>
                  <a:gd name="connsiteY23" fmla="*/ 9259 h 10107"/>
                  <a:gd name="connsiteX24" fmla="*/ 3479 w 10191"/>
                  <a:gd name="connsiteY24" fmla="*/ 9086 h 10107"/>
                  <a:gd name="connsiteX25" fmla="*/ 3063 w 10191"/>
                  <a:gd name="connsiteY25" fmla="*/ 8874 h 10107"/>
                  <a:gd name="connsiteX26" fmla="*/ 2648 w 10191"/>
                  <a:gd name="connsiteY26" fmla="*/ 8623 h 10107"/>
                  <a:gd name="connsiteX27" fmla="*/ 2276 w 10191"/>
                  <a:gd name="connsiteY27" fmla="*/ 8334 h 10107"/>
                  <a:gd name="connsiteX28" fmla="*/ 1926 w 10191"/>
                  <a:gd name="connsiteY28" fmla="*/ 8007 h 10107"/>
                  <a:gd name="connsiteX29" fmla="*/ 1597 w 10191"/>
                  <a:gd name="connsiteY29" fmla="*/ 7660 h 10107"/>
                  <a:gd name="connsiteX30" fmla="*/ 1313 w 10191"/>
                  <a:gd name="connsiteY30" fmla="*/ 7255 h 10107"/>
                  <a:gd name="connsiteX31" fmla="*/ 1313 w 10191"/>
                  <a:gd name="connsiteY31" fmla="*/ 7255 h 10107"/>
                  <a:gd name="connsiteX32" fmla="*/ 1072 w 10191"/>
                  <a:gd name="connsiteY32" fmla="*/ 6851 h 10107"/>
                  <a:gd name="connsiteX33" fmla="*/ 897 w 10191"/>
                  <a:gd name="connsiteY33" fmla="*/ 6427 h 10107"/>
                  <a:gd name="connsiteX34" fmla="*/ 744 w 10191"/>
                  <a:gd name="connsiteY34" fmla="*/ 6003 h 10107"/>
                  <a:gd name="connsiteX35" fmla="*/ 656 w 10191"/>
                  <a:gd name="connsiteY35" fmla="*/ 5579 h 10107"/>
                  <a:gd name="connsiteX36" fmla="*/ 613 w 10191"/>
                  <a:gd name="connsiteY36" fmla="*/ 5136 h 10107"/>
                  <a:gd name="connsiteX37" fmla="*/ 635 w 10191"/>
                  <a:gd name="connsiteY37" fmla="*/ 4712 h 10107"/>
                  <a:gd name="connsiteX38" fmla="*/ 678 w 10191"/>
                  <a:gd name="connsiteY38" fmla="*/ 4269 h 10107"/>
                  <a:gd name="connsiteX39" fmla="*/ 766 w 10191"/>
                  <a:gd name="connsiteY39" fmla="*/ 3864 h 10107"/>
                  <a:gd name="connsiteX40" fmla="*/ 919 w 10191"/>
                  <a:gd name="connsiteY40" fmla="*/ 3460 h 10107"/>
                  <a:gd name="connsiteX41" fmla="*/ 1094 w 10191"/>
                  <a:gd name="connsiteY41" fmla="*/ 3055 h 10107"/>
                  <a:gd name="connsiteX42" fmla="*/ 1335 w 10191"/>
                  <a:gd name="connsiteY42" fmla="*/ 2689 h 10107"/>
                  <a:gd name="connsiteX43" fmla="*/ 1597 w 10191"/>
                  <a:gd name="connsiteY43" fmla="*/ 2323 h 10107"/>
                  <a:gd name="connsiteX44" fmla="*/ 1904 w 10191"/>
                  <a:gd name="connsiteY44" fmla="*/ 1995 h 10107"/>
                  <a:gd name="connsiteX45" fmla="*/ 2254 w 10191"/>
                  <a:gd name="connsiteY45" fmla="*/ 1687 h 10107"/>
                  <a:gd name="connsiteX46" fmla="*/ 2648 w 10191"/>
                  <a:gd name="connsiteY46" fmla="*/ 1417 h 10107"/>
                  <a:gd name="connsiteX47" fmla="*/ 2845 w 10191"/>
                  <a:gd name="connsiteY47" fmla="*/ 1282 h 10107"/>
                  <a:gd name="connsiteX48" fmla="*/ 3063 w 10191"/>
                  <a:gd name="connsiteY48" fmla="*/ 1167 h 10107"/>
                  <a:gd name="connsiteX49" fmla="*/ 3063 w 10191"/>
                  <a:gd name="connsiteY49" fmla="*/ 1167 h 10107"/>
                  <a:gd name="connsiteX50" fmla="*/ 3435 w 10191"/>
                  <a:gd name="connsiteY50" fmla="*/ 1013 h 10107"/>
                  <a:gd name="connsiteX51" fmla="*/ 3786 w 10191"/>
                  <a:gd name="connsiteY51" fmla="*/ 878 h 10107"/>
                  <a:gd name="connsiteX52" fmla="*/ 4158 w 10191"/>
                  <a:gd name="connsiteY52" fmla="*/ 762 h 10107"/>
                  <a:gd name="connsiteX53" fmla="*/ 4530 w 10191"/>
                  <a:gd name="connsiteY53" fmla="*/ 685 h 10107"/>
                  <a:gd name="connsiteX54" fmla="*/ 4902 w 10191"/>
                  <a:gd name="connsiteY54" fmla="*/ 627 h 10107"/>
                  <a:gd name="connsiteX55" fmla="*/ 5295 w 10191"/>
                  <a:gd name="connsiteY55" fmla="*/ 608 h 10107"/>
                  <a:gd name="connsiteX56" fmla="*/ 5667 w 10191"/>
                  <a:gd name="connsiteY56" fmla="*/ 608 h 10107"/>
                  <a:gd name="connsiteX57" fmla="*/ 6039 w 10191"/>
                  <a:gd name="connsiteY57" fmla="*/ 627 h 10107"/>
                  <a:gd name="connsiteX58" fmla="*/ 6039 w 10191"/>
                  <a:gd name="connsiteY58" fmla="*/ 627 h 10107"/>
                  <a:gd name="connsiteX59" fmla="*/ 5591 w 10191"/>
                  <a:gd name="connsiteY59" fmla="*/ 270 h 10107"/>
                  <a:gd name="connsiteX60" fmla="*/ 5164 w 10191"/>
                  <a:gd name="connsiteY60" fmla="*/ 0 h 10107"/>
                  <a:gd name="connsiteX61" fmla="*/ 4661 w 10191"/>
                  <a:gd name="connsiteY61" fmla="*/ 107 h 10107"/>
                  <a:gd name="connsiteX62" fmla="*/ 4661 w 10191"/>
                  <a:gd name="connsiteY62" fmla="*/ 107 h 10107"/>
                  <a:gd name="connsiteX63" fmla="*/ 4179 w 10191"/>
                  <a:gd name="connsiteY63" fmla="*/ 203 h 10107"/>
                  <a:gd name="connsiteX64" fmla="*/ 3698 w 10191"/>
                  <a:gd name="connsiteY64" fmla="*/ 319 h 10107"/>
                  <a:gd name="connsiteX65" fmla="*/ 3217 w 10191"/>
                  <a:gd name="connsiteY65" fmla="*/ 492 h 10107"/>
                  <a:gd name="connsiteX66" fmla="*/ 2757 w 10191"/>
                  <a:gd name="connsiteY66" fmla="*/ 704 h 10107"/>
                  <a:gd name="connsiteX67" fmla="*/ 2757 w 10191"/>
                  <a:gd name="connsiteY67" fmla="*/ 704 h 10107"/>
                  <a:gd name="connsiteX68" fmla="*/ 2516 w 10191"/>
                  <a:gd name="connsiteY68" fmla="*/ 820 h 10107"/>
                  <a:gd name="connsiteX69" fmla="*/ 2276 w 10191"/>
                  <a:gd name="connsiteY69" fmla="*/ 974 h 10107"/>
                  <a:gd name="connsiteX70" fmla="*/ 2057 w 10191"/>
                  <a:gd name="connsiteY70" fmla="*/ 1128 h 10107"/>
                  <a:gd name="connsiteX71" fmla="*/ 1838 w 10191"/>
                  <a:gd name="connsiteY71" fmla="*/ 1282 h 10107"/>
                  <a:gd name="connsiteX72" fmla="*/ 1641 w 10191"/>
                  <a:gd name="connsiteY72" fmla="*/ 1456 h 10107"/>
                  <a:gd name="connsiteX73" fmla="*/ 1444 w 10191"/>
                  <a:gd name="connsiteY73" fmla="*/ 1629 h 10107"/>
                  <a:gd name="connsiteX74" fmla="*/ 1269 w 10191"/>
                  <a:gd name="connsiteY74" fmla="*/ 1803 h 10107"/>
                  <a:gd name="connsiteX75" fmla="*/ 1094 w 10191"/>
                  <a:gd name="connsiteY75" fmla="*/ 1995 h 10107"/>
                  <a:gd name="connsiteX76" fmla="*/ 941 w 10191"/>
                  <a:gd name="connsiteY76" fmla="*/ 2188 h 10107"/>
                  <a:gd name="connsiteX77" fmla="*/ 810 w 10191"/>
                  <a:gd name="connsiteY77" fmla="*/ 2400 h 10107"/>
                  <a:gd name="connsiteX78" fmla="*/ 656 w 10191"/>
                  <a:gd name="connsiteY78" fmla="*/ 2612 h 10107"/>
                  <a:gd name="connsiteX79" fmla="*/ 547 w 10191"/>
                  <a:gd name="connsiteY79" fmla="*/ 2824 h 10107"/>
                  <a:gd name="connsiteX80" fmla="*/ 328 w 10191"/>
                  <a:gd name="connsiteY80" fmla="*/ 3267 h 10107"/>
                  <a:gd name="connsiteX81" fmla="*/ 175 w 10191"/>
                  <a:gd name="connsiteY81" fmla="*/ 3710 h 10107"/>
                  <a:gd name="connsiteX82" fmla="*/ 66 w 10191"/>
                  <a:gd name="connsiteY82" fmla="*/ 4192 h 10107"/>
                  <a:gd name="connsiteX83" fmla="*/ 0 w 10191"/>
                  <a:gd name="connsiteY83" fmla="*/ 4673 h 10107"/>
                  <a:gd name="connsiteX84" fmla="*/ 0 w 10191"/>
                  <a:gd name="connsiteY84" fmla="*/ 4905 h 10107"/>
                  <a:gd name="connsiteX85" fmla="*/ 0 w 10191"/>
                  <a:gd name="connsiteY85" fmla="*/ 5155 h 10107"/>
                  <a:gd name="connsiteX86" fmla="*/ 22 w 10191"/>
                  <a:gd name="connsiteY86" fmla="*/ 5386 h 10107"/>
                  <a:gd name="connsiteX87" fmla="*/ 44 w 10191"/>
                  <a:gd name="connsiteY87" fmla="*/ 5637 h 10107"/>
                  <a:gd name="connsiteX88" fmla="*/ 88 w 10191"/>
                  <a:gd name="connsiteY88" fmla="*/ 5887 h 10107"/>
                  <a:gd name="connsiteX89" fmla="*/ 153 w 10191"/>
                  <a:gd name="connsiteY89" fmla="*/ 6119 h 10107"/>
                  <a:gd name="connsiteX90" fmla="*/ 219 w 10191"/>
                  <a:gd name="connsiteY90" fmla="*/ 6369 h 10107"/>
                  <a:gd name="connsiteX91" fmla="*/ 306 w 10191"/>
                  <a:gd name="connsiteY91" fmla="*/ 6600 h 10107"/>
                  <a:gd name="connsiteX92" fmla="*/ 394 w 10191"/>
                  <a:gd name="connsiteY92" fmla="*/ 6831 h 10107"/>
                  <a:gd name="connsiteX93" fmla="*/ 503 w 10191"/>
                  <a:gd name="connsiteY93" fmla="*/ 7082 h 10107"/>
                  <a:gd name="connsiteX94" fmla="*/ 635 w 10191"/>
                  <a:gd name="connsiteY94" fmla="*/ 7313 h 10107"/>
                  <a:gd name="connsiteX95" fmla="*/ 788 w 10191"/>
                  <a:gd name="connsiteY95" fmla="*/ 7544 h 10107"/>
                  <a:gd name="connsiteX96" fmla="*/ 788 w 10191"/>
                  <a:gd name="connsiteY96" fmla="*/ 7544 h 10107"/>
                  <a:gd name="connsiteX97" fmla="*/ 941 w 10191"/>
                  <a:gd name="connsiteY97" fmla="*/ 7756 h 10107"/>
                  <a:gd name="connsiteX98" fmla="*/ 1094 w 10191"/>
                  <a:gd name="connsiteY98" fmla="*/ 7968 h 10107"/>
                  <a:gd name="connsiteX99" fmla="*/ 1269 w 10191"/>
                  <a:gd name="connsiteY99" fmla="*/ 8180 h 10107"/>
                  <a:gd name="connsiteX100" fmla="*/ 1466 w 10191"/>
                  <a:gd name="connsiteY100" fmla="*/ 8373 h 10107"/>
                  <a:gd name="connsiteX101" fmla="*/ 1641 w 10191"/>
                  <a:gd name="connsiteY101" fmla="*/ 8546 h 10107"/>
                  <a:gd name="connsiteX102" fmla="*/ 1860 w 10191"/>
                  <a:gd name="connsiteY102" fmla="*/ 8739 h 10107"/>
                  <a:gd name="connsiteX103" fmla="*/ 2057 w 10191"/>
                  <a:gd name="connsiteY103" fmla="*/ 8893 h 10107"/>
                  <a:gd name="connsiteX104" fmla="*/ 2276 w 10191"/>
                  <a:gd name="connsiteY104" fmla="*/ 9047 h 10107"/>
                  <a:gd name="connsiteX105" fmla="*/ 2495 w 10191"/>
                  <a:gd name="connsiteY105" fmla="*/ 9201 h 10107"/>
                  <a:gd name="connsiteX106" fmla="*/ 2735 w 10191"/>
                  <a:gd name="connsiteY106" fmla="*/ 9336 h 10107"/>
                  <a:gd name="connsiteX107" fmla="*/ 2976 w 10191"/>
                  <a:gd name="connsiteY107" fmla="*/ 9452 h 10107"/>
                  <a:gd name="connsiteX108" fmla="*/ 3217 w 10191"/>
                  <a:gd name="connsiteY108" fmla="*/ 9568 h 10107"/>
                  <a:gd name="connsiteX109" fmla="*/ 3720 w 10191"/>
                  <a:gd name="connsiteY109" fmla="*/ 9760 h 10107"/>
                  <a:gd name="connsiteX110" fmla="*/ 4223 w 10191"/>
                  <a:gd name="connsiteY110" fmla="*/ 9914 h 10107"/>
                  <a:gd name="connsiteX111" fmla="*/ 4748 w 10191"/>
                  <a:gd name="connsiteY111" fmla="*/ 10030 h 10107"/>
                  <a:gd name="connsiteX112" fmla="*/ 5295 w 10191"/>
                  <a:gd name="connsiteY112" fmla="*/ 10088 h 10107"/>
                  <a:gd name="connsiteX113" fmla="*/ 5558 w 10191"/>
                  <a:gd name="connsiteY113" fmla="*/ 10107 h 10107"/>
                  <a:gd name="connsiteX114" fmla="*/ 5842 w 10191"/>
                  <a:gd name="connsiteY114" fmla="*/ 10107 h 10107"/>
                  <a:gd name="connsiteX115" fmla="*/ 6105 w 10191"/>
                  <a:gd name="connsiteY115" fmla="*/ 10107 h 10107"/>
                  <a:gd name="connsiteX116" fmla="*/ 6389 w 10191"/>
                  <a:gd name="connsiteY116" fmla="*/ 10088 h 10107"/>
                  <a:gd name="connsiteX117" fmla="*/ 6652 w 10191"/>
                  <a:gd name="connsiteY117" fmla="*/ 10049 h 10107"/>
                  <a:gd name="connsiteX118" fmla="*/ 6915 w 10191"/>
                  <a:gd name="connsiteY118" fmla="*/ 10011 h 10107"/>
                  <a:gd name="connsiteX119" fmla="*/ 7199 w 10191"/>
                  <a:gd name="connsiteY119" fmla="*/ 9953 h 10107"/>
                  <a:gd name="connsiteX120" fmla="*/ 7462 w 10191"/>
                  <a:gd name="connsiteY120" fmla="*/ 9876 h 10107"/>
                  <a:gd name="connsiteX121" fmla="*/ 7724 w 10191"/>
                  <a:gd name="connsiteY121" fmla="*/ 9799 h 10107"/>
                  <a:gd name="connsiteX122" fmla="*/ 7987 w 10191"/>
                  <a:gd name="connsiteY122" fmla="*/ 9702 h 10107"/>
                  <a:gd name="connsiteX123" fmla="*/ 8249 w 10191"/>
                  <a:gd name="connsiteY123" fmla="*/ 9587 h 10107"/>
                  <a:gd name="connsiteX124" fmla="*/ 8490 w 10191"/>
                  <a:gd name="connsiteY124" fmla="*/ 9471 h 10107"/>
                  <a:gd name="connsiteX125" fmla="*/ 8490 w 10191"/>
                  <a:gd name="connsiteY125" fmla="*/ 9471 h 10107"/>
                  <a:gd name="connsiteX126" fmla="*/ 8818 w 10191"/>
                  <a:gd name="connsiteY126" fmla="*/ 9298 h 10107"/>
                  <a:gd name="connsiteX127" fmla="*/ 9125 w 10191"/>
                  <a:gd name="connsiteY127" fmla="*/ 9086 h 10107"/>
                  <a:gd name="connsiteX128" fmla="*/ 9431 w 10191"/>
                  <a:gd name="connsiteY128" fmla="*/ 8874 h 10107"/>
                  <a:gd name="connsiteX129" fmla="*/ 9694 w 10191"/>
                  <a:gd name="connsiteY129" fmla="*/ 8643 h 10107"/>
                  <a:gd name="connsiteX130" fmla="*/ 9694 w 10191"/>
                  <a:gd name="connsiteY130" fmla="*/ 8643 h 10107"/>
                  <a:gd name="connsiteX0" fmla="*/ 9694 w 10196"/>
                  <a:gd name="connsiteY0" fmla="*/ 8643 h 10107"/>
                  <a:gd name="connsiteX1" fmla="*/ 9694 w 10196"/>
                  <a:gd name="connsiteY1" fmla="*/ 8643 h 10107"/>
                  <a:gd name="connsiteX2" fmla="*/ 10110 w 10196"/>
                  <a:gd name="connsiteY2" fmla="*/ 8266 h 10107"/>
                  <a:gd name="connsiteX3" fmla="*/ 10150 w 10196"/>
                  <a:gd name="connsiteY3" fmla="*/ 7711 h 10107"/>
                  <a:gd name="connsiteX4" fmla="*/ 10173 w 10196"/>
                  <a:gd name="connsiteY4" fmla="*/ 7118 h 10107"/>
                  <a:gd name="connsiteX5" fmla="*/ 9847 w 10196"/>
                  <a:gd name="connsiteY5" fmla="*/ 7602 h 10107"/>
                  <a:gd name="connsiteX6" fmla="*/ 9650 w 10196"/>
                  <a:gd name="connsiteY6" fmla="*/ 7833 h 10107"/>
                  <a:gd name="connsiteX7" fmla="*/ 9453 w 10196"/>
                  <a:gd name="connsiteY7" fmla="*/ 8065 h 10107"/>
                  <a:gd name="connsiteX8" fmla="*/ 9234 w 10196"/>
                  <a:gd name="connsiteY8" fmla="*/ 8277 h 10107"/>
                  <a:gd name="connsiteX9" fmla="*/ 8993 w 10196"/>
                  <a:gd name="connsiteY9" fmla="*/ 8469 h 10107"/>
                  <a:gd name="connsiteX10" fmla="*/ 8753 w 10196"/>
                  <a:gd name="connsiteY10" fmla="*/ 8662 h 10107"/>
                  <a:gd name="connsiteX11" fmla="*/ 8468 w 10196"/>
                  <a:gd name="connsiteY11" fmla="*/ 8835 h 10107"/>
                  <a:gd name="connsiteX12" fmla="*/ 8184 w 10196"/>
                  <a:gd name="connsiteY12" fmla="*/ 8989 h 10107"/>
                  <a:gd name="connsiteX13" fmla="*/ 8184 w 10196"/>
                  <a:gd name="connsiteY13" fmla="*/ 8989 h 10107"/>
                  <a:gd name="connsiteX14" fmla="*/ 7965 w 10196"/>
                  <a:gd name="connsiteY14" fmla="*/ 9105 h 10107"/>
                  <a:gd name="connsiteX15" fmla="*/ 7724 w 10196"/>
                  <a:gd name="connsiteY15" fmla="*/ 9201 h 10107"/>
                  <a:gd name="connsiteX16" fmla="*/ 7265 w 10196"/>
                  <a:gd name="connsiteY16" fmla="*/ 9356 h 10107"/>
                  <a:gd name="connsiteX17" fmla="*/ 6783 w 10196"/>
                  <a:gd name="connsiteY17" fmla="*/ 9471 h 10107"/>
                  <a:gd name="connsiteX18" fmla="*/ 6302 w 10196"/>
                  <a:gd name="connsiteY18" fmla="*/ 9529 h 10107"/>
                  <a:gd name="connsiteX19" fmla="*/ 5821 w 10196"/>
                  <a:gd name="connsiteY19" fmla="*/ 9568 h 10107"/>
                  <a:gd name="connsiteX20" fmla="*/ 5339 w 10196"/>
                  <a:gd name="connsiteY20" fmla="*/ 9548 h 10107"/>
                  <a:gd name="connsiteX21" fmla="*/ 4858 w 10196"/>
                  <a:gd name="connsiteY21" fmla="*/ 9490 h 10107"/>
                  <a:gd name="connsiteX22" fmla="*/ 4398 w 10196"/>
                  <a:gd name="connsiteY22" fmla="*/ 9394 h 10107"/>
                  <a:gd name="connsiteX23" fmla="*/ 3939 w 10196"/>
                  <a:gd name="connsiteY23" fmla="*/ 9259 h 10107"/>
                  <a:gd name="connsiteX24" fmla="*/ 3479 w 10196"/>
                  <a:gd name="connsiteY24" fmla="*/ 9086 h 10107"/>
                  <a:gd name="connsiteX25" fmla="*/ 3063 w 10196"/>
                  <a:gd name="connsiteY25" fmla="*/ 8874 h 10107"/>
                  <a:gd name="connsiteX26" fmla="*/ 2648 w 10196"/>
                  <a:gd name="connsiteY26" fmla="*/ 8623 h 10107"/>
                  <a:gd name="connsiteX27" fmla="*/ 2276 w 10196"/>
                  <a:gd name="connsiteY27" fmla="*/ 8334 h 10107"/>
                  <a:gd name="connsiteX28" fmla="*/ 1926 w 10196"/>
                  <a:gd name="connsiteY28" fmla="*/ 8007 h 10107"/>
                  <a:gd name="connsiteX29" fmla="*/ 1597 w 10196"/>
                  <a:gd name="connsiteY29" fmla="*/ 7660 h 10107"/>
                  <a:gd name="connsiteX30" fmla="*/ 1313 w 10196"/>
                  <a:gd name="connsiteY30" fmla="*/ 7255 h 10107"/>
                  <a:gd name="connsiteX31" fmla="*/ 1313 w 10196"/>
                  <a:gd name="connsiteY31" fmla="*/ 7255 h 10107"/>
                  <a:gd name="connsiteX32" fmla="*/ 1072 w 10196"/>
                  <a:gd name="connsiteY32" fmla="*/ 6851 h 10107"/>
                  <a:gd name="connsiteX33" fmla="*/ 897 w 10196"/>
                  <a:gd name="connsiteY33" fmla="*/ 6427 h 10107"/>
                  <a:gd name="connsiteX34" fmla="*/ 744 w 10196"/>
                  <a:gd name="connsiteY34" fmla="*/ 6003 h 10107"/>
                  <a:gd name="connsiteX35" fmla="*/ 656 w 10196"/>
                  <a:gd name="connsiteY35" fmla="*/ 5579 h 10107"/>
                  <a:gd name="connsiteX36" fmla="*/ 613 w 10196"/>
                  <a:gd name="connsiteY36" fmla="*/ 5136 h 10107"/>
                  <a:gd name="connsiteX37" fmla="*/ 635 w 10196"/>
                  <a:gd name="connsiteY37" fmla="*/ 4712 h 10107"/>
                  <a:gd name="connsiteX38" fmla="*/ 678 w 10196"/>
                  <a:gd name="connsiteY38" fmla="*/ 4269 h 10107"/>
                  <a:gd name="connsiteX39" fmla="*/ 766 w 10196"/>
                  <a:gd name="connsiteY39" fmla="*/ 3864 h 10107"/>
                  <a:gd name="connsiteX40" fmla="*/ 919 w 10196"/>
                  <a:gd name="connsiteY40" fmla="*/ 3460 h 10107"/>
                  <a:gd name="connsiteX41" fmla="*/ 1094 w 10196"/>
                  <a:gd name="connsiteY41" fmla="*/ 3055 h 10107"/>
                  <a:gd name="connsiteX42" fmla="*/ 1335 w 10196"/>
                  <a:gd name="connsiteY42" fmla="*/ 2689 h 10107"/>
                  <a:gd name="connsiteX43" fmla="*/ 1597 w 10196"/>
                  <a:gd name="connsiteY43" fmla="*/ 2323 h 10107"/>
                  <a:gd name="connsiteX44" fmla="*/ 1904 w 10196"/>
                  <a:gd name="connsiteY44" fmla="*/ 1995 h 10107"/>
                  <a:gd name="connsiteX45" fmla="*/ 2254 w 10196"/>
                  <a:gd name="connsiteY45" fmla="*/ 1687 h 10107"/>
                  <a:gd name="connsiteX46" fmla="*/ 2648 w 10196"/>
                  <a:gd name="connsiteY46" fmla="*/ 1417 h 10107"/>
                  <a:gd name="connsiteX47" fmla="*/ 2845 w 10196"/>
                  <a:gd name="connsiteY47" fmla="*/ 1282 h 10107"/>
                  <a:gd name="connsiteX48" fmla="*/ 3063 w 10196"/>
                  <a:gd name="connsiteY48" fmla="*/ 1167 h 10107"/>
                  <a:gd name="connsiteX49" fmla="*/ 3063 w 10196"/>
                  <a:gd name="connsiteY49" fmla="*/ 1167 h 10107"/>
                  <a:gd name="connsiteX50" fmla="*/ 3435 w 10196"/>
                  <a:gd name="connsiteY50" fmla="*/ 1013 h 10107"/>
                  <a:gd name="connsiteX51" fmla="*/ 3786 w 10196"/>
                  <a:gd name="connsiteY51" fmla="*/ 878 h 10107"/>
                  <a:gd name="connsiteX52" fmla="*/ 4158 w 10196"/>
                  <a:gd name="connsiteY52" fmla="*/ 762 h 10107"/>
                  <a:gd name="connsiteX53" fmla="*/ 4530 w 10196"/>
                  <a:gd name="connsiteY53" fmla="*/ 685 h 10107"/>
                  <a:gd name="connsiteX54" fmla="*/ 4902 w 10196"/>
                  <a:gd name="connsiteY54" fmla="*/ 627 h 10107"/>
                  <a:gd name="connsiteX55" fmla="*/ 5295 w 10196"/>
                  <a:gd name="connsiteY55" fmla="*/ 608 h 10107"/>
                  <a:gd name="connsiteX56" fmla="*/ 5667 w 10196"/>
                  <a:gd name="connsiteY56" fmla="*/ 608 h 10107"/>
                  <a:gd name="connsiteX57" fmla="*/ 6039 w 10196"/>
                  <a:gd name="connsiteY57" fmla="*/ 627 h 10107"/>
                  <a:gd name="connsiteX58" fmla="*/ 6039 w 10196"/>
                  <a:gd name="connsiteY58" fmla="*/ 627 h 10107"/>
                  <a:gd name="connsiteX59" fmla="*/ 5591 w 10196"/>
                  <a:gd name="connsiteY59" fmla="*/ 270 h 10107"/>
                  <a:gd name="connsiteX60" fmla="*/ 5164 w 10196"/>
                  <a:gd name="connsiteY60" fmla="*/ 0 h 10107"/>
                  <a:gd name="connsiteX61" fmla="*/ 4661 w 10196"/>
                  <a:gd name="connsiteY61" fmla="*/ 107 h 10107"/>
                  <a:gd name="connsiteX62" fmla="*/ 4661 w 10196"/>
                  <a:gd name="connsiteY62" fmla="*/ 107 h 10107"/>
                  <a:gd name="connsiteX63" fmla="*/ 4179 w 10196"/>
                  <a:gd name="connsiteY63" fmla="*/ 203 h 10107"/>
                  <a:gd name="connsiteX64" fmla="*/ 3698 w 10196"/>
                  <a:gd name="connsiteY64" fmla="*/ 319 h 10107"/>
                  <a:gd name="connsiteX65" fmla="*/ 3217 w 10196"/>
                  <a:gd name="connsiteY65" fmla="*/ 492 h 10107"/>
                  <a:gd name="connsiteX66" fmla="*/ 2757 w 10196"/>
                  <a:gd name="connsiteY66" fmla="*/ 704 h 10107"/>
                  <a:gd name="connsiteX67" fmla="*/ 2757 w 10196"/>
                  <a:gd name="connsiteY67" fmla="*/ 704 h 10107"/>
                  <a:gd name="connsiteX68" fmla="*/ 2516 w 10196"/>
                  <a:gd name="connsiteY68" fmla="*/ 820 h 10107"/>
                  <a:gd name="connsiteX69" fmla="*/ 2276 w 10196"/>
                  <a:gd name="connsiteY69" fmla="*/ 974 h 10107"/>
                  <a:gd name="connsiteX70" fmla="*/ 2057 w 10196"/>
                  <a:gd name="connsiteY70" fmla="*/ 1128 h 10107"/>
                  <a:gd name="connsiteX71" fmla="*/ 1838 w 10196"/>
                  <a:gd name="connsiteY71" fmla="*/ 1282 h 10107"/>
                  <a:gd name="connsiteX72" fmla="*/ 1641 w 10196"/>
                  <a:gd name="connsiteY72" fmla="*/ 1456 h 10107"/>
                  <a:gd name="connsiteX73" fmla="*/ 1444 w 10196"/>
                  <a:gd name="connsiteY73" fmla="*/ 1629 h 10107"/>
                  <a:gd name="connsiteX74" fmla="*/ 1269 w 10196"/>
                  <a:gd name="connsiteY74" fmla="*/ 1803 h 10107"/>
                  <a:gd name="connsiteX75" fmla="*/ 1094 w 10196"/>
                  <a:gd name="connsiteY75" fmla="*/ 1995 h 10107"/>
                  <a:gd name="connsiteX76" fmla="*/ 941 w 10196"/>
                  <a:gd name="connsiteY76" fmla="*/ 2188 h 10107"/>
                  <a:gd name="connsiteX77" fmla="*/ 810 w 10196"/>
                  <a:gd name="connsiteY77" fmla="*/ 2400 h 10107"/>
                  <a:gd name="connsiteX78" fmla="*/ 656 w 10196"/>
                  <a:gd name="connsiteY78" fmla="*/ 2612 h 10107"/>
                  <a:gd name="connsiteX79" fmla="*/ 547 w 10196"/>
                  <a:gd name="connsiteY79" fmla="*/ 2824 h 10107"/>
                  <a:gd name="connsiteX80" fmla="*/ 328 w 10196"/>
                  <a:gd name="connsiteY80" fmla="*/ 3267 h 10107"/>
                  <a:gd name="connsiteX81" fmla="*/ 175 w 10196"/>
                  <a:gd name="connsiteY81" fmla="*/ 3710 h 10107"/>
                  <a:gd name="connsiteX82" fmla="*/ 66 w 10196"/>
                  <a:gd name="connsiteY82" fmla="*/ 4192 h 10107"/>
                  <a:gd name="connsiteX83" fmla="*/ 0 w 10196"/>
                  <a:gd name="connsiteY83" fmla="*/ 4673 h 10107"/>
                  <a:gd name="connsiteX84" fmla="*/ 0 w 10196"/>
                  <a:gd name="connsiteY84" fmla="*/ 4905 h 10107"/>
                  <a:gd name="connsiteX85" fmla="*/ 0 w 10196"/>
                  <a:gd name="connsiteY85" fmla="*/ 5155 h 10107"/>
                  <a:gd name="connsiteX86" fmla="*/ 22 w 10196"/>
                  <a:gd name="connsiteY86" fmla="*/ 5386 h 10107"/>
                  <a:gd name="connsiteX87" fmla="*/ 44 w 10196"/>
                  <a:gd name="connsiteY87" fmla="*/ 5637 h 10107"/>
                  <a:gd name="connsiteX88" fmla="*/ 88 w 10196"/>
                  <a:gd name="connsiteY88" fmla="*/ 5887 h 10107"/>
                  <a:gd name="connsiteX89" fmla="*/ 153 w 10196"/>
                  <a:gd name="connsiteY89" fmla="*/ 6119 h 10107"/>
                  <a:gd name="connsiteX90" fmla="*/ 219 w 10196"/>
                  <a:gd name="connsiteY90" fmla="*/ 6369 h 10107"/>
                  <a:gd name="connsiteX91" fmla="*/ 306 w 10196"/>
                  <a:gd name="connsiteY91" fmla="*/ 6600 h 10107"/>
                  <a:gd name="connsiteX92" fmla="*/ 394 w 10196"/>
                  <a:gd name="connsiteY92" fmla="*/ 6831 h 10107"/>
                  <a:gd name="connsiteX93" fmla="*/ 503 w 10196"/>
                  <a:gd name="connsiteY93" fmla="*/ 7082 h 10107"/>
                  <a:gd name="connsiteX94" fmla="*/ 635 w 10196"/>
                  <a:gd name="connsiteY94" fmla="*/ 7313 h 10107"/>
                  <a:gd name="connsiteX95" fmla="*/ 788 w 10196"/>
                  <a:gd name="connsiteY95" fmla="*/ 7544 h 10107"/>
                  <a:gd name="connsiteX96" fmla="*/ 788 w 10196"/>
                  <a:gd name="connsiteY96" fmla="*/ 7544 h 10107"/>
                  <a:gd name="connsiteX97" fmla="*/ 941 w 10196"/>
                  <a:gd name="connsiteY97" fmla="*/ 7756 h 10107"/>
                  <a:gd name="connsiteX98" fmla="*/ 1094 w 10196"/>
                  <a:gd name="connsiteY98" fmla="*/ 7968 h 10107"/>
                  <a:gd name="connsiteX99" fmla="*/ 1269 w 10196"/>
                  <a:gd name="connsiteY99" fmla="*/ 8180 h 10107"/>
                  <a:gd name="connsiteX100" fmla="*/ 1466 w 10196"/>
                  <a:gd name="connsiteY100" fmla="*/ 8373 h 10107"/>
                  <a:gd name="connsiteX101" fmla="*/ 1641 w 10196"/>
                  <a:gd name="connsiteY101" fmla="*/ 8546 h 10107"/>
                  <a:gd name="connsiteX102" fmla="*/ 1860 w 10196"/>
                  <a:gd name="connsiteY102" fmla="*/ 8739 h 10107"/>
                  <a:gd name="connsiteX103" fmla="*/ 2057 w 10196"/>
                  <a:gd name="connsiteY103" fmla="*/ 8893 h 10107"/>
                  <a:gd name="connsiteX104" fmla="*/ 2276 w 10196"/>
                  <a:gd name="connsiteY104" fmla="*/ 9047 h 10107"/>
                  <a:gd name="connsiteX105" fmla="*/ 2495 w 10196"/>
                  <a:gd name="connsiteY105" fmla="*/ 9201 h 10107"/>
                  <a:gd name="connsiteX106" fmla="*/ 2735 w 10196"/>
                  <a:gd name="connsiteY106" fmla="*/ 9336 h 10107"/>
                  <a:gd name="connsiteX107" fmla="*/ 2976 w 10196"/>
                  <a:gd name="connsiteY107" fmla="*/ 9452 h 10107"/>
                  <a:gd name="connsiteX108" fmla="*/ 3217 w 10196"/>
                  <a:gd name="connsiteY108" fmla="*/ 9568 h 10107"/>
                  <a:gd name="connsiteX109" fmla="*/ 3720 w 10196"/>
                  <a:gd name="connsiteY109" fmla="*/ 9760 h 10107"/>
                  <a:gd name="connsiteX110" fmla="*/ 4223 w 10196"/>
                  <a:gd name="connsiteY110" fmla="*/ 9914 h 10107"/>
                  <a:gd name="connsiteX111" fmla="*/ 4748 w 10196"/>
                  <a:gd name="connsiteY111" fmla="*/ 10030 h 10107"/>
                  <a:gd name="connsiteX112" fmla="*/ 5295 w 10196"/>
                  <a:gd name="connsiteY112" fmla="*/ 10088 h 10107"/>
                  <a:gd name="connsiteX113" fmla="*/ 5558 w 10196"/>
                  <a:gd name="connsiteY113" fmla="*/ 10107 h 10107"/>
                  <a:gd name="connsiteX114" fmla="*/ 5842 w 10196"/>
                  <a:gd name="connsiteY114" fmla="*/ 10107 h 10107"/>
                  <a:gd name="connsiteX115" fmla="*/ 6105 w 10196"/>
                  <a:gd name="connsiteY115" fmla="*/ 10107 h 10107"/>
                  <a:gd name="connsiteX116" fmla="*/ 6389 w 10196"/>
                  <a:gd name="connsiteY116" fmla="*/ 10088 h 10107"/>
                  <a:gd name="connsiteX117" fmla="*/ 6652 w 10196"/>
                  <a:gd name="connsiteY117" fmla="*/ 10049 h 10107"/>
                  <a:gd name="connsiteX118" fmla="*/ 6915 w 10196"/>
                  <a:gd name="connsiteY118" fmla="*/ 10011 h 10107"/>
                  <a:gd name="connsiteX119" fmla="*/ 7199 w 10196"/>
                  <a:gd name="connsiteY119" fmla="*/ 9953 h 10107"/>
                  <a:gd name="connsiteX120" fmla="*/ 7462 w 10196"/>
                  <a:gd name="connsiteY120" fmla="*/ 9876 h 10107"/>
                  <a:gd name="connsiteX121" fmla="*/ 7724 w 10196"/>
                  <a:gd name="connsiteY121" fmla="*/ 9799 h 10107"/>
                  <a:gd name="connsiteX122" fmla="*/ 7987 w 10196"/>
                  <a:gd name="connsiteY122" fmla="*/ 9702 h 10107"/>
                  <a:gd name="connsiteX123" fmla="*/ 8249 w 10196"/>
                  <a:gd name="connsiteY123" fmla="*/ 9587 h 10107"/>
                  <a:gd name="connsiteX124" fmla="*/ 8490 w 10196"/>
                  <a:gd name="connsiteY124" fmla="*/ 9471 h 10107"/>
                  <a:gd name="connsiteX125" fmla="*/ 8490 w 10196"/>
                  <a:gd name="connsiteY125" fmla="*/ 9471 h 10107"/>
                  <a:gd name="connsiteX126" fmla="*/ 8818 w 10196"/>
                  <a:gd name="connsiteY126" fmla="*/ 9298 h 10107"/>
                  <a:gd name="connsiteX127" fmla="*/ 9125 w 10196"/>
                  <a:gd name="connsiteY127" fmla="*/ 9086 h 10107"/>
                  <a:gd name="connsiteX128" fmla="*/ 9431 w 10196"/>
                  <a:gd name="connsiteY128" fmla="*/ 8874 h 10107"/>
                  <a:gd name="connsiteX129" fmla="*/ 9694 w 10196"/>
                  <a:gd name="connsiteY129" fmla="*/ 8643 h 10107"/>
                  <a:gd name="connsiteX130" fmla="*/ 9694 w 10196"/>
                  <a:gd name="connsiteY130" fmla="*/ 8643 h 10107"/>
                  <a:gd name="connsiteX0" fmla="*/ 9694 w 10185"/>
                  <a:gd name="connsiteY0" fmla="*/ 8643 h 10107"/>
                  <a:gd name="connsiteX1" fmla="*/ 9694 w 10185"/>
                  <a:gd name="connsiteY1" fmla="*/ 8643 h 10107"/>
                  <a:gd name="connsiteX2" fmla="*/ 10110 w 10185"/>
                  <a:gd name="connsiteY2" fmla="*/ 8266 h 10107"/>
                  <a:gd name="connsiteX3" fmla="*/ 10150 w 10185"/>
                  <a:gd name="connsiteY3" fmla="*/ 7711 h 10107"/>
                  <a:gd name="connsiteX4" fmla="*/ 10173 w 10185"/>
                  <a:gd name="connsiteY4" fmla="*/ 7118 h 10107"/>
                  <a:gd name="connsiteX5" fmla="*/ 9847 w 10185"/>
                  <a:gd name="connsiteY5" fmla="*/ 7602 h 10107"/>
                  <a:gd name="connsiteX6" fmla="*/ 9650 w 10185"/>
                  <a:gd name="connsiteY6" fmla="*/ 7833 h 10107"/>
                  <a:gd name="connsiteX7" fmla="*/ 9453 w 10185"/>
                  <a:gd name="connsiteY7" fmla="*/ 8065 h 10107"/>
                  <a:gd name="connsiteX8" fmla="*/ 9234 w 10185"/>
                  <a:gd name="connsiteY8" fmla="*/ 8277 h 10107"/>
                  <a:gd name="connsiteX9" fmla="*/ 8993 w 10185"/>
                  <a:gd name="connsiteY9" fmla="*/ 8469 h 10107"/>
                  <a:gd name="connsiteX10" fmla="*/ 8753 w 10185"/>
                  <a:gd name="connsiteY10" fmla="*/ 8662 h 10107"/>
                  <a:gd name="connsiteX11" fmla="*/ 8468 w 10185"/>
                  <a:gd name="connsiteY11" fmla="*/ 8835 h 10107"/>
                  <a:gd name="connsiteX12" fmla="*/ 8184 w 10185"/>
                  <a:gd name="connsiteY12" fmla="*/ 8989 h 10107"/>
                  <a:gd name="connsiteX13" fmla="*/ 8184 w 10185"/>
                  <a:gd name="connsiteY13" fmla="*/ 8989 h 10107"/>
                  <a:gd name="connsiteX14" fmla="*/ 7965 w 10185"/>
                  <a:gd name="connsiteY14" fmla="*/ 9105 h 10107"/>
                  <a:gd name="connsiteX15" fmla="*/ 7724 w 10185"/>
                  <a:gd name="connsiteY15" fmla="*/ 9201 h 10107"/>
                  <a:gd name="connsiteX16" fmla="*/ 7265 w 10185"/>
                  <a:gd name="connsiteY16" fmla="*/ 9356 h 10107"/>
                  <a:gd name="connsiteX17" fmla="*/ 6783 w 10185"/>
                  <a:gd name="connsiteY17" fmla="*/ 9471 h 10107"/>
                  <a:gd name="connsiteX18" fmla="*/ 6302 w 10185"/>
                  <a:gd name="connsiteY18" fmla="*/ 9529 h 10107"/>
                  <a:gd name="connsiteX19" fmla="*/ 5821 w 10185"/>
                  <a:gd name="connsiteY19" fmla="*/ 9568 h 10107"/>
                  <a:gd name="connsiteX20" fmla="*/ 5339 w 10185"/>
                  <a:gd name="connsiteY20" fmla="*/ 9548 h 10107"/>
                  <a:gd name="connsiteX21" fmla="*/ 4858 w 10185"/>
                  <a:gd name="connsiteY21" fmla="*/ 9490 h 10107"/>
                  <a:gd name="connsiteX22" fmla="*/ 4398 w 10185"/>
                  <a:gd name="connsiteY22" fmla="*/ 9394 h 10107"/>
                  <a:gd name="connsiteX23" fmla="*/ 3939 w 10185"/>
                  <a:gd name="connsiteY23" fmla="*/ 9259 h 10107"/>
                  <a:gd name="connsiteX24" fmla="*/ 3479 w 10185"/>
                  <a:gd name="connsiteY24" fmla="*/ 9086 h 10107"/>
                  <a:gd name="connsiteX25" fmla="*/ 3063 w 10185"/>
                  <a:gd name="connsiteY25" fmla="*/ 8874 h 10107"/>
                  <a:gd name="connsiteX26" fmla="*/ 2648 w 10185"/>
                  <a:gd name="connsiteY26" fmla="*/ 8623 h 10107"/>
                  <a:gd name="connsiteX27" fmla="*/ 2276 w 10185"/>
                  <a:gd name="connsiteY27" fmla="*/ 8334 h 10107"/>
                  <a:gd name="connsiteX28" fmla="*/ 1926 w 10185"/>
                  <a:gd name="connsiteY28" fmla="*/ 8007 h 10107"/>
                  <a:gd name="connsiteX29" fmla="*/ 1597 w 10185"/>
                  <a:gd name="connsiteY29" fmla="*/ 7660 h 10107"/>
                  <a:gd name="connsiteX30" fmla="*/ 1313 w 10185"/>
                  <a:gd name="connsiteY30" fmla="*/ 7255 h 10107"/>
                  <a:gd name="connsiteX31" fmla="*/ 1313 w 10185"/>
                  <a:gd name="connsiteY31" fmla="*/ 7255 h 10107"/>
                  <a:gd name="connsiteX32" fmla="*/ 1072 w 10185"/>
                  <a:gd name="connsiteY32" fmla="*/ 6851 h 10107"/>
                  <a:gd name="connsiteX33" fmla="*/ 897 w 10185"/>
                  <a:gd name="connsiteY33" fmla="*/ 6427 h 10107"/>
                  <a:gd name="connsiteX34" fmla="*/ 744 w 10185"/>
                  <a:gd name="connsiteY34" fmla="*/ 6003 h 10107"/>
                  <a:gd name="connsiteX35" fmla="*/ 656 w 10185"/>
                  <a:gd name="connsiteY35" fmla="*/ 5579 h 10107"/>
                  <a:gd name="connsiteX36" fmla="*/ 613 w 10185"/>
                  <a:gd name="connsiteY36" fmla="*/ 5136 h 10107"/>
                  <a:gd name="connsiteX37" fmla="*/ 635 w 10185"/>
                  <a:gd name="connsiteY37" fmla="*/ 4712 h 10107"/>
                  <a:gd name="connsiteX38" fmla="*/ 678 w 10185"/>
                  <a:gd name="connsiteY38" fmla="*/ 4269 h 10107"/>
                  <a:gd name="connsiteX39" fmla="*/ 766 w 10185"/>
                  <a:gd name="connsiteY39" fmla="*/ 3864 h 10107"/>
                  <a:gd name="connsiteX40" fmla="*/ 919 w 10185"/>
                  <a:gd name="connsiteY40" fmla="*/ 3460 h 10107"/>
                  <a:gd name="connsiteX41" fmla="*/ 1094 w 10185"/>
                  <a:gd name="connsiteY41" fmla="*/ 3055 h 10107"/>
                  <a:gd name="connsiteX42" fmla="*/ 1335 w 10185"/>
                  <a:gd name="connsiteY42" fmla="*/ 2689 h 10107"/>
                  <a:gd name="connsiteX43" fmla="*/ 1597 w 10185"/>
                  <a:gd name="connsiteY43" fmla="*/ 2323 h 10107"/>
                  <a:gd name="connsiteX44" fmla="*/ 1904 w 10185"/>
                  <a:gd name="connsiteY44" fmla="*/ 1995 h 10107"/>
                  <a:gd name="connsiteX45" fmla="*/ 2254 w 10185"/>
                  <a:gd name="connsiteY45" fmla="*/ 1687 h 10107"/>
                  <a:gd name="connsiteX46" fmla="*/ 2648 w 10185"/>
                  <a:gd name="connsiteY46" fmla="*/ 1417 h 10107"/>
                  <a:gd name="connsiteX47" fmla="*/ 2845 w 10185"/>
                  <a:gd name="connsiteY47" fmla="*/ 1282 h 10107"/>
                  <a:gd name="connsiteX48" fmla="*/ 3063 w 10185"/>
                  <a:gd name="connsiteY48" fmla="*/ 1167 h 10107"/>
                  <a:gd name="connsiteX49" fmla="*/ 3063 w 10185"/>
                  <a:gd name="connsiteY49" fmla="*/ 1167 h 10107"/>
                  <a:gd name="connsiteX50" fmla="*/ 3435 w 10185"/>
                  <a:gd name="connsiteY50" fmla="*/ 1013 h 10107"/>
                  <a:gd name="connsiteX51" fmla="*/ 3786 w 10185"/>
                  <a:gd name="connsiteY51" fmla="*/ 878 h 10107"/>
                  <a:gd name="connsiteX52" fmla="*/ 4158 w 10185"/>
                  <a:gd name="connsiteY52" fmla="*/ 762 h 10107"/>
                  <a:gd name="connsiteX53" fmla="*/ 4530 w 10185"/>
                  <a:gd name="connsiteY53" fmla="*/ 685 h 10107"/>
                  <a:gd name="connsiteX54" fmla="*/ 4902 w 10185"/>
                  <a:gd name="connsiteY54" fmla="*/ 627 h 10107"/>
                  <a:gd name="connsiteX55" fmla="*/ 5295 w 10185"/>
                  <a:gd name="connsiteY55" fmla="*/ 608 h 10107"/>
                  <a:gd name="connsiteX56" fmla="*/ 5667 w 10185"/>
                  <a:gd name="connsiteY56" fmla="*/ 608 h 10107"/>
                  <a:gd name="connsiteX57" fmla="*/ 6039 w 10185"/>
                  <a:gd name="connsiteY57" fmla="*/ 627 h 10107"/>
                  <a:gd name="connsiteX58" fmla="*/ 6039 w 10185"/>
                  <a:gd name="connsiteY58" fmla="*/ 627 h 10107"/>
                  <a:gd name="connsiteX59" fmla="*/ 5591 w 10185"/>
                  <a:gd name="connsiteY59" fmla="*/ 270 h 10107"/>
                  <a:gd name="connsiteX60" fmla="*/ 5164 w 10185"/>
                  <a:gd name="connsiteY60" fmla="*/ 0 h 10107"/>
                  <a:gd name="connsiteX61" fmla="*/ 4661 w 10185"/>
                  <a:gd name="connsiteY61" fmla="*/ 107 h 10107"/>
                  <a:gd name="connsiteX62" fmla="*/ 4661 w 10185"/>
                  <a:gd name="connsiteY62" fmla="*/ 107 h 10107"/>
                  <a:gd name="connsiteX63" fmla="*/ 4179 w 10185"/>
                  <a:gd name="connsiteY63" fmla="*/ 203 h 10107"/>
                  <a:gd name="connsiteX64" fmla="*/ 3698 w 10185"/>
                  <a:gd name="connsiteY64" fmla="*/ 319 h 10107"/>
                  <a:gd name="connsiteX65" fmla="*/ 3217 w 10185"/>
                  <a:gd name="connsiteY65" fmla="*/ 492 h 10107"/>
                  <a:gd name="connsiteX66" fmla="*/ 2757 w 10185"/>
                  <a:gd name="connsiteY66" fmla="*/ 704 h 10107"/>
                  <a:gd name="connsiteX67" fmla="*/ 2757 w 10185"/>
                  <a:gd name="connsiteY67" fmla="*/ 704 h 10107"/>
                  <a:gd name="connsiteX68" fmla="*/ 2516 w 10185"/>
                  <a:gd name="connsiteY68" fmla="*/ 820 h 10107"/>
                  <a:gd name="connsiteX69" fmla="*/ 2276 w 10185"/>
                  <a:gd name="connsiteY69" fmla="*/ 974 h 10107"/>
                  <a:gd name="connsiteX70" fmla="*/ 2057 w 10185"/>
                  <a:gd name="connsiteY70" fmla="*/ 1128 h 10107"/>
                  <a:gd name="connsiteX71" fmla="*/ 1838 w 10185"/>
                  <a:gd name="connsiteY71" fmla="*/ 1282 h 10107"/>
                  <a:gd name="connsiteX72" fmla="*/ 1641 w 10185"/>
                  <a:gd name="connsiteY72" fmla="*/ 1456 h 10107"/>
                  <a:gd name="connsiteX73" fmla="*/ 1444 w 10185"/>
                  <a:gd name="connsiteY73" fmla="*/ 1629 h 10107"/>
                  <a:gd name="connsiteX74" fmla="*/ 1269 w 10185"/>
                  <a:gd name="connsiteY74" fmla="*/ 1803 h 10107"/>
                  <a:gd name="connsiteX75" fmla="*/ 1094 w 10185"/>
                  <a:gd name="connsiteY75" fmla="*/ 1995 h 10107"/>
                  <a:gd name="connsiteX76" fmla="*/ 941 w 10185"/>
                  <a:gd name="connsiteY76" fmla="*/ 2188 h 10107"/>
                  <a:gd name="connsiteX77" fmla="*/ 810 w 10185"/>
                  <a:gd name="connsiteY77" fmla="*/ 2400 h 10107"/>
                  <a:gd name="connsiteX78" fmla="*/ 656 w 10185"/>
                  <a:gd name="connsiteY78" fmla="*/ 2612 h 10107"/>
                  <a:gd name="connsiteX79" fmla="*/ 547 w 10185"/>
                  <a:gd name="connsiteY79" fmla="*/ 2824 h 10107"/>
                  <a:gd name="connsiteX80" fmla="*/ 328 w 10185"/>
                  <a:gd name="connsiteY80" fmla="*/ 3267 h 10107"/>
                  <a:gd name="connsiteX81" fmla="*/ 175 w 10185"/>
                  <a:gd name="connsiteY81" fmla="*/ 3710 h 10107"/>
                  <a:gd name="connsiteX82" fmla="*/ 66 w 10185"/>
                  <a:gd name="connsiteY82" fmla="*/ 4192 h 10107"/>
                  <a:gd name="connsiteX83" fmla="*/ 0 w 10185"/>
                  <a:gd name="connsiteY83" fmla="*/ 4673 h 10107"/>
                  <a:gd name="connsiteX84" fmla="*/ 0 w 10185"/>
                  <a:gd name="connsiteY84" fmla="*/ 4905 h 10107"/>
                  <a:gd name="connsiteX85" fmla="*/ 0 w 10185"/>
                  <a:gd name="connsiteY85" fmla="*/ 5155 h 10107"/>
                  <a:gd name="connsiteX86" fmla="*/ 22 w 10185"/>
                  <a:gd name="connsiteY86" fmla="*/ 5386 h 10107"/>
                  <a:gd name="connsiteX87" fmla="*/ 44 w 10185"/>
                  <a:gd name="connsiteY87" fmla="*/ 5637 h 10107"/>
                  <a:gd name="connsiteX88" fmla="*/ 88 w 10185"/>
                  <a:gd name="connsiteY88" fmla="*/ 5887 h 10107"/>
                  <a:gd name="connsiteX89" fmla="*/ 153 w 10185"/>
                  <a:gd name="connsiteY89" fmla="*/ 6119 h 10107"/>
                  <a:gd name="connsiteX90" fmla="*/ 219 w 10185"/>
                  <a:gd name="connsiteY90" fmla="*/ 6369 h 10107"/>
                  <a:gd name="connsiteX91" fmla="*/ 306 w 10185"/>
                  <a:gd name="connsiteY91" fmla="*/ 6600 h 10107"/>
                  <a:gd name="connsiteX92" fmla="*/ 394 w 10185"/>
                  <a:gd name="connsiteY92" fmla="*/ 6831 h 10107"/>
                  <a:gd name="connsiteX93" fmla="*/ 503 w 10185"/>
                  <a:gd name="connsiteY93" fmla="*/ 7082 h 10107"/>
                  <a:gd name="connsiteX94" fmla="*/ 635 w 10185"/>
                  <a:gd name="connsiteY94" fmla="*/ 7313 h 10107"/>
                  <a:gd name="connsiteX95" fmla="*/ 788 w 10185"/>
                  <a:gd name="connsiteY95" fmla="*/ 7544 h 10107"/>
                  <a:gd name="connsiteX96" fmla="*/ 788 w 10185"/>
                  <a:gd name="connsiteY96" fmla="*/ 7544 h 10107"/>
                  <a:gd name="connsiteX97" fmla="*/ 941 w 10185"/>
                  <a:gd name="connsiteY97" fmla="*/ 7756 h 10107"/>
                  <a:gd name="connsiteX98" fmla="*/ 1094 w 10185"/>
                  <a:gd name="connsiteY98" fmla="*/ 7968 h 10107"/>
                  <a:gd name="connsiteX99" fmla="*/ 1269 w 10185"/>
                  <a:gd name="connsiteY99" fmla="*/ 8180 h 10107"/>
                  <a:gd name="connsiteX100" fmla="*/ 1466 w 10185"/>
                  <a:gd name="connsiteY100" fmla="*/ 8373 h 10107"/>
                  <a:gd name="connsiteX101" fmla="*/ 1641 w 10185"/>
                  <a:gd name="connsiteY101" fmla="*/ 8546 h 10107"/>
                  <a:gd name="connsiteX102" fmla="*/ 1860 w 10185"/>
                  <a:gd name="connsiteY102" fmla="*/ 8739 h 10107"/>
                  <a:gd name="connsiteX103" fmla="*/ 2057 w 10185"/>
                  <a:gd name="connsiteY103" fmla="*/ 8893 h 10107"/>
                  <a:gd name="connsiteX104" fmla="*/ 2276 w 10185"/>
                  <a:gd name="connsiteY104" fmla="*/ 9047 h 10107"/>
                  <a:gd name="connsiteX105" fmla="*/ 2495 w 10185"/>
                  <a:gd name="connsiteY105" fmla="*/ 9201 h 10107"/>
                  <a:gd name="connsiteX106" fmla="*/ 2735 w 10185"/>
                  <a:gd name="connsiteY106" fmla="*/ 9336 h 10107"/>
                  <a:gd name="connsiteX107" fmla="*/ 2976 w 10185"/>
                  <a:gd name="connsiteY107" fmla="*/ 9452 h 10107"/>
                  <a:gd name="connsiteX108" fmla="*/ 3217 w 10185"/>
                  <a:gd name="connsiteY108" fmla="*/ 9568 h 10107"/>
                  <a:gd name="connsiteX109" fmla="*/ 3720 w 10185"/>
                  <a:gd name="connsiteY109" fmla="*/ 9760 h 10107"/>
                  <a:gd name="connsiteX110" fmla="*/ 4223 w 10185"/>
                  <a:gd name="connsiteY110" fmla="*/ 9914 h 10107"/>
                  <a:gd name="connsiteX111" fmla="*/ 4748 w 10185"/>
                  <a:gd name="connsiteY111" fmla="*/ 10030 h 10107"/>
                  <a:gd name="connsiteX112" fmla="*/ 5295 w 10185"/>
                  <a:gd name="connsiteY112" fmla="*/ 10088 h 10107"/>
                  <a:gd name="connsiteX113" fmla="*/ 5558 w 10185"/>
                  <a:gd name="connsiteY113" fmla="*/ 10107 h 10107"/>
                  <a:gd name="connsiteX114" fmla="*/ 5842 w 10185"/>
                  <a:gd name="connsiteY114" fmla="*/ 10107 h 10107"/>
                  <a:gd name="connsiteX115" fmla="*/ 6105 w 10185"/>
                  <a:gd name="connsiteY115" fmla="*/ 10107 h 10107"/>
                  <a:gd name="connsiteX116" fmla="*/ 6389 w 10185"/>
                  <a:gd name="connsiteY116" fmla="*/ 10088 h 10107"/>
                  <a:gd name="connsiteX117" fmla="*/ 6652 w 10185"/>
                  <a:gd name="connsiteY117" fmla="*/ 10049 h 10107"/>
                  <a:gd name="connsiteX118" fmla="*/ 6915 w 10185"/>
                  <a:gd name="connsiteY118" fmla="*/ 10011 h 10107"/>
                  <a:gd name="connsiteX119" fmla="*/ 7199 w 10185"/>
                  <a:gd name="connsiteY119" fmla="*/ 9953 h 10107"/>
                  <a:gd name="connsiteX120" fmla="*/ 7462 w 10185"/>
                  <a:gd name="connsiteY120" fmla="*/ 9876 h 10107"/>
                  <a:gd name="connsiteX121" fmla="*/ 7724 w 10185"/>
                  <a:gd name="connsiteY121" fmla="*/ 9799 h 10107"/>
                  <a:gd name="connsiteX122" fmla="*/ 7987 w 10185"/>
                  <a:gd name="connsiteY122" fmla="*/ 9702 h 10107"/>
                  <a:gd name="connsiteX123" fmla="*/ 8249 w 10185"/>
                  <a:gd name="connsiteY123" fmla="*/ 9587 h 10107"/>
                  <a:gd name="connsiteX124" fmla="*/ 8490 w 10185"/>
                  <a:gd name="connsiteY124" fmla="*/ 9471 h 10107"/>
                  <a:gd name="connsiteX125" fmla="*/ 8490 w 10185"/>
                  <a:gd name="connsiteY125" fmla="*/ 9471 h 10107"/>
                  <a:gd name="connsiteX126" fmla="*/ 8818 w 10185"/>
                  <a:gd name="connsiteY126" fmla="*/ 9298 h 10107"/>
                  <a:gd name="connsiteX127" fmla="*/ 9125 w 10185"/>
                  <a:gd name="connsiteY127" fmla="*/ 9086 h 10107"/>
                  <a:gd name="connsiteX128" fmla="*/ 9431 w 10185"/>
                  <a:gd name="connsiteY128" fmla="*/ 8874 h 10107"/>
                  <a:gd name="connsiteX129" fmla="*/ 9694 w 10185"/>
                  <a:gd name="connsiteY129" fmla="*/ 8643 h 10107"/>
                  <a:gd name="connsiteX130" fmla="*/ 9694 w 10185"/>
                  <a:gd name="connsiteY130" fmla="*/ 8643 h 1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10185" h="10107">
                    <a:moveTo>
                      <a:pt x="9694" y="8643"/>
                    </a:moveTo>
                    <a:lnTo>
                      <a:pt x="9694" y="8643"/>
                    </a:lnTo>
                    <a:cubicBezTo>
                      <a:pt x="9730" y="8540"/>
                      <a:pt x="10074" y="8369"/>
                      <a:pt x="10110" y="8266"/>
                    </a:cubicBezTo>
                    <a:cubicBezTo>
                      <a:pt x="10157" y="8119"/>
                      <a:pt x="10140" y="7902"/>
                      <a:pt x="10150" y="7711"/>
                    </a:cubicBezTo>
                    <a:cubicBezTo>
                      <a:pt x="10140" y="7418"/>
                      <a:pt x="10214" y="7147"/>
                      <a:pt x="10173" y="7118"/>
                    </a:cubicBezTo>
                    <a:lnTo>
                      <a:pt x="9847" y="7602"/>
                    </a:lnTo>
                    <a:lnTo>
                      <a:pt x="9650" y="7833"/>
                    </a:lnTo>
                    <a:cubicBezTo>
                      <a:pt x="9584" y="7910"/>
                      <a:pt x="9519" y="7988"/>
                      <a:pt x="9453" y="8065"/>
                    </a:cubicBezTo>
                    <a:lnTo>
                      <a:pt x="9234" y="8277"/>
                    </a:lnTo>
                    <a:lnTo>
                      <a:pt x="8993" y="8469"/>
                    </a:lnTo>
                    <a:lnTo>
                      <a:pt x="8753" y="8662"/>
                    </a:lnTo>
                    <a:lnTo>
                      <a:pt x="8468" y="8835"/>
                    </a:lnTo>
                    <a:lnTo>
                      <a:pt x="8184" y="8989"/>
                    </a:lnTo>
                    <a:lnTo>
                      <a:pt x="8184" y="8989"/>
                    </a:lnTo>
                    <a:lnTo>
                      <a:pt x="7965" y="9105"/>
                    </a:lnTo>
                    <a:lnTo>
                      <a:pt x="7724" y="9201"/>
                    </a:lnTo>
                    <a:lnTo>
                      <a:pt x="7265" y="9356"/>
                    </a:lnTo>
                    <a:lnTo>
                      <a:pt x="6783" y="9471"/>
                    </a:lnTo>
                    <a:lnTo>
                      <a:pt x="6302" y="9529"/>
                    </a:lnTo>
                    <a:lnTo>
                      <a:pt x="5821" y="9568"/>
                    </a:lnTo>
                    <a:lnTo>
                      <a:pt x="5339" y="9548"/>
                    </a:lnTo>
                    <a:lnTo>
                      <a:pt x="4858" y="9490"/>
                    </a:lnTo>
                    <a:lnTo>
                      <a:pt x="4398" y="9394"/>
                    </a:lnTo>
                    <a:lnTo>
                      <a:pt x="3939" y="9259"/>
                    </a:lnTo>
                    <a:lnTo>
                      <a:pt x="3479" y="9086"/>
                    </a:lnTo>
                    <a:lnTo>
                      <a:pt x="3063" y="8874"/>
                    </a:lnTo>
                    <a:lnTo>
                      <a:pt x="2648" y="8623"/>
                    </a:lnTo>
                    <a:lnTo>
                      <a:pt x="2276" y="8334"/>
                    </a:lnTo>
                    <a:lnTo>
                      <a:pt x="1926" y="8007"/>
                    </a:lnTo>
                    <a:lnTo>
                      <a:pt x="1597" y="7660"/>
                    </a:lnTo>
                    <a:lnTo>
                      <a:pt x="1313" y="7255"/>
                    </a:lnTo>
                    <a:lnTo>
                      <a:pt x="1313" y="7255"/>
                    </a:lnTo>
                    <a:cubicBezTo>
                      <a:pt x="1233" y="7120"/>
                      <a:pt x="1152" y="6986"/>
                      <a:pt x="1072" y="6851"/>
                    </a:cubicBezTo>
                    <a:lnTo>
                      <a:pt x="897" y="6427"/>
                    </a:lnTo>
                    <a:lnTo>
                      <a:pt x="744" y="6003"/>
                    </a:lnTo>
                    <a:cubicBezTo>
                      <a:pt x="715" y="5862"/>
                      <a:pt x="685" y="5720"/>
                      <a:pt x="656" y="5579"/>
                    </a:cubicBezTo>
                    <a:cubicBezTo>
                      <a:pt x="642" y="5431"/>
                      <a:pt x="627" y="5284"/>
                      <a:pt x="613" y="5136"/>
                    </a:cubicBezTo>
                    <a:cubicBezTo>
                      <a:pt x="620" y="4995"/>
                      <a:pt x="628" y="4853"/>
                      <a:pt x="635" y="4712"/>
                    </a:cubicBezTo>
                    <a:cubicBezTo>
                      <a:pt x="649" y="4564"/>
                      <a:pt x="664" y="4417"/>
                      <a:pt x="678" y="4269"/>
                    </a:cubicBezTo>
                    <a:cubicBezTo>
                      <a:pt x="707" y="4134"/>
                      <a:pt x="737" y="3999"/>
                      <a:pt x="766" y="3864"/>
                    </a:cubicBezTo>
                    <a:lnTo>
                      <a:pt x="919" y="3460"/>
                    </a:lnTo>
                    <a:cubicBezTo>
                      <a:pt x="977" y="3325"/>
                      <a:pt x="1036" y="3190"/>
                      <a:pt x="1094" y="3055"/>
                    </a:cubicBezTo>
                    <a:lnTo>
                      <a:pt x="1335" y="2689"/>
                    </a:lnTo>
                    <a:lnTo>
                      <a:pt x="1597" y="2323"/>
                    </a:lnTo>
                    <a:lnTo>
                      <a:pt x="1904" y="1995"/>
                    </a:lnTo>
                    <a:lnTo>
                      <a:pt x="2254" y="1687"/>
                    </a:lnTo>
                    <a:lnTo>
                      <a:pt x="2648" y="1417"/>
                    </a:lnTo>
                    <a:lnTo>
                      <a:pt x="2845" y="1282"/>
                    </a:lnTo>
                    <a:lnTo>
                      <a:pt x="3063" y="1167"/>
                    </a:lnTo>
                    <a:lnTo>
                      <a:pt x="3063" y="1167"/>
                    </a:lnTo>
                    <a:lnTo>
                      <a:pt x="3435" y="1013"/>
                    </a:lnTo>
                    <a:lnTo>
                      <a:pt x="3786" y="878"/>
                    </a:lnTo>
                    <a:lnTo>
                      <a:pt x="4158" y="762"/>
                    </a:lnTo>
                    <a:lnTo>
                      <a:pt x="4530" y="685"/>
                    </a:lnTo>
                    <a:lnTo>
                      <a:pt x="4902" y="627"/>
                    </a:lnTo>
                    <a:lnTo>
                      <a:pt x="5295" y="608"/>
                    </a:lnTo>
                    <a:lnTo>
                      <a:pt x="5667" y="608"/>
                    </a:lnTo>
                    <a:lnTo>
                      <a:pt x="6039" y="627"/>
                    </a:lnTo>
                    <a:lnTo>
                      <a:pt x="6039" y="627"/>
                    </a:lnTo>
                    <a:lnTo>
                      <a:pt x="5591" y="270"/>
                    </a:lnTo>
                    <a:cubicBezTo>
                      <a:pt x="5530" y="187"/>
                      <a:pt x="5281" y="39"/>
                      <a:pt x="5164" y="0"/>
                    </a:cubicBezTo>
                    <a:lnTo>
                      <a:pt x="4661" y="107"/>
                    </a:lnTo>
                    <a:lnTo>
                      <a:pt x="4661" y="107"/>
                    </a:lnTo>
                    <a:lnTo>
                      <a:pt x="4179" y="203"/>
                    </a:lnTo>
                    <a:lnTo>
                      <a:pt x="3698" y="319"/>
                    </a:lnTo>
                    <a:lnTo>
                      <a:pt x="3217" y="492"/>
                    </a:lnTo>
                    <a:lnTo>
                      <a:pt x="2757" y="704"/>
                    </a:lnTo>
                    <a:lnTo>
                      <a:pt x="2757" y="704"/>
                    </a:lnTo>
                    <a:lnTo>
                      <a:pt x="2516" y="820"/>
                    </a:lnTo>
                    <a:lnTo>
                      <a:pt x="2276" y="974"/>
                    </a:lnTo>
                    <a:lnTo>
                      <a:pt x="2057" y="1128"/>
                    </a:lnTo>
                    <a:lnTo>
                      <a:pt x="1838" y="1282"/>
                    </a:lnTo>
                    <a:lnTo>
                      <a:pt x="1641" y="1456"/>
                    </a:lnTo>
                    <a:lnTo>
                      <a:pt x="1444" y="1629"/>
                    </a:lnTo>
                    <a:lnTo>
                      <a:pt x="1269" y="1803"/>
                    </a:lnTo>
                    <a:lnTo>
                      <a:pt x="1094" y="1995"/>
                    </a:lnTo>
                    <a:lnTo>
                      <a:pt x="941" y="2188"/>
                    </a:lnTo>
                    <a:lnTo>
                      <a:pt x="810" y="2400"/>
                    </a:lnTo>
                    <a:cubicBezTo>
                      <a:pt x="759" y="2471"/>
                      <a:pt x="707" y="2541"/>
                      <a:pt x="656" y="2612"/>
                    </a:cubicBezTo>
                    <a:cubicBezTo>
                      <a:pt x="620" y="2683"/>
                      <a:pt x="583" y="2753"/>
                      <a:pt x="547" y="2824"/>
                    </a:cubicBezTo>
                    <a:lnTo>
                      <a:pt x="328" y="3267"/>
                    </a:lnTo>
                    <a:lnTo>
                      <a:pt x="175" y="3710"/>
                    </a:lnTo>
                    <a:cubicBezTo>
                      <a:pt x="139" y="3871"/>
                      <a:pt x="102" y="4031"/>
                      <a:pt x="66" y="4192"/>
                    </a:cubicBezTo>
                    <a:cubicBezTo>
                      <a:pt x="44" y="4352"/>
                      <a:pt x="22" y="4513"/>
                      <a:pt x="0" y="4673"/>
                    </a:cubicBezTo>
                    <a:lnTo>
                      <a:pt x="0" y="4905"/>
                    </a:lnTo>
                    <a:lnTo>
                      <a:pt x="0" y="5155"/>
                    </a:lnTo>
                    <a:cubicBezTo>
                      <a:pt x="7" y="5232"/>
                      <a:pt x="15" y="5309"/>
                      <a:pt x="22" y="5386"/>
                    </a:cubicBezTo>
                    <a:cubicBezTo>
                      <a:pt x="29" y="5470"/>
                      <a:pt x="37" y="5553"/>
                      <a:pt x="44" y="5637"/>
                    </a:cubicBezTo>
                    <a:cubicBezTo>
                      <a:pt x="59" y="5720"/>
                      <a:pt x="73" y="5804"/>
                      <a:pt x="88" y="5887"/>
                    </a:cubicBezTo>
                    <a:cubicBezTo>
                      <a:pt x="110" y="5964"/>
                      <a:pt x="131" y="6042"/>
                      <a:pt x="153" y="6119"/>
                    </a:cubicBezTo>
                    <a:cubicBezTo>
                      <a:pt x="175" y="6202"/>
                      <a:pt x="197" y="6286"/>
                      <a:pt x="219" y="6369"/>
                    </a:cubicBezTo>
                    <a:lnTo>
                      <a:pt x="306" y="6600"/>
                    </a:lnTo>
                    <a:cubicBezTo>
                      <a:pt x="335" y="6677"/>
                      <a:pt x="365" y="6754"/>
                      <a:pt x="394" y="6831"/>
                    </a:cubicBezTo>
                    <a:cubicBezTo>
                      <a:pt x="430" y="6915"/>
                      <a:pt x="467" y="6998"/>
                      <a:pt x="503" y="7082"/>
                    </a:cubicBezTo>
                    <a:lnTo>
                      <a:pt x="635" y="7313"/>
                    </a:lnTo>
                    <a:lnTo>
                      <a:pt x="788" y="7544"/>
                    </a:lnTo>
                    <a:lnTo>
                      <a:pt x="788" y="7544"/>
                    </a:lnTo>
                    <a:lnTo>
                      <a:pt x="941" y="7756"/>
                    </a:lnTo>
                    <a:lnTo>
                      <a:pt x="1094" y="7968"/>
                    </a:lnTo>
                    <a:cubicBezTo>
                      <a:pt x="1152" y="8039"/>
                      <a:pt x="1211" y="8109"/>
                      <a:pt x="1269" y="8180"/>
                    </a:cubicBezTo>
                    <a:lnTo>
                      <a:pt x="1466" y="8373"/>
                    </a:lnTo>
                    <a:cubicBezTo>
                      <a:pt x="1524" y="8431"/>
                      <a:pt x="1583" y="8488"/>
                      <a:pt x="1641" y="8546"/>
                    </a:cubicBezTo>
                    <a:lnTo>
                      <a:pt x="1860" y="8739"/>
                    </a:lnTo>
                    <a:lnTo>
                      <a:pt x="2057" y="8893"/>
                    </a:lnTo>
                    <a:lnTo>
                      <a:pt x="2276" y="9047"/>
                    </a:lnTo>
                    <a:lnTo>
                      <a:pt x="2495" y="9201"/>
                    </a:lnTo>
                    <a:lnTo>
                      <a:pt x="2735" y="9336"/>
                    </a:lnTo>
                    <a:lnTo>
                      <a:pt x="2976" y="9452"/>
                    </a:lnTo>
                    <a:lnTo>
                      <a:pt x="3217" y="9568"/>
                    </a:lnTo>
                    <a:lnTo>
                      <a:pt x="3720" y="9760"/>
                    </a:lnTo>
                    <a:lnTo>
                      <a:pt x="4223" y="9914"/>
                    </a:lnTo>
                    <a:lnTo>
                      <a:pt x="4748" y="10030"/>
                    </a:lnTo>
                    <a:lnTo>
                      <a:pt x="5295" y="10088"/>
                    </a:lnTo>
                    <a:lnTo>
                      <a:pt x="5558" y="10107"/>
                    </a:lnTo>
                    <a:lnTo>
                      <a:pt x="5842" y="10107"/>
                    </a:lnTo>
                    <a:lnTo>
                      <a:pt x="6105" y="10107"/>
                    </a:lnTo>
                    <a:lnTo>
                      <a:pt x="6389" y="10088"/>
                    </a:lnTo>
                    <a:lnTo>
                      <a:pt x="6652" y="10049"/>
                    </a:lnTo>
                    <a:lnTo>
                      <a:pt x="6915" y="10011"/>
                    </a:lnTo>
                    <a:lnTo>
                      <a:pt x="7199" y="9953"/>
                    </a:lnTo>
                    <a:lnTo>
                      <a:pt x="7462" y="9876"/>
                    </a:lnTo>
                    <a:lnTo>
                      <a:pt x="7724" y="9799"/>
                    </a:lnTo>
                    <a:lnTo>
                      <a:pt x="7987" y="9702"/>
                    </a:lnTo>
                    <a:lnTo>
                      <a:pt x="8249" y="9587"/>
                    </a:lnTo>
                    <a:lnTo>
                      <a:pt x="8490" y="9471"/>
                    </a:lnTo>
                    <a:lnTo>
                      <a:pt x="8490" y="9471"/>
                    </a:lnTo>
                    <a:lnTo>
                      <a:pt x="8818" y="9298"/>
                    </a:lnTo>
                    <a:lnTo>
                      <a:pt x="9125" y="9086"/>
                    </a:lnTo>
                    <a:lnTo>
                      <a:pt x="9431" y="8874"/>
                    </a:lnTo>
                    <a:lnTo>
                      <a:pt x="9694" y="8643"/>
                    </a:lnTo>
                    <a:lnTo>
                      <a:pt x="9694" y="8643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791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PPTX309_いろいろなボールのイラスト</dc:title>
  <dc:subject>PPTX309_いろいろなボールのイラスト</dc:subject>
  <dc:creator>http://www.digipot.net</dc:creator>
  <cp:lastModifiedBy/>
  <cp:revision>1</cp:revision>
  <dcterms:created xsi:type="dcterms:W3CDTF">2014-01-30T05:12:09Z</dcterms:created>
  <dcterms:modified xsi:type="dcterms:W3CDTF">2015-06-12T06:08:58Z</dcterms:modified>
  <cp:category/>
  <cp:version>1</cp:version>
</cp:coreProperties>
</file>